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3"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6523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8FC42A31-CC79-44F3-8703-CA88B21F9741}"/>
              </a:ext>
            </a:extLst>
          </p:cNvPr>
          <p:cNvSpPr/>
          <p:nvPr/>
        </p:nvSpPr>
        <p:spPr>
          <a:xfrm>
            <a:off x="914400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BF250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40E28184-9954-4F99-B538-36AE921F4E6A}"/>
              </a:ext>
            </a:extLst>
          </p:cNvPr>
          <p:cNvSpPr/>
          <p:nvPr/>
        </p:nvSpPr>
        <p:spPr>
          <a:xfrm>
            <a:off x="913485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FC44892-F49E-4A5F-8D4F-4845A5D15CE3}"/>
              </a:ext>
            </a:extLst>
          </p:cNvPr>
          <p:cNvSpPr/>
          <p:nvPr/>
        </p:nvSpPr>
        <p:spPr>
          <a:xfrm>
            <a:off x="630936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CF351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66BE53EB-AD8A-44CC-859A-4DECD6134AD2}"/>
              </a:ext>
            </a:extLst>
          </p:cNvPr>
          <p:cNvSpPr/>
          <p:nvPr/>
        </p:nvSpPr>
        <p:spPr>
          <a:xfrm>
            <a:off x="630021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C6D00B55-7B53-4900-B4CB-A83F7708C3AA}"/>
              </a:ext>
            </a:extLst>
          </p:cNvPr>
          <p:cNvSpPr/>
          <p:nvPr/>
        </p:nvSpPr>
        <p:spPr>
          <a:xfrm>
            <a:off x="347472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E0462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9C6C007F-481A-4F25-AFD6-CF8E2AF51713}"/>
              </a:ext>
            </a:extLst>
          </p:cNvPr>
          <p:cNvSpPr/>
          <p:nvPr/>
        </p:nvSpPr>
        <p:spPr>
          <a:xfrm>
            <a:off x="346557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655FEC30-117F-4B99-9330-A061EF751476}"/>
              </a:ext>
            </a:extLst>
          </p:cNvPr>
          <p:cNvSpPr/>
          <p:nvPr/>
        </p:nvSpPr>
        <p:spPr>
          <a:xfrm>
            <a:off x="640080" y="1905000"/>
            <a:ext cx="2556028" cy="3870602"/>
          </a:xfrm>
          <a:custGeom>
            <a:avLst/>
            <a:gdLst>
              <a:gd name="connsiteX0" fmla="*/ 152404 w 2251365"/>
              <a:gd name="connsiteY0" fmla="*/ 0 h 3409249"/>
              <a:gd name="connsiteX1" fmla="*/ 637660 w 2251365"/>
              <a:gd name="connsiteY1" fmla="*/ 0 h 3409249"/>
              <a:gd name="connsiteX2" fmla="*/ 761998 w 2251365"/>
              <a:gd name="connsiteY2" fmla="*/ 0 h 3409249"/>
              <a:gd name="connsiteX3" fmla="*/ 1489368 w 2251365"/>
              <a:gd name="connsiteY3" fmla="*/ 0 h 3409249"/>
              <a:gd name="connsiteX4" fmla="*/ 1664267 w 2251365"/>
              <a:gd name="connsiteY4" fmla="*/ 0 h 3409249"/>
              <a:gd name="connsiteX5" fmla="*/ 2098962 w 2251365"/>
              <a:gd name="connsiteY5" fmla="*/ 0 h 3409249"/>
              <a:gd name="connsiteX6" fmla="*/ 2251365 w 2251365"/>
              <a:gd name="connsiteY6" fmla="*/ 152403 h 3409249"/>
              <a:gd name="connsiteX7" fmla="*/ 2251365 w 2251365"/>
              <a:gd name="connsiteY7" fmla="*/ 1234525 h 3409249"/>
              <a:gd name="connsiteX8" fmla="*/ 2251365 w 2251365"/>
              <a:gd name="connsiteY8" fmla="*/ 1478643 h 3409249"/>
              <a:gd name="connsiteX9" fmla="*/ 2251365 w 2251365"/>
              <a:gd name="connsiteY9" fmla="*/ 1930606 h 3409249"/>
              <a:gd name="connsiteX10" fmla="*/ 2251365 w 2251365"/>
              <a:gd name="connsiteY10" fmla="*/ 2321879 h 3409249"/>
              <a:gd name="connsiteX11" fmla="*/ 2251365 w 2251365"/>
              <a:gd name="connsiteY11" fmla="*/ 3256846 h 3409249"/>
              <a:gd name="connsiteX12" fmla="*/ 2098089 w 2251365"/>
              <a:gd name="connsiteY12" fmla="*/ 3409249 h 3409249"/>
              <a:gd name="connsiteX13" fmla="*/ 1628602 w 2251365"/>
              <a:gd name="connsiteY13" fmla="*/ 3409249 h 3409249"/>
              <a:gd name="connsiteX14" fmla="*/ 1125682 w 2251365"/>
              <a:gd name="connsiteY14" fmla="*/ 2906329 h 3409249"/>
              <a:gd name="connsiteX15" fmla="*/ 622762 w 2251365"/>
              <a:gd name="connsiteY15" fmla="*/ 3409249 h 3409249"/>
              <a:gd name="connsiteX16" fmla="*/ 153276 w 2251365"/>
              <a:gd name="connsiteY16" fmla="*/ 3409249 h 3409249"/>
              <a:gd name="connsiteX17" fmla="*/ 0 w 2251365"/>
              <a:gd name="connsiteY17" fmla="*/ 3256846 h 3409249"/>
              <a:gd name="connsiteX18" fmla="*/ 0 w 2251365"/>
              <a:gd name="connsiteY18" fmla="*/ 1930606 h 3409249"/>
              <a:gd name="connsiteX19" fmla="*/ 1 w 2251365"/>
              <a:gd name="connsiteY19" fmla="*/ 1930601 h 3409249"/>
              <a:gd name="connsiteX20" fmla="*/ 1 w 2251365"/>
              <a:gd name="connsiteY20" fmla="*/ 1478643 h 3409249"/>
              <a:gd name="connsiteX21" fmla="*/ 1 w 2251365"/>
              <a:gd name="connsiteY21" fmla="*/ 152403 h 3409249"/>
              <a:gd name="connsiteX22" fmla="*/ 152404 w 2251365"/>
              <a:gd name="connsiteY22" fmla="*/ 0 h 34092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251365" h="3409249">
                <a:moveTo>
                  <a:pt x="152404" y="0"/>
                </a:moveTo>
                <a:lnTo>
                  <a:pt x="637660" y="0"/>
                </a:lnTo>
                <a:lnTo>
                  <a:pt x="761998" y="0"/>
                </a:lnTo>
                <a:lnTo>
                  <a:pt x="1489368" y="0"/>
                </a:lnTo>
                <a:lnTo>
                  <a:pt x="1664267" y="0"/>
                </a:lnTo>
                <a:lnTo>
                  <a:pt x="2098962" y="0"/>
                </a:lnTo>
                <a:cubicBezTo>
                  <a:pt x="2183132" y="0"/>
                  <a:pt x="2251365" y="68233"/>
                  <a:pt x="2251365" y="152403"/>
                </a:cubicBezTo>
                <a:lnTo>
                  <a:pt x="2251365" y="1234525"/>
                </a:lnTo>
                <a:lnTo>
                  <a:pt x="2251365" y="1478643"/>
                </a:lnTo>
                <a:lnTo>
                  <a:pt x="2251365" y="1930606"/>
                </a:lnTo>
                <a:lnTo>
                  <a:pt x="2251365" y="2321879"/>
                </a:lnTo>
                <a:lnTo>
                  <a:pt x="2251365" y="3256846"/>
                </a:lnTo>
                <a:cubicBezTo>
                  <a:pt x="2251365" y="3341016"/>
                  <a:pt x="2182741" y="3409249"/>
                  <a:pt x="2098089" y="3409249"/>
                </a:cubicBezTo>
                <a:lnTo>
                  <a:pt x="1628602" y="3409249"/>
                </a:lnTo>
                <a:cubicBezTo>
                  <a:pt x="1628602" y="3131494"/>
                  <a:pt x="1403437" y="2906329"/>
                  <a:pt x="1125682" y="2906329"/>
                </a:cubicBezTo>
                <a:cubicBezTo>
                  <a:pt x="847927" y="2906329"/>
                  <a:pt x="622762" y="3131494"/>
                  <a:pt x="622762" y="3409249"/>
                </a:cubicBezTo>
                <a:lnTo>
                  <a:pt x="153276" y="3409249"/>
                </a:lnTo>
                <a:cubicBezTo>
                  <a:pt x="68624" y="3409249"/>
                  <a:pt x="0" y="3341016"/>
                  <a:pt x="0" y="3256846"/>
                </a:cubicBezTo>
                <a:lnTo>
                  <a:pt x="0" y="1930606"/>
                </a:lnTo>
                <a:lnTo>
                  <a:pt x="1" y="1930601"/>
                </a:lnTo>
                <a:lnTo>
                  <a:pt x="1" y="1478643"/>
                </a:lnTo>
                <a:lnTo>
                  <a:pt x="1" y="152403"/>
                </a:lnTo>
                <a:cubicBezTo>
                  <a:pt x="1" y="68233"/>
                  <a:pt x="68234" y="0"/>
                  <a:pt x="152404" y="0"/>
                </a:cubicBezTo>
                <a:close/>
              </a:path>
            </a:pathLst>
          </a:custGeom>
          <a:solidFill>
            <a:srgbClr val="E76C0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035746B-519E-4012-8808-EBC7F7B129BD}"/>
              </a:ext>
            </a:extLst>
          </p:cNvPr>
          <p:cNvSpPr/>
          <p:nvPr/>
        </p:nvSpPr>
        <p:spPr>
          <a:xfrm>
            <a:off x="630936" y="2196233"/>
            <a:ext cx="2743198" cy="1188048"/>
          </a:xfrm>
          <a:custGeom>
            <a:avLst/>
            <a:gdLst>
              <a:gd name="connsiteX0" fmla="*/ 1864322 w 2416225"/>
              <a:gd name="connsiteY0" fmla="*/ 0 h 1046440"/>
              <a:gd name="connsiteX1" fmla="*/ 2416225 w 2416225"/>
              <a:gd name="connsiteY1" fmla="*/ 523220 h 1046440"/>
              <a:gd name="connsiteX2" fmla="*/ 1864322 w 2416225"/>
              <a:gd name="connsiteY2" fmla="*/ 1046440 h 1046440"/>
              <a:gd name="connsiteX3" fmla="*/ 1864322 w 2416225"/>
              <a:gd name="connsiteY3" fmla="*/ 789920 h 1046440"/>
              <a:gd name="connsiteX4" fmla="*/ 0 w 2416225"/>
              <a:gd name="connsiteY4" fmla="*/ 789920 h 1046440"/>
              <a:gd name="connsiteX5" fmla="*/ 0 w 2416225"/>
              <a:gd name="connsiteY5" fmla="*/ 256520 h 1046440"/>
              <a:gd name="connsiteX6" fmla="*/ 1864322 w 2416225"/>
              <a:gd name="connsiteY6" fmla="*/ 256520 h 1046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6225" h="1046440">
                <a:moveTo>
                  <a:pt x="1864322" y="0"/>
                </a:moveTo>
                <a:lnTo>
                  <a:pt x="2416225" y="523220"/>
                </a:lnTo>
                <a:lnTo>
                  <a:pt x="1864322" y="1046440"/>
                </a:lnTo>
                <a:lnTo>
                  <a:pt x="1864322" y="789920"/>
                </a:lnTo>
                <a:lnTo>
                  <a:pt x="0" y="789920"/>
                </a:lnTo>
                <a:lnTo>
                  <a:pt x="0" y="256520"/>
                </a:lnTo>
                <a:lnTo>
                  <a:pt x="1864322" y="2565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88900" dist="889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6160A043-8DB3-4AA5-801F-A70AA5C255AE}"/>
              </a:ext>
            </a:extLst>
          </p:cNvPr>
          <p:cNvSpPr>
            <a:spLocks noChangeAspect="1"/>
          </p:cNvSpPr>
          <p:nvPr/>
        </p:nvSpPr>
        <p:spPr>
          <a:xfrm rot="18876130">
            <a:off x="1463101" y="5318403"/>
            <a:ext cx="914400" cy="91440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D4BA7852-0664-472E-A8CA-386C202D7CAF}"/>
              </a:ext>
            </a:extLst>
          </p:cNvPr>
          <p:cNvSpPr>
            <a:spLocks noChangeAspect="1"/>
          </p:cNvSpPr>
          <p:nvPr/>
        </p:nvSpPr>
        <p:spPr>
          <a:xfrm rot="18876130">
            <a:off x="4295533" y="5318402"/>
            <a:ext cx="914400" cy="91440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 name="Freeform: Shape 35">
            <a:extLst>
              <a:ext uri="{FF2B5EF4-FFF2-40B4-BE49-F238E27FC236}">
                <a16:creationId xmlns:a16="http://schemas.microsoft.com/office/drawing/2014/main" id="{637DAF11-FA07-409A-9616-CD6868F25822}"/>
              </a:ext>
            </a:extLst>
          </p:cNvPr>
          <p:cNvSpPr>
            <a:spLocks noChangeAspect="1"/>
          </p:cNvSpPr>
          <p:nvPr/>
        </p:nvSpPr>
        <p:spPr>
          <a:xfrm rot="18876130">
            <a:off x="7127965" y="5318403"/>
            <a:ext cx="914400" cy="91440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9042AACB-235E-48A7-B51A-7308BD1ECA1D}"/>
              </a:ext>
            </a:extLst>
          </p:cNvPr>
          <p:cNvSpPr>
            <a:spLocks noChangeAspect="1"/>
          </p:cNvSpPr>
          <p:nvPr/>
        </p:nvSpPr>
        <p:spPr>
          <a:xfrm rot="18876130">
            <a:off x="9960396" y="5318402"/>
            <a:ext cx="914400" cy="91440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F4768376-DA4A-4FF5-9ECE-C95179231351}"/>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9" name="TextBox 38">
            <a:extLst>
              <a:ext uri="{FF2B5EF4-FFF2-40B4-BE49-F238E27FC236}">
                <a16:creationId xmlns:a16="http://schemas.microsoft.com/office/drawing/2014/main" id="{7DC6B9A2-974A-4014-9985-DF1992ADBE90}"/>
              </a:ext>
            </a:extLst>
          </p:cNvPr>
          <p:cNvSpPr txBox="1"/>
          <p:nvPr/>
        </p:nvSpPr>
        <p:spPr>
          <a:xfrm>
            <a:off x="87672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177B3727-DDCF-4D53-8B1B-C7FCA1A5096F}"/>
              </a:ext>
            </a:extLst>
          </p:cNvPr>
          <p:cNvSpPr txBox="1"/>
          <p:nvPr/>
        </p:nvSpPr>
        <p:spPr>
          <a:xfrm>
            <a:off x="3711369"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EF90334F-4B23-40B0-BC36-1151B69CB9BA}"/>
              </a:ext>
            </a:extLst>
          </p:cNvPr>
          <p:cNvSpPr txBox="1"/>
          <p:nvPr/>
        </p:nvSpPr>
        <p:spPr>
          <a:xfrm>
            <a:off x="6578508"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188B399C-CA45-40E3-AE3E-2CF393D158EC}"/>
              </a:ext>
            </a:extLst>
          </p:cNvPr>
          <p:cNvSpPr txBox="1"/>
          <p:nvPr/>
        </p:nvSpPr>
        <p:spPr>
          <a:xfrm>
            <a:off x="9430124" y="2615184"/>
            <a:ext cx="2269904" cy="430887"/>
          </a:xfrm>
          <a:prstGeom prst="rect">
            <a:avLst/>
          </a:prstGeom>
          <a:noFill/>
        </p:spPr>
        <p:txBody>
          <a:bodyPr wrap="square" rtlCol="0">
            <a:spAutoFit/>
          </a:bodyPr>
          <a:lstStyle/>
          <a:p>
            <a:pPr defTabSz="1219170">
              <a:spcBef>
                <a:spcPct val="20000"/>
              </a:spcBef>
              <a:defRPr/>
            </a:pPr>
            <a:r>
              <a:rPr lang="en-US" dirty="0">
                <a:solidFill>
                  <a:srgbClr val="585858"/>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4D1B7823-574B-4D65-A180-6CFA1D116019}"/>
              </a:ext>
            </a:extLst>
          </p:cNvPr>
          <p:cNvSpPr txBox="1"/>
          <p:nvPr/>
        </p:nvSpPr>
        <p:spPr>
          <a:xfrm>
            <a:off x="640080"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4" name="TextBox 43">
            <a:extLst>
              <a:ext uri="{FF2B5EF4-FFF2-40B4-BE49-F238E27FC236}">
                <a16:creationId xmlns:a16="http://schemas.microsoft.com/office/drawing/2014/main" id="{1E009A4F-27F3-4308-8C69-09E73F04736A}"/>
              </a:ext>
            </a:extLst>
          </p:cNvPr>
          <p:cNvSpPr txBox="1"/>
          <p:nvPr/>
        </p:nvSpPr>
        <p:spPr>
          <a:xfrm>
            <a:off x="3492041" y="3384281"/>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136D669C-650D-467A-AFC5-D53A812350AE}"/>
              </a:ext>
            </a:extLst>
          </p:cNvPr>
          <p:cNvSpPr txBox="1"/>
          <p:nvPr/>
        </p:nvSpPr>
        <p:spPr>
          <a:xfrm>
            <a:off x="632893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1B140B25-B320-470A-ABF1-8B42B551C1C5}"/>
              </a:ext>
            </a:extLst>
          </p:cNvPr>
          <p:cNvSpPr txBox="1"/>
          <p:nvPr/>
        </p:nvSpPr>
        <p:spPr>
          <a:xfrm>
            <a:off x="9235440" y="342900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pic>
        <p:nvPicPr>
          <p:cNvPr id="25" name="Picture 24">
            <a:hlinkClick r:id="rId2"/>
            <a:extLst>
              <a:ext uri="{FF2B5EF4-FFF2-40B4-BE49-F238E27FC236}">
                <a16:creationId xmlns:a16="http://schemas.microsoft.com/office/drawing/2014/main" id="{AE8E671D-319F-4FB9-9DC7-B77C65323C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9159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1000"/>
                                        <p:tgtEl>
                                          <p:spTgt spid="34"/>
                                        </p:tgtEl>
                                      </p:cBhvr>
                                    </p:animEffect>
                                    <p:anim calcmode="lin" valueType="num">
                                      <p:cBhvr>
                                        <p:cTn id="12" dur="1000" fill="hold"/>
                                        <p:tgtEl>
                                          <p:spTgt spid="34"/>
                                        </p:tgtEl>
                                        <p:attrNameLst>
                                          <p:attrName>ppt_x</p:attrName>
                                        </p:attrNameLst>
                                      </p:cBhvr>
                                      <p:tavLst>
                                        <p:tav tm="0">
                                          <p:val>
                                            <p:strVal val="#ppt_x"/>
                                          </p:val>
                                        </p:tav>
                                        <p:tav tm="100000">
                                          <p:val>
                                            <p:strVal val="#ppt_x"/>
                                          </p:val>
                                        </p:tav>
                                      </p:tavLst>
                                    </p:anim>
                                    <p:anim calcmode="lin" valueType="num">
                                      <p:cBhvr>
                                        <p:cTn id="13" dur="1000" fill="hold"/>
                                        <p:tgtEl>
                                          <p:spTgt spid="3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1000"/>
                                        <p:tgtEl>
                                          <p:spTgt spid="31"/>
                                        </p:tgtEl>
                                      </p:cBhvr>
                                    </p:animEffect>
                                    <p:anim calcmode="lin" valueType="num">
                                      <p:cBhvr>
                                        <p:cTn id="17" dur="1000" fill="hold"/>
                                        <p:tgtEl>
                                          <p:spTgt spid="31"/>
                                        </p:tgtEl>
                                        <p:attrNameLst>
                                          <p:attrName>ppt_x</p:attrName>
                                        </p:attrNameLst>
                                      </p:cBhvr>
                                      <p:tavLst>
                                        <p:tav tm="0">
                                          <p:val>
                                            <p:strVal val="#ppt_x"/>
                                          </p:val>
                                        </p:tav>
                                        <p:tav tm="100000">
                                          <p:val>
                                            <p:strVal val="#ppt_x"/>
                                          </p:val>
                                        </p:tav>
                                      </p:tavLst>
                                    </p:anim>
                                    <p:anim calcmode="lin" valueType="num">
                                      <p:cBhvr>
                                        <p:cTn id="18" dur="1000" fill="hold"/>
                                        <p:tgtEl>
                                          <p:spTgt spid="31"/>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left)">
                                      <p:cBhvr>
                                        <p:cTn id="22" dur="500"/>
                                        <p:tgtEl>
                                          <p:spTgt spid="3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wipe(left)">
                                      <p:cBhvr>
                                        <p:cTn id="25" dur="500"/>
                                        <p:tgtEl>
                                          <p:spTgt spid="39"/>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43">
                                            <p:txEl>
                                              <p:pRg st="0" end="0"/>
                                            </p:txEl>
                                          </p:spTgt>
                                        </p:tgtEl>
                                        <p:attrNameLst>
                                          <p:attrName>style.visibility</p:attrName>
                                        </p:attrNameLst>
                                      </p:cBhvr>
                                      <p:to>
                                        <p:strVal val="visible"/>
                                      </p:to>
                                    </p:set>
                                    <p:animEffect transition="in" filter="fade">
                                      <p:cBhvr>
                                        <p:cTn id="29" dur="1000"/>
                                        <p:tgtEl>
                                          <p:spTgt spid="43">
                                            <p:txEl>
                                              <p:pRg st="0" end="0"/>
                                            </p:txEl>
                                          </p:spTgt>
                                        </p:tgtEl>
                                      </p:cBhvr>
                                    </p:animEffect>
                                    <p:anim calcmode="lin" valueType="num">
                                      <p:cBhvr>
                                        <p:cTn id="30"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43">
                                            <p:txEl>
                                              <p:pRg st="1" end="1"/>
                                            </p:txEl>
                                          </p:spTgt>
                                        </p:tgtEl>
                                        <p:attrNameLst>
                                          <p:attrName>style.visibility</p:attrName>
                                        </p:attrNameLst>
                                      </p:cBhvr>
                                      <p:to>
                                        <p:strVal val="visible"/>
                                      </p:to>
                                    </p:set>
                                    <p:animEffect transition="in" filter="fade">
                                      <p:cBhvr>
                                        <p:cTn id="35" dur="1000"/>
                                        <p:tgtEl>
                                          <p:spTgt spid="43">
                                            <p:txEl>
                                              <p:pRg st="1" end="1"/>
                                            </p:txEl>
                                          </p:spTgt>
                                        </p:tgtEl>
                                      </p:cBhvr>
                                    </p:animEffect>
                                    <p:anim calcmode="lin" valueType="num">
                                      <p:cBhvr>
                                        <p:cTn id="36"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43">
                                            <p:txEl>
                                              <p:pRg st="2" end="2"/>
                                            </p:txEl>
                                          </p:spTgt>
                                        </p:tgtEl>
                                        <p:attrNameLst>
                                          <p:attrName>style.visibility</p:attrName>
                                        </p:attrNameLst>
                                      </p:cBhvr>
                                      <p:to>
                                        <p:strVal val="visible"/>
                                      </p:to>
                                    </p:set>
                                    <p:animEffect transition="in" filter="fade">
                                      <p:cBhvr>
                                        <p:cTn id="41" dur="1000"/>
                                        <p:tgtEl>
                                          <p:spTgt spid="43">
                                            <p:txEl>
                                              <p:pRg st="2" end="2"/>
                                            </p:txEl>
                                          </p:spTgt>
                                        </p:tgtEl>
                                      </p:cBhvr>
                                    </p:animEffect>
                                    <p:anim calcmode="lin" valueType="num">
                                      <p:cBhvr>
                                        <p:cTn id="42"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1000"/>
                                        <p:tgtEl>
                                          <p:spTgt spid="35"/>
                                        </p:tgtEl>
                                      </p:cBhvr>
                                    </p:animEffect>
                                    <p:anim calcmode="lin" valueType="num">
                                      <p:cBhvr>
                                        <p:cTn id="48" dur="1000" fill="hold"/>
                                        <p:tgtEl>
                                          <p:spTgt spid="35"/>
                                        </p:tgtEl>
                                        <p:attrNameLst>
                                          <p:attrName>ppt_x</p:attrName>
                                        </p:attrNameLst>
                                      </p:cBhvr>
                                      <p:tavLst>
                                        <p:tav tm="0">
                                          <p:val>
                                            <p:strVal val="#ppt_x"/>
                                          </p:val>
                                        </p:tav>
                                        <p:tav tm="100000">
                                          <p:val>
                                            <p:strVal val="#ppt_x"/>
                                          </p:val>
                                        </p:tav>
                                      </p:tavLst>
                                    </p:anim>
                                    <p:anim calcmode="lin" valueType="num">
                                      <p:cBhvr>
                                        <p:cTn id="49" dur="1000" fill="hold"/>
                                        <p:tgtEl>
                                          <p:spTgt spid="35"/>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fade">
                                      <p:cBhvr>
                                        <p:cTn id="52" dur="1000"/>
                                        <p:tgtEl>
                                          <p:spTgt spid="27"/>
                                        </p:tgtEl>
                                      </p:cBhvr>
                                    </p:animEffect>
                                    <p:anim calcmode="lin" valueType="num">
                                      <p:cBhvr>
                                        <p:cTn id="53" dur="1000" fill="hold"/>
                                        <p:tgtEl>
                                          <p:spTgt spid="27"/>
                                        </p:tgtEl>
                                        <p:attrNameLst>
                                          <p:attrName>ppt_x</p:attrName>
                                        </p:attrNameLst>
                                      </p:cBhvr>
                                      <p:tavLst>
                                        <p:tav tm="0">
                                          <p:val>
                                            <p:strVal val="#ppt_x"/>
                                          </p:val>
                                        </p:tav>
                                        <p:tav tm="100000">
                                          <p:val>
                                            <p:strVal val="#ppt_x"/>
                                          </p:val>
                                        </p:tav>
                                      </p:tavLst>
                                    </p:anim>
                                    <p:anim calcmode="lin" valueType="num">
                                      <p:cBhvr>
                                        <p:cTn id="54" dur="1000" fill="hold"/>
                                        <p:tgtEl>
                                          <p:spTgt spid="27"/>
                                        </p:tgtEl>
                                        <p:attrNameLst>
                                          <p:attrName>ppt_y</p:attrName>
                                        </p:attrNameLst>
                                      </p:cBhvr>
                                      <p:tavLst>
                                        <p:tav tm="0">
                                          <p:val>
                                            <p:strVal val="#ppt_y-.1"/>
                                          </p:val>
                                        </p:tav>
                                        <p:tav tm="100000">
                                          <p:val>
                                            <p:strVal val="#ppt_y"/>
                                          </p:val>
                                        </p:tav>
                                      </p:tavLst>
                                    </p:anim>
                                  </p:childTnLst>
                                </p:cTn>
                              </p:par>
                            </p:childTnLst>
                          </p:cTn>
                        </p:par>
                        <p:par>
                          <p:cTn id="55" fill="hold">
                            <p:stCondLst>
                              <p:cond delay="6000"/>
                            </p:stCondLst>
                            <p:childTnLst>
                              <p:par>
                                <p:cTn id="56" presetID="22" presetClass="entr" presetSubtype="8"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wipe(left)">
                                      <p:cBhvr>
                                        <p:cTn id="58" dur="500"/>
                                        <p:tgtEl>
                                          <p:spTgt spid="2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left)">
                                      <p:cBhvr>
                                        <p:cTn id="61" dur="500"/>
                                        <p:tgtEl>
                                          <p:spTgt spid="40"/>
                                        </p:tgtEl>
                                      </p:cBhvr>
                                    </p:animEffect>
                                  </p:childTnLst>
                                </p:cTn>
                              </p:par>
                            </p:childTnLst>
                          </p:cTn>
                        </p:par>
                        <p:par>
                          <p:cTn id="62" fill="hold">
                            <p:stCondLst>
                              <p:cond delay="6500"/>
                            </p:stCondLst>
                            <p:childTnLst>
                              <p:par>
                                <p:cTn id="63" presetID="42" presetClass="entr" presetSubtype="0" fill="hold" grpId="0" nodeType="afterEffect">
                                  <p:stCondLst>
                                    <p:cond delay="0"/>
                                  </p:stCondLst>
                                  <p:childTnLst>
                                    <p:set>
                                      <p:cBhvr>
                                        <p:cTn id="64" dur="1" fill="hold">
                                          <p:stCondLst>
                                            <p:cond delay="0"/>
                                          </p:stCondLst>
                                        </p:cTn>
                                        <p:tgtEl>
                                          <p:spTgt spid="44">
                                            <p:txEl>
                                              <p:pRg st="0" end="0"/>
                                            </p:txEl>
                                          </p:spTgt>
                                        </p:tgtEl>
                                        <p:attrNameLst>
                                          <p:attrName>style.visibility</p:attrName>
                                        </p:attrNameLst>
                                      </p:cBhvr>
                                      <p:to>
                                        <p:strVal val="visible"/>
                                      </p:to>
                                    </p:set>
                                    <p:animEffect transition="in" filter="fade">
                                      <p:cBhvr>
                                        <p:cTn id="65" dur="1000"/>
                                        <p:tgtEl>
                                          <p:spTgt spid="44">
                                            <p:txEl>
                                              <p:pRg st="0" end="0"/>
                                            </p:txEl>
                                          </p:spTgt>
                                        </p:tgtEl>
                                      </p:cBhvr>
                                    </p:animEffect>
                                    <p:anim calcmode="lin" valueType="num">
                                      <p:cBhvr>
                                        <p:cTn id="66"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67"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68" fill="hold">
                            <p:stCondLst>
                              <p:cond delay="7500"/>
                            </p:stCondLst>
                            <p:childTnLst>
                              <p:par>
                                <p:cTn id="69" presetID="42" presetClass="entr" presetSubtype="0" fill="hold" grpId="0" nodeType="afterEffect">
                                  <p:stCondLst>
                                    <p:cond delay="0"/>
                                  </p:stCondLst>
                                  <p:childTnLst>
                                    <p:set>
                                      <p:cBhvr>
                                        <p:cTn id="70" dur="1" fill="hold">
                                          <p:stCondLst>
                                            <p:cond delay="0"/>
                                          </p:stCondLst>
                                        </p:cTn>
                                        <p:tgtEl>
                                          <p:spTgt spid="44">
                                            <p:txEl>
                                              <p:pRg st="1" end="1"/>
                                            </p:txEl>
                                          </p:spTgt>
                                        </p:tgtEl>
                                        <p:attrNameLst>
                                          <p:attrName>style.visibility</p:attrName>
                                        </p:attrNameLst>
                                      </p:cBhvr>
                                      <p:to>
                                        <p:strVal val="visible"/>
                                      </p:to>
                                    </p:set>
                                    <p:animEffect transition="in" filter="fade">
                                      <p:cBhvr>
                                        <p:cTn id="71" dur="1000"/>
                                        <p:tgtEl>
                                          <p:spTgt spid="44">
                                            <p:txEl>
                                              <p:pRg st="1" end="1"/>
                                            </p:txEl>
                                          </p:spTgt>
                                        </p:tgtEl>
                                      </p:cBhvr>
                                    </p:animEffect>
                                    <p:anim calcmode="lin" valueType="num">
                                      <p:cBhvr>
                                        <p:cTn id="72" dur="1000" fill="hold"/>
                                        <p:tgtEl>
                                          <p:spTgt spid="44">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44">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8500"/>
                            </p:stCondLst>
                            <p:childTnLst>
                              <p:par>
                                <p:cTn id="75" presetID="42" presetClass="entr" presetSubtype="0" fill="hold" grpId="0" nodeType="afterEffect">
                                  <p:stCondLst>
                                    <p:cond delay="0"/>
                                  </p:stCondLst>
                                  <p:childTnLst>
                                    <p:set>
                                      <p:cBhvr>
                                        <p:cTn id="76" dur="1" fill="hold">
                                          <p:stCondLst>
                                            <p:cond delay="0"/>
                                          </p:stCondLst>
                                        </p:cTn>
                                        <p:tgtEl>
                                          <p:spTgt spid="44">
                                            <p:txEl>
                                              <p:pRg st="2" end="2"/>
                                            </p:txEl>
                                          </p:spTgt>
                                        </p:tgtEl>
                                        <p:attrNameLst>
                                          <p:attrName>style.visibility</p:attrName>
                                        </p:attrNameLst>
                                      </p:cBhvr>
                                      <p:to>
                                        <p:strVal val="visible"/>
                                      </p:to>
                                    </p:set>
                                    <p:animEffect transition="in" filter="fade">
                                      <p:cBhvr>
                                        <p:cTn id="77" dur="1000"/>
                                        <p:tgtEl>
                                          <p:spTgt spid="44">
                                            <p:txEl>
                                              <p:pRg st="2" end="2"/>
                                            </p:txEl>
                                          </p:spTgt>
                                        </p:tgtEl>
                                      </p:cBhvr>
                                    </p:animEffect>
                                    <p:anim calcmode="lin" valueType="num">
                                      <p:cBhvr>
                                        <p:cTn id="78"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9500"/>
                            </p:stCondLst>
                            <p:childTnLst>
                              <p:par>
                                <p:cTn id="81" presetID="42"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1000"/>
                                        <p:tgtEl>
                                          <p:spTgt spid="36"/>
                                        </p:tgtEl>
                                      </p:cBhvr>
                                    </p:animEffect>
                                    <p:anim calcmode="lin" valueType="num">
                                      <p:cBhvr>
                                        <p:cTn id="84" dur="1000" fill="hold"/>
                                        <p:tgtEl>
                                          <p:spTgt spid="36"/>
                                        </p:tgtEl>
                                        <p:attrNameLst>
                                          <p:attrName>ppt_x</p:attrName>
                                        </p:attrNameLst>
                                      </p:cBhvr>
                                      <p:tavLst>
                                        <p:tav tm="0">
                                          <p:val>
                                            <p:strVal val="#ppt_x"/>
                                          </p:val>
                                        </p:tav>
                                        <p:tav tm="100000">
                                          <p:val>
                                            <p:strVal val="#ppt_x"/>
                                          </p:val>
                                        </p:tav>
                                      </p:tavLst>
                                    </p:anim>
                                    <p:anim calcmode="lin" valueType="num">
                                      <p:cBhvr>
                                        <p:cTn id="85" dur="1000" fill="hold"/>
                                        <p:tgtEl>
                                          <p:spTgt spid="36"/>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Effect transition="in" filter="fade">
                                      <p:cBhvr>
                                        <p:cTn id="88" dur="1000"/>
                                        <p:tgtEl>
                                          <p:spTgt spid="23"/>
                                        </p:tgtEl>
                                      </p:cBhvr>
                                    </p:animEffect>
                                    <p:anim calcmode="lin" valueType="num">
                                      <p:cBhvr>
                                        <p:cTn id="89" dur="1000" fill="hold"/>
                                        <p:tgtEl>
                                          <p:spTgt spid="23"/>
                                        </p:tgtEl>
                                        <p:attrNameLst>
                                          <p:attrName>ppt_x</p:attrName>
                                        </p:attrNameLst>
                                      </p:cBhvr>
                                      <p:tavLst>
                                        <p:tav tm="0">
                                          <p:val>
                                            <p:strVal val="#ppt_x"/>
                                          </p:val>
                                        </p:tav>
                                        <p:tav tm="100000">
                                          <p:val>
                                            <p:strVal val="#ppt_x"/>
                                          </p:val>
                                        </p:tav>
                                      </p:tavLst>
                                    </p:anim>
                                    <p:anim calcmode="lin" valueType="num">
                                      <p:cBhvr>
                                        <p:cTn id="90" dur="1000" fill="hold"/>
                                        <p:tgtEl>
                                          <p:spTgt spid="23"/>
                                        </p:tgtEl>
                                        <p:attrNameLst>
                                          <p:attrName>ppt_y</p:attrName>
                                        </p:attrNameLst>
                                      </p:cBhvr>
                                      <p:tavLst>
                                        <p:tav tm="0">
                                          <p:val>
                                            <p:strVal val="#ppt_y-.1"/>
                                          </p:val>
                                        </p:tav>
                                        <p:tav tm="100000">
                                          <p:val>
                                            <p:strVal val="#ppt_y"/>
                                          </p:val>
                                        </p:tav>
                                      </p:tavLst>
                                    </p:anim>
                                  </p:childTnLst>
                                </p:cTn>
                              </p:par>
                            </p:childTnLst>
                          </p:cTn>
                        </p:par>
                        <p:par>
                          <p:cTn id="91" fill="hold">
                            <p:stCondLst>
                              <p:cond delay="10500"/>
                            </p:stCondLst>
                            <p:childTnLst>
                              <p:par>
                                <p:cTn id="92" presetID="22" presetClass="entr" presetSubtype="8"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Effect transition="in" filter="wipe(left)">
                                      <p:cBhvr>
                                        <p:cTn id="94" dur="500"/>
                                        <p:tgtEl>
                                          <p:spTgt spid="24"/>
                                        </p:tgtEl>
                                      </p:cBhvr>
                                    </p:animEffect>
                                  </p:childTnLst>
                                </p:cTn>
                              </p:par>
                              <p:par>
                                <p:cTn id="95" presetID="22" presetClass="entr" presetSubtype="8" fill="hold" grpId="0" nodeType="with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wipe(left)">
                                      <p:cBhvr>
                                        <p:cTn id="97" dur="500"/>
                                        <p:tgtEl>
                                          <p:spTgt spid="41"/>
                                        </p:tgtEl>
                                      </p:cBhvr>
                                    </p:animEffect>
                                  </p:childTnLst>
                                </p:cTn>
                              </p:par>
                            </p:childTnLst>
                          </p:cTn>
                        </p:par>
                        <p:par>
                          <p:cTn id="98" fill="hold">
                            <p:stCondLst>
                              <p:cond delay="11000"/>
                            </p:stCondLst>
                            <p:childTnLst>
                              <p:par>
                                <p:cTn id="99" presetID="42" presetClass="entr" presetSubtype="0" fill="hold" grpId="0" nodeType="afterEffect">
                                  <p:stCondLst>
                                    <p:cond delay="0"/>
                                  </p:stCondLst>
                                  <p:childTnLst>
                                    <p:set>
                                      <p:cBhvr>
                                        <p:cTn id="100" dur="1" fill="hold">
                                          <p:stCondLst>
                                            <p:cond delay="0"/>
                                          </p:stCondLst>
                                        </p:cTn>
                                        <p:tgtEl>
                                          <p:spTgt spid="45">
                                            <p:txEl>
                                              <p:pRg st="0" end="0"/>
                                            </p:txEl>
                                          </p:spTgt>
                                        </p:tgtEl>
                                        <p:attrNameLst>
                                          <p:attrName>style.visibility</p:attrName>
                                        </p:attrNameLst>
                                      </p:cBhvr>
                                      <p:to>
                                        <p:strVal val="visible"/>
                                      </p:to>
                                    </p:set>
                                    <p:animEffect transition="in" filter="fade">
                                      <p:cBhvr>
                                        <p:cTn id="101" dur="1000"/>
                                        <p:tgtEl>
                                          <p:spTgt spid="45">
                                            <p:txEl>
                                              <p:pRg st="0" end="0"/>
                                            </p:txEl>
                                          </p:spTgt>
                                        </p:tgtEl>
                                      </p:cBhvr>
                                    </p:animEffect>
                                    <p:anim calcmode="lin" valueType="num">
                                      <p:cBhvr>
                                        <p:cTn id="102" dur="10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42" presetClass="entr" presetSubtype="0" fill="hold" grpId="0" nodeType="afterEffect">
                                  <p:stCondLst>
                                    <p:cond delay="0"/>
                                  </p:stCondLst>
                                  <p:childTnLst>
                                    <p:set>
                                      <p:cBhvr>
                                        <p:cTn id="106" dur="1" fill="hold">
                                          <p:stCondLst>
                                            <p:cond delay="0"/>
                                          </p:stCondLst>
                                        </p:cTn>
                                        <p:tgtEl>
                                          <p:spTgt spid="45">
                                            <p:txEl>
                                              <p:pRg st="1" end="1"/>
                                            </p:txEl>
                                          </p:spTgt>
                                        </p:tgtEl>
                                        <p:attrNameLst>
                                          <p:attrName>style.visibility</p:attrName>
                                        </p:attrNameLst>
                                      </p:cBhvr>
                                      <p:to>
                                        <p:strVal val="visible"/>
                                      </p:to>
                                    </p:set>
                                    <p:animEffect transition="in" filter="fade">
                                      <p:cBhvr>
                                        <p:cTn id="107" dur="1000"/>
                                        <p:tgtEl>
                                          <p:spTgt spid="45">
                                            <p:txEl>
                                              <p:pRg st="1" end="1"/>
                                            </p:txEl>
                                          </p:spTgt>
                                        </p:tgtEl>
                                      </p:cBhvr>
                                    </p:animEffect>
                                    <p:anim calcmode="lin" valueType="num">
                                      <p:cBhvr>
                                        <p:cTn id="108" dur="1000" fill="hold"/>
                                        <p:tgtEl>
                                          <p:spTgt spid="45">
                                            <p:txEl>
                                              <p:pRg st="1" end="1"/>
                                            </p:txEl>
                                          </p:spTgt>
                                        </p:tgtEl>
                                        <p:attrNameLst>
                                          <p:attrName>ppt_x</p:attrName>
                                        </p:attrNameLst>
                                      </p:cBhvr>
                                      <p:tavLst>
                                        <p:tav tm="0">
                                          <p:val>
                                            <p:strVal val="#ppt_x"/>
                                          </p:val>
                                        </p:tav>
                                        <p:tav tm="100000">
                                          <p:val>
                                            <p:strVal val="#ppt_x"/>
                                          </p:val>
                                        </p:tav>
                                      </p:tavLst>
                                    </p:anim>
                                    <p:anim calcmode="lin" valueType="num">
                                      <p:cBhvr>
                                        <p:cTn id="109" dur="1000" fill="hold"/>
                                        <p:tgtEl>
                                          <p:spTgt spid="45">
                                            <p:txEl>
                                              <p:pRg st="1" end="1"/>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3000"/>
                            </p:stCondLst>
                            <p:childTnLst>
                              <p:par>
                                <p:cTn id="111" presetID="42" presetClass="entr" presetSubtype="0" fill="hold" grpId="0" nodeType="afterEffect">
                                  <p:stCondLst>
                                    <p:cond delay="0"/>
                                  </p:stCondLst>
                                  <p:childTnLst>
                                    <p:set>
                                      <p:cBhvr>
                                        <p:cTn id="112" dur="1" fill="hold">
                                          <p:stCondLst>
                                            <p:cond delay="0"/>
                                          </p:stCondLst>
                                        </p:cTn>
                                        <p:tgtEl>
                                          <p:spTgt spid="45">
                                            <p:txEl>
                                              <p:pRg st="2" end="2"/>
                                            </p:txEl>
                                          </p:spTgt>
                                        </p:tgtEl>
                                        <p:attrNameLst>
                                          <p:attrName>style.visibility</p:attrName>
                                        </p:attrNameLst>
                                      </p:cBhvr>
                                      <p:to>
                                        <p:strVal val="visible"/>
                                      </p:to>
                                    </p:set>
                                    <p:animEffect transition="in" filter="fade">
                                      <p:cBhvr>
                                        <p:cTn id="113" dur="1000"/>
                                        <p:tgtEl>
                                          <p:spTgt spid="45">
                                            <p:txEl>
                                              <p:pRg st="2" end="2"/>
                                            </p:txEl>
                                          </p:spTgt>
                                        </p:tgtEl>
                                      </p:cBhvr>
                                    </p:animEffect>
                                    <p:anim calcmode="lin" valueType="num">
                                      <p:cBhvr>
                                        <p:cTn id="114" dur="10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115" dur="10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4000"/>
                            </p:stCondLst>
                            <p:childTnLst>
                              <p:par>
                                <p:cTn id="117" presetID="42" presetClass="entr" presetSubtype="0" fill="hold" grpId="0" nodeType="after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fade">
                                      <p:cBhvr>
                                        <p:cTn id="119" dur="1000"/>
                                        <p:tgtEl>
                                          <p:spTgt spid="37"/>
                                        </p:tgtEl>
                                      </p:cBhvr>
                                    </p:animEffect>
                                    <p:anim calcmode="lin" valueType="num">
                                      <p:cBhvr>
                                        <p:cTn id="120" dur="1000" fill="hold"/>
                                        <p:tgtEl>
                                          <p:spTgt spid="37"/>
                                        </p:tgtEl>
                                        <p:attrNameLst>
                                          <p:attrName>ppt_x</p:attrName>
                                        </p:attrNameLst>
                                      </p:cBhvr>
                                      <p:tavLst>
                                        <p:tav tm="0">
                                          <p:val>
                                            <p:strVal val="#ppt_x"/>
                                          </p:val>
                                        </p:tav>
                                        <p:tav tm="100000">
                                          <p:val>
                                            <p:strVal val="#ppt_x"/>
                                          </p:val>
                                        </p:tav>
                                      </p:tavLst>
                                    </p:anim>
                                    <p:anim calcmode="lin" valueType="num">
                                      <p:cBhvr>
                                        <p:cTn id="121" dur="1000" fill="hold"/>
                                        <p:tgtEl>
                                          <p:spTgt spid="37"/>
                                        </p:tgtEl>
                                        <p:attrNameLst>
                                          <p:attrName>ppt_y</p:attrName>
                                        </p:attrNameLst>
                                      </p:cBhvr>
                                      <p:tavLst>
                                        <p:tav tm="0">
                                          <p:val>
                                            <p:strVal val="#ppt_y+.1"/>
                                          </p:val>
                                        </p:tav>
                                        <p:tav tm="100000">
                                          <p:val>
                                            <p:strVal val="#ppt_y"/>
                                          </p:val>
                                        </p:tav>
                                      </p:tavLst>
                                    </p:anim>
                                  </p:childTnLst>
                                </p:cTn>
                              </p:par>
                              <p:par>
                                <p:cTn id="122" presetID="47" presetClass="entr" presetSubtype="0" fill="hold" grpId="0" nodeType="withEffect">
                                  <p:stCondLst>
                                    <p:cond delay="0"/>
                                  </p:stCondLst>
                                  <p:childTnLst>
                                    <p:set>
                                      <p:cBhvr>
                                        <p:cTn id="123" dur="1" fill="hold">
                                          <p:stCondLst>
                                            <p:cond delay="0"/>
                                          </p:stCondLst>
                                        </p:cTn>
                                        <p:tgtEl>
                                          <p:spTgt spid="19"/>
                                        </p:tgtEl>
                                        <p:attrNameLst>
                                          <p:attrName>style.visibility</p:attrName>
                                        </p:attrNameLst>
                                      </p:cBhvr>
                                      <p:to>
                                        <p:strVal val="visible"/>
                                      </p:to>
                                    </p:set>
                                    <p:animEffect transition="in" filter="fade">
                                      <p:cBhvr>
                                        <p:cTn id="124" dur="1000"/>
                                        <p:tgtEl>
                                          <p:spTgt spid="19"/>
                                        </p:tgtEl>
                                      </p:cBhvr>
                                    </p:animEffect>
                                    <p:anim calcmode="lin" valueType="num">
                                      <p:cBhvr>
                                        <p:cTn id="125" dur="1000" fill="hold"/>
                                        <p:tgtEl>
                                          <p:spTgt spid="19"/>
                                        </p:tgtEl>
                                        <p:attrNameLst>
                                          <p:attrName>ppt_x</p:attrName>
                                        </p:attrNameLst>
                                      </p:cBhvr>
                                      <p:tavLst>
                                        <p:tav tm="0">
                                          <p:val>
                                            <p:strVal val="#ppt_x"/>
                                          </p:val>
                                        </p:tav>
                                        <p:tav tm="100000">
                                          <p:val>
                                            <p:strVal val="#ppt_x"/>
                                          </p:val>
                                        </p:tav>
                                      </p:tavLst>
                                    </p:anim>
                                    <p:anim calcmode="lin" valueType="num">
                                      <p:cBhvr>
                                        <p:cTn id="126" dur="1000" fill="hold"/>
                                        <p:tgtEl>
                                          <p:spTgt spid="19"/>
                                        </p:tgtEl>
                                        <p:attrNameLst>
                                          <p:attrName>ppt_y</p:attrName>
                                        </p:attrNameLst>
                                      </p:cBhvr>
                                      <p:tavLst>
                                        <p:tav tm="0">
                                          <p:val>
                                            <p:strVal val="#ppt_y-.1"/>
                                          </p:val>
                                        </p:tav>
                                        <p:tav tm="100000">
                                          <p:val>
                                            <p:strVal val="#ppt_y"/>
                                          </p:val>
                                        </p:tav>
                                      </p:tavLst>
                                    </p:anim>
                                  </p:childTnLst>
                                </p:cTn>
                              </p:par>
                            </p:childTnLst>
                          </p:cTn>
                        </p:par>
                        <p:par>
                          <p:cTn id="127" fill="hold">
                            <p:stCondLst>
                              <p:cond delay="15000"/>
                            </p:stCondLst>
                            <p:childTnLst>
                              <p:par>
                                <p:cTn id="128" presetID="22" presetClass="entr" presetSubtype="8" fill="hold" grpId="0" nodeType="after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wipe(left)">
                                      <p:cBhvr>
                                        <p:cTn id="130" dur="500"/>
                                        <p:tgtEl>
                                          <p:spTgt spid="17"/>
                                        </p:tgtEl>
                                      </p:cBhvr>
                                    </p:animEffect>
                                  </p:childTnLst>
                                </p:cTn>
                              </p:par>
                              <p:par>
                                <p:cTn id="131" presetID="22" presetClass="entr" presetSubtype="8" fill="hold" grpId="0" nodeType="withEffect">
                                  <p:stCondLst>
                                    <p:cond delay="0"/>
                                  </p:stCondLst>
                                  <p:childTnLst>
                                    <p:set>
                                      <p:cBhvr>
                                        <p:cTn id="132" dur="1" fill="hold">
                                          <p:stCondLst>
                                            <p:cond delay="0"/>
                                          </p:stCondLst>
                                        </p:cTn>
                                        <p:tgtEl>
                                          <p:spTgt spid="42"/>
                                        </p:tgtEl>
                                        <p:attrNameLst>
                                          <p:attrName>style.visibility</p:attrName>
                                        </p:attrNameLst>
                                      </p:cBhvr>
                                      <p:to>
                                        <p:strVal val="visible"/>
                                      </p:to>
                                    </p:set>
                                    <p:animEffect transition="in" filter="wipe(left)">
                                      <p:cBhvr>
                                        <p:cTn id="133" dur="500"/>
                                        <p:tgtEl>
                                          <p:spTgt spid="42"/>
                                        </p:tgtEl>
                                      </p:cBhvr>
                                    </p:animEffect>
                                  </p:childTnLst>
                                </p:cTn>
                              </p:par>
                            </p:childTnLst>
                          </p:cTn>
                        </p:par>
                        <p:par>
                          <p:cTn id="134" fill="hold">
                            <p:stCondLst>
                              <p:cond delay="15500"/>
                            </p:stCondLst>
                            <p:childTnLst>
                              <p:par>
                                <p:cTn id="135" presetID="42" presetClass="entr" presetSubtype="0" fill="hold" grpId="0" nodeType="afterEffect">
                                  <p:stCondLst>
                                    <p:cond delay="0"/>
                                  </p:stCondLst>
                                  <p:childTnLst>
                                    <p:set>
                                      <p:cBhvr>
                                        <p:cTn id="136" dur="1" fill="hold">
                                          <p:stCondLst>
                                            <p:cond delay="0"/>
                                          </p:stCondLst>
                                        </p:cTn>
                                        <p:tgtEl>
                                          <p:spTgt spid="46">
                                            <p:txEl>
                                              <p:pRg st="0" end="0"/>
                                            </p:txEl>
                                          </p:spTgt>
                                        </p:tgtEl>
                                        <p:attrNameLst>
                                          <p:attrName>style.visibility</p:attrName>
                                        </p:attrNameLst>
                                      </p:cBhvr>
                                      <p:to>
                                        <p:strVal val="visible"/>
                                      </p:to>
                                    </p:set>
                                    <p:animEffect transition="in" filter="fade">
                                      <p:cBhvr>
                                        <p:cTn id="137" dur="1000"/>
                                        <p:tgtEl>
                                          <p:spTgt spid="46">
                                            <p:txEl>
                                              <p:pRg st="0" end="0"/>
                                            </p:txEl>
                                          </p:spTgt>
                                        </p:tgtEl>
                                      </p:cBhvr>
                                    </p:animEffect>
                                    <p:anim calcmode="lin" valueType="num">
                                      <p:cBhvr>
                                        <p:cTn id="138"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500"/>
                            </p:stCondLst>
                            <p:childTnLst>
                              <p:par>
                                <p:cTn id="141" presetID="42" presetClass="entr" presetSubtype="0" fill="hold" grpId="0" nodeType="afterEffect">
                                  <p:stCondLst>
                                    <p:cond delay="0"/>
                                  </p:stCondLst>
                                  <p:childTnLst>
                                    <p:set>
                                      <p:cBhvr>
                                        <p:cTn id="142" dur="1" fill="hold">
                                          <p:stCondLst>
                                            <p:cond delay="0"/>
                                          </p:stCondLst>
                                        </p:cTn>
                                        <p:tgtEl>
                                          <p:spTgt spid="46">
                                            <p:txEl>
                                              <p:pRg st="1" end="1"/>
                                            </p:txEl>
                                          </p:spTgt>
                                        </p:tgtEl>
                                        <p:attrNameLst>
                                          <p:attrName>style.visibility</p:attrName>
                                        </p:attrNameLst>
                                      </p:cBhvr>
                                      <p:to>
                                        <p:strVal val="visible"/>
                                      </p:to>
                                    </p:set>
                                    <p:animEffect transition="in" filter="fade">
                                      <p:cBhvr>
                                        <p:cTn id="143" dur="1000"/>
                                        <p:tgtEl>
                                          <p:spTgt spid="46">
                                            <p:txEl>
                                              <p:pRg st="1" end="1"/>
                                            </p:txEl>
                                          </p:spTgt>
                                        </p:tgtEl>
                                      </p:cBhvr>
                                    </p:animEffect>
                                    <p:anim calcmode="lin" valueType="num">
                                      <p:cBhvr>
                                        <p:cTn id="144" dur="1000" fill="hold"/>
                                        <p:tgtEl>
                                          <p:spTgt spid="46">
                                            <p:txEl>
                                              <p:pRg st="1" end="1"/>
                                            </p:txEl>
                                          </p:spTgt>
                                        </p:tgtEl>
                                        <p:attrNameLst>
                                          <p:attrName>ppt_x</p:attrName>
                                        </p:attrNameLst>
                                      </p:cBhvr>
                                      <p:tavLst>
                                        <p:tav tm="0">
                                          <p:val>
                                            <p:strVal val="#ppt_x"/>
                                          </p:val>
                                        </p:tav>
                                        <p:tav tm="100000">
                                          <p:val>
                                            <p:strVal val="#ppt_x"/>
                                          </p:val>
                                        </p:tav>
                                      </p:tavLst>
                                    </p:anim>
                                    <p:anim calcmode="lin" valueType="num">
                                      <p:cBhvr>
                                        <p:cTn id="145" dur="1000" fill="hold"/>
                                        <p:tgtEl>
                                          <p:spTgt spid="46">
                                            <p:txEl>
                                              <p:pRg st="1" end="1"/>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46">
                                            <p:txEl>
                                              <p:pRg st="2" end="2"/>
                                            </p:txEl>
                                          </p:spTgt>
                                        </p:tgtEl>
                                        <p:attrNameLst>
                                          <p:attrName>style.visibility</p:attrName>
                                        </p:attrNameLst>
                                      </p:cBhvr>
                                      <p:to>
                                        <p:strVal val="visible"/>
                                      </p:to>
                                    </p:set>
                                    <p:animEffect transition="in" filter="fade">
                                      <p:cBhvr>
                                        <p:cTn id="149" dur="1000"/>
                                        <p:tgtEl>
                                          <p:spTgt spid="46">
                                            <p:txEl>
                                              <p:pRg st="2" end="2"/>
                                            </p:txEl>
                                          </p:spTgt>
                                        </p:tgtEl>
                                      </p:cBhvr>
                                    </p:animEffect>
                                    <p:anim calcmode="lin" valueType="num">
                                      <p:cBhvr>
                                        <p:cTn id="150"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51"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7" grpId="0" animBg="1"/>
      <p:bldP spid="23" grpId="0" animBg="1"/>
      <p:bldP spid="24" grpId="0" animBg="1"/>
      <p:bldP spid="27" grpId="0" animBg="1"/>
      <p:bldP spid="28" grpId="0" animBg="1"/>
      <p:bldP spid="31" grpId="0" animBg="1"/>
      <p:bldP spid="32" grpId="0" animBg="1"/>
      <p:bldP spid="34" grpId="0" animBg="1"/>
      <p:bldP spid="35" grpId="0" animBg="1"/>
      <p:bldP spid="36" grpId="0" animBg="1"/>
      <p:bldP spid="37" grpId="0" animBg="1"/>
      <p:bldP spid="38" grpId="0"/>
      <p:bldP spid="39" grpId="0"/>
      <p:bldP spid="40" grpId="0"/>
      <p:bldP spid="41" grpId="0"/>
      <p:bldP spid="42" grpId="0"/>
      <p:bldP spid="43" grpId="0" build="p"/>
      <p:bldP spid="44" grpId="0" build="p"/>
      <p:bldP spid="45" grpId="0" build="p"/>
      <p:bldP spid="4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1644</TotalTime>
  <Words>1452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2019-06-23T17:54:59Z</dcterms:modified>
</cp:coreProperties>
</file>