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21" name="Rounded Rectangle 20"/>
          <p:cNvSpPr/>
          <p:nvPr/>
        </p:nvSpPr>
        <p:spPr>
          <a:xfrm>
            <a:off x="8102991" y="1832582"/>
            <a:ext cx="3660091" cy="4118052"/>
          </a:xfrm>
          <a:prstGeom prst="roundRect">
            <a:avLst/>
          </a:prstGeom>
          <a:solidFill>
            <a:schemeClr val="bg2">
              <a:lumMod val="10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p:nvSpPr>
        <p:spPr>
          <a:xfrm>
            <a:off x="391404" y="1828214"/>
            <a:ext cx="3660091" cy="4122420"/>
          </a:xfrm>
          <a:prstGeom prst="roundRect">
            <a:avLst/>
          </a:prstGeom>
          <a:solidFill>
            <a:schemeClr val="bg2">
              <a:lumMod val="10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le 26"/>
          <p:cNvSpPr/>
          <p:nvPr/>
        </p:nvSpPr>
        <p:spPr>
          <a:xfrm>
            <a:off x="4265954" y="1828213"/>
            <a:ext cx="3660091" cy="4122421"/>
          </a:xfrm>
          <a:prstGeom prst="roundRect">
            <a:avLst/>
          </a:prstGeom>
          <a:solidFill>
            <a:schemeClr val="bg2">
              <a:lumMod val="10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737946" y="4630078"/>
            <a:ext cx="2967003" cy="954107"/>
          </a:xfrm>
          <a:prstGeom prst="rect">
            <a:avLst/>
          </a:prstGeom>
          <a:noFill/>
        </p:spPr>
        <p:txBody>
          <a:bodyPr wrap="square" rtlCol="0">
            <a:spAutoFit/>
          </a:bodyPr>
          <a:lstStyle/>
          <a:p>
            <a:pPr algn="ctr"/>
            <a:r>
              <a:rPr lang="en-US" sz="1400" dirty="0">
                <a:solidFill>
                  <a:schemeClr val="bg1"/>
                </a:solidFill>
              </a:rPr>
              <a:t>Lorem ipsum dolor sit amet, urna scelerisque, lacus wisi, congue ipsum suspendisse eget scelerisque in porta est, ipsum cras. Ornare sit</a:t>
            </a:r>
            <a:endParaRPr lang="en-US" sz="1400" dirty="0">
              <a:solidFill>
                <a:schemeClr val="bg1"/>
              </a:solidFill>
              <a:cs typeface="Browallia New" panose="020B0604020202020204" pitchFamily="34" charset="-34"/>
            </a:endParaRPr>
          </a:p>
        </p:txBody>
      </p:sp>
      <p:grpSp>
        <p:nvGrpSpPr>
          <p:cNvPr id="22" name="Group 21"/>
          <p:cNvGrpSpPr/>
          <p:nvPr/>
        </p:nvGrpSpPr>
        <p:grpSpPr>
          <a:xfrm>
            <a:off x="754150" y="295106"/>
            <a:ext cx="4364195" cy="665324"/>
            <a:chOff x="754150" y="295106"/>
            <a:chExt cx="4364195" cy="665324"/>
          </a:xfrm>
        </p:grpSpPr>
        <p:sp>
          <p:nvSpPr>
            <p:cNvPr id="25"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36"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37" name="Picture 3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
        <p:nvSpPr>
          <p:cNvPr id="41" name="Freeform 40"/>
          <p:cNvSpPr>
            <a:spLocks noChangeAspect="1"/>
          </p:cNvSpPr>
          <p:nvPr/>
        </p:nvSpPr>
        <p:spPr>
          <a:xfrm>
            <a:off x="529808" y="1947476"/>
            <a:ext cx="3383280" cy="1297865"/>
          </a:xfrm>
          <a:custGeom>
            <a:avLst/>
            <a:gdLst>
              <a:gd name="connsiteX0" fmla="*/ 610027 w 3660091"/>
              <a:gd name="connsiteY0" fmla="*/ 0 h 1404052"/>
              <a:gd name="connsiteX1" fmla="*/ 3050064 w 3660091"/>
              <a:gd name="connsiteY1" fmla="*/ 0 h 1404052"/>
              <a:gd name="connsiteX2" fmla="*/ 3660091 w 3660091"/>
              <a:gd name="connsiteY2" fmla="*/ 610027 h 1404052"/>
              <a:gd name="connsiteX3" fmla="*/ 3660091 w 3660091"/>
              <a:gd name="connsiteY3" fmla="*/ 1404052 h 1404052"/>
              <a:gd name="connsiteX4" fmla="*/ 0 w 3660091"/>
              <a:gd name="connsiteY4" fmla="*/ 1404052 h 1404052"/>
              <a:gd name="connsiteX5" fmla="*/ 0 w 3660091"/>
              <a:gd name="connsiteY5" fmla="*/ 610027 h 1404052"/>
              <a:gd name="connsiteX6" fmla="*/ 610027 w 3660091"/>
              <a:gd name="connsiteY6" fmla="*/ 0 h 1404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60091" h="1404052">
                <a:moveTo>
                  <a:pt x="610027" y="0"/>
                </a:moveTo>
                <a:lnTo>
                  <a:pt x="3050064" y="0"/>
                </a:lnTo>
                <a:cubicBezTo>
                  <a:pt x="3386973" y="0"/>
                  <a:pt x="3660091" y="273118"/>
                  <a:pt x="3660091" y="610027"/>
                </a:cubicBezTo>
                <a:lnTo>
                  <a:pt x="3660091" y="1404052"/>
                </a:lnTo>
                <a:lnTo>
                  <a:pt x="0" y="1404052"/>
                </a:lnTo>
                <a:lnTo>
                  <a:pt x="0" y="610027"/>
                </a:lnTo>
                <a:cubicBezTo>
                  <a:pt x="0" y="273118"/>
                  <a:pt x="273118" y="0"/>
                  <a:pt x="610027" y="0"/>
                </a:cubicBezTo>
                <a:close/>
              </a:path>
            </a:pathLst>
          </a:custGeom>
          <a:blipFill>
            <a:blip r:embed="rId4"/>
            <a:stretch>
              <a:fillRect l="-3000" t="-3000" r="-3000" b="-3000"/>
            </a:stretch>
          </a:blipFill>
          <a:ln w="6350">
            <a:solidFill>
              <a:schemeClr val="bg1"/>
            </a:solidFill>
          </a:ln>
          <a:effectLst>
            <a:outerShdw blurRad="50800" dist="38100" dir="18900000" algn="b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TextBox 41"/>
          <p:cNvSpPr txBox="1"/>
          <p:nvPr/>
        </p:nvSpPr>
        <p:spPr>
          <a:xfrm>
            <a:off x="830890" y="3843555"/>
            <a:ext cx="2770133" cy="400110"/>
          </a:xfrm>
          <a:prstGeom prst="rect">
            <a:avLst/>
          </a:prstGeom>
          <a:noFill/>
        </p:spPr>
        <p:txBody>
          <a:bodyPr wrap="square" rtlCol="0">
            <a:spAutoFit/>
          </a:bodyPr>
          <a:lstStyle/>
          <a:p>
            <a:pPr algn="ctr"/>
            <a:r>
              <a:rPr lang="en-US" sz="2000" dirty="0">
                <a:solidFill>
                  <a:schemeClr val="bg1"/>
                </a:solidFill>
                <a:latin typeface="Candara" panose="020E0502030303020204" pitchFamily="34" charset="0"/>
                <a:cs typeface="Browallia New" panose="020B0604020202020204" pitchFamily="34" charset="-34"/>
              </a:rPr>
              <a:t>CLICK TO CHANGE</a:t>
            </a:r>
          </a:p>
        </p:txBody>
      </p:sp>
      <p:cxnSp>
        <p:nvCxnSpPr>
          <p:cNvPr id="10" name="Straight Connector 9"/>
          <p:cNvCxnSpPr/>
          <p:nvPr/>
        </p:nvCxnSpPr>
        <p:spPr>
          <a:xfrm>
            <a:off x="765429" y="4438084"/>
            <a:ext cx="2901057"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4606175" y="4630078"/>
            <a:ext cx="2967003" cy="954107"/>
          </a:xfrm>
          <a:prstGeom prst="rect">
            <a:avLst/>
          </a:prstGeom>
          <a:noFill/>
        </p:spPr>
        <p:txBody>
          <a:bodyPr wrap="square" rtlCol="0">
            <a:spAutoFit/>
          </a:bodyPr>
          <a:lstStyle/>
          <a:p>
            <a:pPr algn="ctr"/>
            <a:r>
              <a:rPr lang="en-US" sz="1400" dirty="0">
                <a:solidFill>
                  <a:schemeClr val="bg1"/>
                </a:solidFill>
              </a:rPr>
              <a:t>Lorem ipsum dolor sit amet, urna scelerisque, lacus wisi, congue ipsum suspendisse eget scelerisque in porta est, ipsum cras. Ornare sit</a:t>
            </a:r>
            <a:endParaRPr lang="en-US" sz="1400" dirty="0">
              <a:solidFill>
                <a:schemeClr val="bg1"/>
              </a:solidFill>
              <a:cs typeface="Browallia New" panose="020B0604020202020204" pitchFamily="34" charset="-34"/>
            </a:endParaRPr>
          </a:p>
        </p:txBody>
      </p:sp>
      <p:sp>
        <p:nvSpPr>
          <p:cNvPr id="45" name="Freeform 44"/>
          <p:cNvSpPr>
            <a:spLocks noChangeAspect="1"/>
          </p:cNvSpPr>
          <p:nvPr/>
        </p:nvSpPr>
        <p:spPr>
          <a:xfrm>
            <a:off x="4398037" y="1947476"/>
            <a:ext cx="3383280" cy="1297865"/>
          </a:xfrm>
          <a:custGeom>
            <a:avLst/>
            <a:gdLst>
              <a:gd name="connsiteX0" fmla="*/ 610027 w 3660091"/>
              <a:gd name="connsiteY0" fmla="*/ 0 h 1404052"/>
              <a:gd name="connsiteX1" fmla="*/ 3050064 w 3660091"/>
              <a:gd name="connsiteY1" fmla="*/ 0 h 1404052"/>
              <a:gd name="connsiteX2" fmla="*/ 3660091 w 3660091"/>
              <a:gd name="connsiteY2" fmla="*/ 610027 h 1404052"/>
              <a:gd name="connsiteX3" fmla="*/ 3660091 w 3660091"/>
              <a:gd name="connsiteY3" fmla="*/ 1404052 h 1404052"/>
              <a:gd name="connsiteX4" fmla="*/ 0 w 3660091"/>
              <a:gd name="connsiteY4" fmla="*/ 1404052 h 1404052"/>
              <a:gd name="connsiteX5" fmla="*/ 0 w 3660091"/>
              <a:gd name="connsiteY5" fmla="*/ 610027 h 1404052"/>
              <a:gd name="connsiteX6" fmla="*/ 610027 w 3660091"/>
              <a:gd name="connsiteY6" fmla="*/ 0 h 1404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60091" h="1404052">
                <a:moveTo>
                  <a:pt x="610027" y="0"/>
                </a:moveTo>
                <a:lnTo>
                  <a:pt x="3050064" y="0"/>
                </a:lnTo>
                <a:cubicBezTo>
                  <a:pt x="3386973" y="0"/>
                  <a:pt x="3660091" y="273118"/>
                  <a:pt x="3660091" y="610027"/>
                </a:cubicBezTo>
                <a:lnTo>
                  <a:pt x="3660091" y="1404052"/>
                </a:lnTo>
                <a:lnTo>
                  <a:pt x="0" y="1404052"/>
                </a:lnTo>
                <a:lnTo>
                  <a:pt x="0" y="610027"/>
                </a:lnTo>
                <a:cubicBezTo>
                  <a:pt x="0" y="273118"/>
                  <a:pt x="273118" y="0"/>
                  <a:pt x="610027" y="0"/>
                </a:cubicBezTo>
                <a:close/>
              </a:path>
            </a:pathLst>
          </a:custGeom>
          <a:blipFill>
            <a:blip r:embed="rId5"/>
            <a:stretch>
              <a:fillRect l="-3000" t="-3000" r="-3000" b="-3000"/>
            </a:stretch>
          </a:blipFill>
          <a:ln w="6350">
            <a:solidFill>
              <a:schemeClr val="bg1"/>
            </a:solidFill>
          </a:ln>
          <a:effectLst>
            <a:outerShdw blurRad="50800" dist="38100" dir="18900000" algn="b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TextBox 45"/>
          <p:cNvSpPr txBox="1"/>
          <p:nvPr/>
        </p:nvSpPr>
        <p:spPr>
          <a:xfrm>
            <a:off x="4699119" y="3843555"/>
            <a:ext cx="2770133" cy="400110"/>
          </a:xfrm>
          <a:prstGeom prst="rect">
            <a:avLst/>
          </a:prstGeom>
          <a:noFill/>
        </p:spPr>
        <p:txBody>
          <a:bodyPr wrap="square" rtlCol="0">
            <a:spAutoFit/>
          </a:bodyPr>
          <a:lstStyle/>
          <a:p>
            <a:pPr algn="ctr"/>
            <a:r>
              <a:rPr lang="en-US" sz="2000" dirty="0">
                <a:solidFill>
                  <a:schemeClr val="bg1"/>
                </a:solidFill>
                <a:latin typeface="Candara" panose="020E0502030303020204" pitchFamily="34" charset="0"/>
                <a:cs typeface="Browallia New" panose="020B0604020202020204" pitchFamily="34" charset="-34"/>
              </a:rPr>
              <a:t>CLICK TO CHANGE</a:t>
            </a:r>
          </a:p>
        </p:txBody>
      </p:sp>
      <p:cxnSp>
        <p:nvCxnSpPr>
          <p:cNvPr id="47" name="Straight Connector 46"/>
          <p:cNvCxnSpPr/>
          <p:nvPr/>
        </p:nvCxnSpPr>
        <p:spPr>
          <a:xfrm>
            <a:off x="4633658" y="4438084"/>
            <a:ext cx="2901057"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452174" y="4630078"/>
            <a:ext cx="2967003" cy="954107"/>
          </a:xfrm>
          <a:prstGeom prst="rect">
            <a:avLst/>
          </a:prstGeom>
          <a:noFill/>
        </p:spPr>
        <p:txBody>
          <a:bodyPr wrap="square" rtlCol="0">
            <a:spAutoFit/>
          </a:bodyPr>
          <a:lstStyle/>
          <a:p>
            <a:pPr algn="ctr"/>
            <a:r>
              <a:rPr lang="en-US" sz="1400" dirty="0">
                <a:solidFill>
                  <a:schemeClr val="bg1"/>
                </a:solidFill>
              </a:rPr>
              <a:t>Lorem ipsum dolor sit amet, urna scelerisque, lacus wisi, congue ipsum suspendisse eget scelerisque in porta est, ipsum cras. Ornare sit</a:t>
            </a:r>
            <a:endParaRPr lang="en-US" sz="1400" dirty="0">
              <a:solidFill>
                <a:schemeClr val="bg1"/>
              </a:solidFill>
              <a:cs typeface="Browallia New" panose="020B0604020202020204" pitchFamily="34" charset="-34"/>
            </a:endParaRPr>
          </a:p>
        </p:txBody>
      </p:sp>
      <p:sp>
        <p:nvSpPr>
          <p:cNvPr id="49" name="Freeform 48"/>
          <p:cNvSpPr>
            <a:spLocks noChangeAspect="1"/>
          </p:cNvSpPr>
          <p:nvPr/>
        </p:nvSpPr>
        <p:spPr>
          <a:xfrm>
            <a:off x="8244036" y="1947476"/>
            <a:ext cx="3383280" cy="1297865"/>
          </a:xfrm>
          <a:custGeom>
            <a:avLst/>
            <a:gdLst>
              <a:gd name="connsiteX0" fmla="*/ 610027 w 3660091"/>
              <a:gd name="connsiteY0" fmla="*/ 0 h 1404052"/>
              <a:gd name="connsiteX1" fmla="*/ 3050064 w 3660091"/>
              <a:gd name="connsiteY1" fmla="*/ 0 h 1404052"/>
              <a:gd name="connsiteX2" fmla="*/ 3660091 w 3660091"/>
              <a:gd name="connsiteY2" fmla="*/ 610027 h 1404052"/>
              <a:gd name="connsiteX3" fmla="*/ 3660091 w 3660091"/>
              <a:gd name="connsiteY3" fmla="*/ 1404052 h 1404052"/>
              <a:gd name="connsiteX4" fmla="*/ 0 w 3660091"/>
              <a:gd name="connsiteY4" fmla="*/ 1404052 h 1404052"/>
              <a:gd name="connsiteX5" fmla="*/ 0 w 3660091"/>
              <a:gd name="connsiteY5" fmla="*/ 610027 h 1404052"/>
              <a:gd name="connsiteX6" fmla="*/ 610027 w 3660091"/>
              <a:gd name="connsiteY6" fmla="*/ 0 h 1404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60091" h="1404052">
                <a:moveTo>
                  <a:pt x="610027" y="0"/>
                </a:moveTo>
                <a:lnTo>
                  <a:pt x="3050064" y="0"/>
                </a:lnTo>
                <a:cubicBezTo>
                  <a:pt x="3386973" y="0"/>
                  <a:pt x="3660091" y="273118"/>
                  <a:pt x="3660091" y="610027"/>
                </a:cubicBezTo>
                <a:lnTo>
                  <a:pt x="3660091" y="1404052"/>
                </a:lnTo>
                <a:lnTo>
                  <a:pt x="0" y="1404052"/>
                </a:lnTo>
                <a:lnTo>
                  <a:pt x="0" y="610027"/>
                </a:lnTo>
                <a:cubicBezTo>
                  <a:pt x="0" y="273118"/>
                  <a:pt x="273118" y="0"/>
                  <a:pt x="610027" y="0"/>
                </a:cubicBezTo>
                <a:close/>
              </a:path>
            </a:pathLst>
          </a:custGeom>
          <a:blipFill>
            <a:blip r:embed="rId6"/>
            <a:stretch>
              <a:fillRect l="-3000" t="-3000" r="-3000" b="-3000"/>
            </a:stretch>
          </a:blipFill>
          <a:ln w="6350">
            <a:solidFill>
              <a:schemeClr val="bg1"/>
            </a:solidFill>
          </a:ln>
          <a:effectLst>
            <a:outerShdw blurRad="50800" dist="38100" dir="18900000" algn="b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0" name="TextBox 49"/>
          <p:cNvSpPr txBox="1"/>
          <p:nvPr/>
        </p:nvSpPr>
        <p:spPr>
          <a:xfrm>
            <a:off x="8545118" y="3843555"/>
            <a:ext cx="2770133" cy="400110"/>
          </a:xfrm>
          <a:prstGeom prst="rect">
            <a:avLst/>
          </a:prstGeom>
          <a:noFill/>
        </p:spPr>
        <p:txBody>
          <a:bodyPr wrap="square" rtlCol="0">
            <a:spAutoFit/>
          </a:bodyPr>
          <a:lstStyle/>
          <a:p>
            <a:pPr algn="ctr"/>
            <a:r>
              <a:rPr lang="en-US" sz="2000" dirty="0">
                <a:solidFill>
                  <a:schemeClr val="bg1"/>
                </a:solidFill>
                <a:latin typeface="Candara" panose="020E0502030303020204" pitchFamily="34" charset="0"/>
                <a:cs typeface="Browallia New" panose="020B0604020202020204" pitchFamily="34" charset="-34"/>
              </a:rPr>
              <a:t>CLICK TO CHANGE</a:t>
            </a:r>
          </a:p>
        </p:txBody>
      </p:sp>
      <p:cxnSp>
        <p:nvCxnSpPr>
          <p:cNvPr id="51" name="Straight Connector 50"/>
          <p:cNvCxnSpPr/>
          <p:nvPr/>
        </p:nvCxnSpPr>
        <p:spPr>
          <a:xfrm>
            <a:off x="8479657" y="4438084"/>
            <a:ext cx="2901057"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06485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500" fill="hold"/>
                                        <p:tgtEl>
                                          <p:spTgt spid="26"/>
                                        </p:tgtEl>
                                        <p:attrNameLst>
                                          <p:attrName>ppt_w</p:attrName>
                                        </p:attrNameLst>
                                      </p:cBhvr>
                                      <p:tavLst>
                                        <p:tav tm="0">
                                          <p:val>
                                            <p:fltVal val="0"/>
                                          </p:val>
                                        </p:tav>
                                        <p:tav tm="100000">
                                          <p:val>
                                            <p:strVal val="#ppt_w"/>
                                          </p:val>
                                        </p:tav>
                                      </p:tavLst>
                                    </p:anim>
                                    <p:anim calcmode="lin" valueType="num">
                                      <p:cBhvr>
                                        <p:cTn id="8" dur="500" fill="hold"/>
                                        <p:tgtEl>
                                          <p:spTgt spid="26"/>
                                        </p:tgtEl>
                                        <p:attrNameLst>
                                          <p:attrName>ppt_h</p:attrName>
                                        </p:attrNameLst>
                                      </p:cBhvr>
                                      <p:tavLst>
                                        <p:tav tm="0">
                                          <p:val>
                                            <p:fltVal val="0"/>
                                          </p:val>
                                        </p:tav>
                                        <p:tav tm="100000">
                                          <p:val>
                                            <p:strVal val="#ppt_h"/>
                                          </p:val>
                                        </p:tav>
                                      </p:tavLst>
                                    </p:anim>
                                    <p:animEffect transition="in" filter="fade">
                                      <p:cBhvr>
                                        <p:cTn id="9" dur="500"/>
                                        <p:tgtEl>
                                          <p:spTgt spid="26"/>
                                        </p:tgtEl>
                                      </p:cBhvr>
                                    </p:animEffect>
                                  </p:childTnLst>
                                </p:cTn>
                              </p:par>
                            </p:childTnLst>
                          </p:cTn>
                        </p:par>
                        <p:par>
                          <p:cTn id="10" fill="hold">
                            <p:stCondLst>
                              <p:cond delay="500"/>
                            </p:stCondLst>
                            <p:childTnLst>
                              <p:par>
                                <p:cTn id="11" presetID="37" presetClass="entr" presetSubtype="0" fill="hold" grpId="0" nodeType="afterEffect">
                                  <p:stCondLst>
                                    <p:cond delay="0"/>
                                  </p:stCondLst>
                                  <p:childTnLst>
                                    <p:set>
                                      <p:cBhvr>
                                        <p:cTn id="12" dur="1" fill="hold">
                                          <p:stCondLst>
                                            <p:cond delay="0"/>
                                          </p:stCondLst>
                                        </p:cTn>
                                        <p:tgtEl>
                                          <p:spTgt spid="41"/>
                                        </p:tgtEl>
                                        <p:attrNameLst>
                                          <p:attrName>style.visibility</p:attrName>
                                        </p:attrNameLst>
                                      </p:cBhvr>
                                      <p:to>
                                        <p:strVal val="visible"/>
                                      </p:to>
                                    </p:set>
                                    <p:animEffect transition="in" filter="fade">
                                      <p:cBhvr>
                                        <p:cTn id="13" dur="1000"/>
                                        <p:tgtEl>
                                          <p:spTgt spid="41"/>
                                        </p:tgtEl>
                                      </p:cBhvr>
                                    </p:animEffect>
                                    <p:anim calcmode="lin" valueType="num">
                                      <p:cBhvr>
                                        <p:cTn id="14" dur="1000" fill="hold"/>
                                        <p:tgtEl>
                                          <p:spTgt spid="41"/>
                                        </p:tgtEl>
                                        <p:attrNameLst>
                                          <p:attrName>ppt_x</p:attrName>
                                        </p:attrNameLst>
                                      </p:cBhvr>
                                      <p:tavLst>
                                        <p:tav tm="0">
                                          <p:val>
                                            <p:strVal val="#ppt_x"/>
                                          </p:val>
                                        </p:tav>
                                        <p:tav tm="100000">
                                          <p:val>
                                            <p:strVal val="#ppt_x"/>
                                          </p:val>
                                        </p:tav>
                                      </p:tavLst>
                                    </p:anim>
                                    <p:anim calcmode="lin" valueType="num">
                                      <p:cBhvr>
                                        <p:cTn id="15" dur="900" decel="100000" fill="hold"/>
                                        <p:tgtEl>
                                          <p:spTgt spid="41"/>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41"/>
                                        </p:tgtEl>
                                        <p:attrNameLst>
                                          <p:attrName>ppt_y</p:attrName>
                                        </p:attrNameLst>
                                      </p:cBhvr>
                                      <p:tavLst>
                                        <p:tav tm="0">
                                          <p:val>
                                            <p:strVal val="#ppt_y-.03"/>
                                          </p:val>
                                        </p:tav>
                                        <p:tav tm="100000">
                                          <p:val>
                                            <p:strVal val="#ppt_y"/>
                                          </p:val>
                                        </p:tav>
                                      </p:tavLst>
                                    </p:anim>
                                  </p:childTnLst>
                                </p:cTn>
                              </p:par>
                            </p:childTnLst>
                          </p:cTn>
                        </p:par>
                        <p:par>
                          <p:cTn id="17" fill="hold">
                            <p:stCondLst>
                              <p:cond delay="1500"/>
                            </p:stCondLst>
                            <p:childTnLst>
                              <p:par>
                                <p:cTn id="18" presetID="37" presetClass="entr" presetSubtype="0" fill="hold" grpId="0" nodeType="afterEffect">
                                  <p:stCondLst>
                                    <p:cond delay="0"/>
                                  </p:stCondLst>
                                  <p:childTnLst>
                                    <p:set>
                                      <p:cBhvr>
                                        <p:cTn id="19" dur="1" fill="hold">
                                          <p:stCondLst>
                                            <p:cond delay="0"/>
                                          </p:stCondLst>
                                        </p:cTn>
                                        <p:tgtEl>
                                          <p:spTgt spid="42"/>
                                        </p:tgtEl>
                                        <p:attrNameLst>
                                          <p:attrName>style.visibility</p:attrName>
                                        </p:attrNameLst>
                                      </p:cBhvr>
                                      <p:to>
                                        <p:strVal val="visible"/>
                                      </p:to>
                                    </p:set>
                                    <p:animEffect transition="in" filter="fade">
                                      <p:cBhvr>
                                        <p:cTn id="20" dur="1000"/>
                                        <p:tgtEl>
                                          <p:spTgt spid="42"/>
                                        </p:tgtEl>
                                      </p:cBhvr>
                                    </p:animEffect>
                                    <p:anim calcmode="lin" valueType="num">
                                      <p:cBhvr>
                                        <p:cTn id="21" dur="1000" fill="hold"/>
                                        <p:tgtEl>
                                          <p:spTgt spid="42"/>
                                        </p:tgtEl>
                                        <p:attrNameLst>
                                          <p:attrName>ppt_x</p:attrName>
                                        </p:attrNameLst>
                                      </p:cBhvr>
                                      <p:tavLst>
                                        <p:tav tm="0">
                                          <p:val>
                                            <p:strVal val="#ppt_x"/>
                                          </p:val>
                                        </p:tav>
                                        <p:tav tm="100000">
                                          <p:val>
                                            <p:strVal val="#ppt_x"/>
                                          </p:val>
                                        </p:tav>
                                      </p:tavLst>
                                    </p:anim>
                                    <p:anim calcmode="lin" valueType="num">
                                      <p:cBhvr>
                                        <p:cTn id="22" dur="900" decel="100000" fill="hold"/>
                                        <p:tgtEl>
                                          <p:spTgt spid="42"/>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42"/>
                                        </p:tgtEl>
                                        <p:attrNameLst>
                                          <p:attrName>ppt_y</p:attrName>
                                        </p:attrNameLst>
                                      </p:cBhvr>
                                      <p:tavLst>
                                        <p:tav tm="0">
                                          <p:val>
                                            <p:strVal val="#ppt_y-.03"/>
                                          </p:val>
                                        </p:tav>
                                        <p:tav tm="100000">
                                          <p:val>
                                            <p:strVal val="#ppt_y"/>
                                          </p:val>
                                        </p:tav>
                                      </p:tavLst>
                                    </p:anim>
                                  </p:childTnLst>
                                </p:cTn>
                              </p:par>
                            </p:childTnLst>
                          </p:cTn>
                        </p:par>
                        <p:par>
                          <p:cTn id="24" fill="hold">
                            <p:stCondLst>
                              <p:cond delay="2500"/>
                            </p:stCondLst>
                            <p:childTnLst>
                              <p:par>
                                <p:cTn id="25" presetID="16" presetClass="entr" presetSubtype="37" fill="hold"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outVertical)">
                                      <p:cBhvr>
                                        <p:cTn id="27" dur="500"/>
                                        <p:tgtEl>
                                          <p:spTgt spid="10"/>
                                        </p:tgtEl>
                                      </p:cBhvr>
                                    </p:animEffect>
                                  </p:childTnLst>
                                </p:cTn>
                              </p:par>
                            </p:childTnLst>
                          </p:cTn>
                        </p:par>
                        <p:par>
                          <p:cTn id="28" fill="hold">
                            <p:stCondLst>
                              <p:cond delay="3000"/>
                            </p:stCondLst>
                            <p:childTnLst>
                              <p:par>
                                <p:cTn id="29" presetID="37" presetClass="entr" presetSubtype="0"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fade">
                                      <p:cBhvr>
                                        <p:cTn id="31" dur="1000"/>
                                        <p:tgtEl>
                                          <p:spTgt spid="24"/>
                                        </p:tgtEl>
                                      </p:cBhvr>
                                    </p:animEffect>
                                    <p:anim calcmode="lin" valueType="num">
                                      <p:cBhvr>
                                        <p:cTn id="32" dur="1000" fill="hold"/>
                                        <p:tgtEl>
                                          <p:spTgt spid="24"/>
                                        </p:tgtEl>
                                        <p:attrNameLst>
                                          <p:attrName>ppt_x</p:attrName>
                                        </p:attrNameLst>
                                      </p:cBhvr>
                                      <p:tavLst>
                                        <p:tav tm="0">
                                          <p:val>
                                            <p:strVal val="#ppt_x"/>
                                          </p:val>
                                        </p:tav>
                                        <p:tav tm="100000">
                                          <p:val>
                                            <p:strVal val="#ppt_x"/>
                                          </p:val>
                                        </p:tav>
                                      </p:tavLst>
                                    </p:anim>
                                    <p:anim calcmode="lin" valueType="num">
                                      <p:cBhvr>
                                        <p:cTn id="33" dur="900" decel="100000" fill="hold"/>
                                        <p:tgtEl>
                                          <p:spTgt spid="24"/>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35" fill="hold">
                            <p:stCondLst>
                              <p:cond delay="4000"/>
                            </p:stCondLst>
                            <p:childTnLst>
                              <p:par>
                                <p:cTn id="36" presetID="53" presetClass="entr" presetSubtype="16" fill="hold" grpId="0" nodeType="afterEffect">
                                  <p:stCondLst>
                                    <p:cond delay="0"/>
                                  </p:stCondLst>
                                  <p:childTnLst>
                                    <p:set>
                                      <p:cBhvr>
                                        <p:cTn id="37" dur="1" fill="hold">
                                          <p:stCondLst>
                                            <p:cond delay="0"/>
                                          </p:stCondLst>
                                        </p:cTn>
                                        <p:tgtEl>
                                          <p:spTgt spid="27"/>
                                        </p:tgtEl>
                                        <p:attrNameLst>
                                          <p:attrName>style.visibility</p:attrName>
                                        </p:attrNameLst>
                                      </p:cBhvr>
                                      <p:to>
                                        <p:strVal val="visible"/>
                                      </p:to>
                                    </p:set>
                                    <p:anim calcmode="lin" valueType="num">
                                      <p:cBhvr>
                                        <p:cTn id="38" dur="500" fill="hold"/>
                                        <p:tgtEl>
                                          <p:spTgt spid="27"/>
                                        </p:tgtEl>
                                        <p:attrNameLst>
                                          <p:attrName>ppt_w</p:attrName>
                                        </p:attrNameLst>
                                      </p:cBhvr>
                                      <p:tavLst>
                                        <p:tav tm="0">
                                          <p:val>
                                            <p:fltVal val="0"/>
                                          </p:val>
                                        </p:tav>
                                        <p:tav tm="100000">
                                          <p:val>
                                            <p:strVal val="#ppt_w"/>
                                          </p:val>
                                        </p:tav>
                                      </p:tavLst>
                                    </p:anim>
                                    <p:anim calcmode="lin" valueType="num">
                                      <p:cBhvr>
                                        <p:cTn id="39" dur="500" fill="hold"/>
                                        <p:tgtEl>
                                          <p:spTgt spid="27"/>
                                        </p:tgtEl>
                                        <p:attrNameLst>
                                          <p:attrName>ppt_h</p:attrName>
                                        </p:attrNameLst>
                                      </p:cBhvr>
                                      <p:tavLst>
                                        <p:tav tm="0">
                                          <p:val>
                                            <p:fltVal val="0"/>
                                          </p:val>
                                        </p:tav>
                                        <p:tav tm="100000">
                                          <p:val>
                                            <p:strVal val="#ppt_h"/>
                                          </p:val>
                                        </p:tav>
                                      </p:tavLst>
                                    </p:anim>
                                    <p:animEffect transition="in" filter="fade">
                                      <p:cBhvr>
                                        <p:cTn id="40" dur="500"/>
                                        <p:tgtEl>
                                          <p:spTgt spid="27"/>
                                        </p:tgtEl>
                                      </p:cBhvr>
                                    </p:animEffect>
                                  </p:childTnLst>
                                </p:cTn>
                              </p:par>
                            </p:childTnLst>
                          </p:cTn>
                        </p:par>
                        <p:par>
                          <p:cTn id="41" fill="hold">
                            <p:stCondLst>
                              <p:cond delay="4500"/>
                            </p:stCondLst>
                            <p:childTnLst>
                              <p:par>
                                <p:cTn id="42" presetID="37" presetClass="entr" presetSubtype="0" fill="hold" grpId="0" nodeType="afterEffect">
                                  <p:stCondLst>
                                    <p:cond delay="0"/>
                                  </p:stCondLst>
                                  <p:childTnLst>
                                    <p:set>
                                      <p:cBhvr>
                                        <p:cTn id="43" dur="1" fill="hold">
                                          <p:stCondLst>
                                            <p:cond delay="0"/>
                                          </p:stCondLst>
                                        </p:cTn>
                                        <p:tgtEl>
                                          <p:spTgt spid="45"/>
                                        </p:tgtEl>
                                        <p:attrNameLst>
                                          <p:attrName>style.visibility</p:attrName>
                                        </p:attrNameLst>
                                      </p:cBhvr>
                                      <p:to>
                                        <p:strVal val="visible"/>
                                      </p:to>
                                    </p:set>
                                    <p:animEffect transition="in" filter="fade">
                                      <p:cBhvr>
                                        <p:cTn id="44" dur="1000"/>
                                        <p:tgtEl>
                                          <p:spTgt spid="45"/>
                                        </p:tgtEl>
                                      </p:cBhvr>
                                    </p:animEffect>
                                    <p:anim calcmode="lin" valueType="num">
                                      <p:cBhvr>
                                        <p:cTn id="45" dur="1000" fill="hold"/>
                                        <p:tgtEl>
                                          <p:spTgt spid="45"/>
                                        </p:tgtEl>
                                        <p:attrNameLst>
                                          <p:attrName>ppt_x</p:attrName>
                                        </p:attrNameLst>
                                      </p:cBhvr>
                                      <p:tavLst>
                                        <p:tav tm="0">
                                          <p:val>
                                            <p:strVal val="#ppt_x"/>
                                          </p:val>
                                        </p:tav>
                                        <p:tav tm="100000">
                                          <p:val>
                                            <p:strVal val="#ppt_x"/>
                                          </p:val>
                                        </p:tav>
                                      </p:tavLst>
                                    </p:anim>
                                    <p:anim calcmode="lin" valueType="num">
                                      <p:cBhvr>
                                        <p:cTn id="46" dur="900" decel="100000" fill="hold"/>
                                        <p:tgtEl>
                                          <p:spTgt spid="45"/>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48" fill="hold">
                            <p:stCondLst>
                              <p:cond delay="5500"/>
                            </p:stCondLst>
                            <p:childTnLst>
                              <p:par>
                                <p:cTn id="49" presetID="37" presetClass="entr" presetSubtype="0" fill="hold" grpId="0" nodeType="afterEffect">
                                  <p:stCondLst>
                                    <p:cond delay="0"/>
                                  </p:stCondLst>
                                  <p:childTnLst>
                                    <p:set>
                                      <p:cBhvr>
                                        <p:cTn id="50" dur="1" fill="hold">
                                          <p:stCondLst>
                                            <p:cond delay="0"/>
                                          </p:stCondLst>
                                        </p:cTn>
                                        <p:tgtEl>
                                          <p:spTgt spid="46"/>
                                        </p:tgtEl>
                                        <p:attrNameLst>
                                          <p:attrName>style.visibility</p:attrName>
                                        </p:attrNameLst>
                                      </p:cBhvr>
                                      <p:to>
                                        <p:strVal val="visible"/>
                                      </p:to>
                                    </p:set>
                                    <p:animEffect transition="in" filter="fade">
                                      <p:cBhvr>
                                        <p:cTn id="51" dur="1000"/>
                                        <p:tgtEl>
                                          <p:spTgt spid="46"/>
                                        </p:tgtEl>
                                      </p:cBhvr>
                                    </p:animEffect>
                                    <p:anim calcmode="lin" valueType="num">
                                      <p:cBhvr>
                                        <p:cTn id="52" dur="1000" fill="hold"/>
                                        <p:tgtEl>
                                          <p:spTgt spid="46"/>
                                        </p:tgtEl>
                                        <p:attrNameLst>
                                          <p:attrName>ppt_x</p:attrName>
                                        </p:attrNameLst>
                                      </p:cBhvr>
                                      <p:tavLst>
                                        <p:tav tm="0">
                                          <p:val>
                                            <p:strVal val="#ppt_x"/>
                                          </p:val>
                                        </p:tav>
                                        <p:tav tm="100000">
                                          <p:val>
                                            <p:strVal val="#ppt_x"/>
                                          </p:val>
                                        </p:tav>
                                      </p:tavLst>
                                    </p:anim>
                                    <p:anim calcmode="lin" valueType="num">
                                      <p:cBhvr>
                                        <p:cTn id="53" dur="900" decel="100000" fill="hold"/>
                                        <p:tgtEl>
                                          <p:spTgt spid="46"/>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46"/>
                                        </p:tgtEl>
                                        <p:attrNameLst>
                                          <p:attrName>ppt_y</p:attrName>
                                        </p:attrNameLst>
                                      </p:cBhvr>
                                      <p:tavLst>
                                        <p:tav tm="0">
                                          <p:val>
                                            <p:strVal val="#ppt_y-.03"/>
                                          </p:val>
                                        </p:tav>
                                        <p:tav tm="100000">
                                          <p:val>
                                            <p:strVal val="#ppt_y"/>
                                          </p:val>
                                        </p:tav>
                                      </p:tavLst>
                                    </p:anim>
                                  </p:childTnLst>
                                </p:cTn>
                              </p:par>
                            </p:childTnLst>
                          </p:cTn>
                        </p:par>
                        <p:par>
                          <p:cTn id="55" fill="hold">
                            <p:stCondLst>
                              <p:cond delay="6500"/>
                            </p:stCondLst>
                            <p:childTnLst>
                              <p:par>
                                <p:cTn id="56" presetID="16" presetClass="entr" presetSubtype="37" fill="hold" nodeType="afterEffect">
                                  <p:stCondLst>
                                    <p:cond delay="0"/>
                                  </p:stCondLst>
                                  <p:childTnLst>
                                    <p:set>
                                      <p:cBhvr>
                                        <p:cTn id="57" dur="1" fill="hold">
                                          <p:stCondLst>
                                            <p:cond delay="0"/>
                                          </p:stCondLst>
                                        </p:cTn>
                                        <p:tgtEl>
                                          <p:spTgt spid="47"/>
                                        </p:tgtEl>
                                        <p:attrNameLst>
                                          <p:attrName>style.visibility</p:attrName>
                                        </p:attrNameLst>
                                      </p:cBhvr>
                                      <p:to>
                                        <p:strVal val="visible"/>
                                      </p:to>
                                    </p:set>
                                    <p:animEffect transition="in" filter="barn(outVertical)">
                                      <p:cBhvr>
                                        <p:cTn id="58" dur="500"/>
                                        <p:tgtEl>
                                          <p:spTgt spid="47"/>
                                        </p:tgtEl>
                                      </p:cBhvr>
                                    </p:animEffect>
                                  </p:childTnLst>
                                </p:cTn>
                              </p:par>
                            </p:childTnLst>
                          </p:cTn>
                        </p:par>
                        <p:par>
                          <p:cTn id="59" fill="hold">
                            <p:stCondLst>
                              <p:cond delay="7000"/>
                            </p:stCondLst>
                            <p:childTnLst>
                              <p:par>
                                <p:cTn id="60" presetID="37" presetClass="entr" presetSubtype="0" fill="hold" grpId="0" nodeType="afterEffect">
                                  <p:stCondLst>
                                    <p:cond delay="0"/>
                                  </p:stCondLst>
                                  <p:childTnLst>
                                    <p:set>
                                      <p:cBhvr>
                                        <p:cTn id="61" dur="1" fill="hold">
                                          <p:stCondLst>
                                            <p:cond delay="0"/>
                                          </p:stCondLst>
                                        </p:cTn>
                                        <p:tgtEl>
                                          <p:spTgt spid="44"/>
                                        </p:tgtEl>
                                        <p:attrNameLst>
                                          <p:attrName>style.visibility</p:attrName>
                                        </p:attrNameLst>
                                      </p:cBhvr>
                                      <p:to>
                                        <p:strVal val="visible"/>
                                      </p:to>
                                    </p:set>
                                    <p:animEffect transition="in" filter="fade">
                                      <p:cBhvr>
                                        <p:cTn id="62" dur="1000"/>
                                        <p:tgtEl>
                                          <p:spTgt spid="44"/>
                                        </p:tgtEl>
                                      </p:cBhvr>
                                    </p:animEffect>
                                    <p:anim calcmode="lin" valueType="num">
                                      <p:cBhvr>
                                        <p:cTn id="63" dur="1000" fill="hold"/>
                                        <p:tgtEl>
                                          <p:spTgt spid="44"/>
                                        </p:tgtEl>
                                        <p:attrNameLst>
                                          <p:attrName>ppt_x</p:attrName>
                                        </p:attrNameLst>
                                      </p:cBhvr>
                                      <p:tavLst>
                                        <p:tav tm="0">
                                          <p:val>
                                            <p:strVal val="#ppt_x"/>
                                          </p:val>
                                        </p:tav>
                                        <p:tav tm="100000">
                                          <p:val>
                                            <p:strVal val="#ppt_x"/>
                                          </p:val>
                                        </p:tav>
                                      </p:tavLst>
                                    </p:anim>
                                    <p:anim calcmode="lin" valueType="num">
                                      <p:cBhvr>
                                        <p:cTn id="64" dur="900" decel="100000" fill="hold"/>
                                        <p:tgtEl>
                                          <p:spTgt spid="44"/>
                                        </p:tgtEl>
                                        <p:attrNameLst>
                                          <p:attrName>ppt_y</p:attrName>
                                        </p:attrNameLst>
                                      </p:cBhvr>
                                      <p:tavLst>
                                        <p:tav tm="0">
                                          <p:val>
                                            <p:strVal val="#ppt_y+1"/>
                                          </p:val>
                                        </p:tav>
                                        <p:tav tm="100000">
                                          <p:val>
                                            <p:strVal val="#ppt_y-.03"/>
                                          </p:val>
                                        </p:tav>
                                      </p:tavLst>
                                    </p:anim>
                                    <p:anim calcmode="lin" valueType="num">
                                      <p:cBhvr>
                                        <p:cTn id="65"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66" fill="hold">
                            <p:stCondLst>
                              <p:cond delay="8000"/>
                            </p:stCondLst>
                            <p:childTnLst>
                              <p:par>
                                <p:cTn id="67" presetID="53" presetClass="entr" presetSubtype="16" fill="hold" grpId="0" nodeType="afterEffect">
                                  <p:stCondLst>
                                    <p:cond delay="0"/>
                                  </p:stCondLst>
                                  <p:childTnLst>
                                    <p:set>
                                      <p:cBhvr>
                                        <p:cTn id="68" dur="1" fill="hold">
                                          <p:stCondLst>
                                            <p:cond delay="0"/>
                                          </p:stCondLst>
                                        </p:cTn>
                                        <p:tgtEl>
                                          <p:spTgt spid="21"/>
                                        </p:tgtEl>
                                        <p:attrNameLst>
                                          <p:attrName>style.visibility</p:attrName>
                                        </p:attrNameLst>
                                      </p:cBhvr>
                                      <p:to>
                                        <p:strVal val="visible"/>
                                      </p:to>
                                    </p:set>
                                    <p:anim calcmode="lin" valueType="num">
                                      <p:cBhvr>
                                        <p:cTn id="69" dur="500" fill="hold"/>
                                        <p:tgtEl>
                                          <p:spTgt spid="21"/>
                                        </p:tgtEl>
                                        <p:attrNameLst>
                                          <p:attrName>ppt_w</p:attrName>
                                        </p:attrNameLst>
                                      </p:cBhvr>
                                      <p:tavLst>
                                        <p:tav tm="0">
                                          <p:val>
                                            <p:fltVal val="0"/>
                                          </p:val>
                                        </p:tav>
                                        <p:tav tm="100000">
                                          <p:val>
                                            <p:strVal val="#ppt_w"/>
                                          </p:val>
                                        </p:tav>
                                      </p:tavLst>
                                    </p:anim>
                                    <p:anim calcmode="lin" valueType="num">
                                      <p:cBhvr>
                                        <p:cTn id="70" dur="500" fill="hold"/>
                                        <p:tgtEl>
                                          <p:spTgt spid="21"/>
                                        </p:tgtEl>
                                        <p:attrNameLst>
                                          <p:attrName>ppt_h</p:attrName>
                                        </p:attrNameLst>
                                      </p:cBhvr>
                                      <p:tavLst>
                                        <p:tav tm="0">
                                          <p:val>
                                            <p:fltVal val="0"/>
                                          </p:val>
                                        </p:tav>
                                        <p:tav tm="100000">
                                          <p:val>
                                            <p:strVal val="#ppt_h"/>
                                          </p:val>
                                        </p:tav>
                                      </p:tavLst>
                                    </p:anim>
                                    <p:animEffect transition="in" filter="fade">
                                      <p:cBhvr>
                                        <p:cTn id="71" dur="500"/>
                                        <p:tgtEl>
                                          <p:spTgt spid="21"/>
                                        </p:tgtEl>
                                      </p:cBhvr>
                                    </p:animEffect>
                                  </p:childTnLst>
                                </p:cTn>
                              </p:par>
                            </p:childTnLst>
                          </p:cTn>
                        </p:par>
                        <p:par>
                          <p:cTn id="72" fill="hold">
                            <p:stCondLst>
                              <p:cond delay="8500"/>
                            </p:stCondLst>
                            <p:childTnLst>
                              <p:par>
                                <p:cTn id="73" presetID="37" presetClass="entr" presetSubtype="0" fill="hold" grpId="0" nodeType="afterEffect">
                                  <p:stCondLst>
                                    <p:cond delay="0"/>
                                  </p:stCondLst>
                                  <p:childTnLst>
                                    <p:set>
                                      <p:cBhvr>
                                        <p:cTn id="74" dur="1" fill="hold">
                                          <p:stCondLst>
                                            <p:cond delay="0"/>
                                          </p:stCondLst>
                                        </p:cTn>
                                        <p:tgtEl>
                                          <p:spTgt spid="49"/>
                                        </p:tgtEl>
                                        <p:attrNameLst>
                                          <p:attrName>style.visibility</p:attrName>
                                        </p:attrNameLst>
                                      </p:cBhvr>
                                      <p:to>
                                        <p:strVal val="visible"/>
                                      </p:to>
                                    </p:set>
                                    <p:animEffect transition="in" filter="fade">
                                      <p:cBhvr>
                                        <p:cTn id="75" dur="1000"/>
                                        <p:tgtEl>
                                          <p:spTgt spid="49"/>
                                        </p:tgtEl>
                                      </p:cBhvr>
                                    </p:animEffect>
                                    <p:anim calcmode="lin" valueType="num">
                                      <p:cBhvr>
                                        <p:cTn id="76" dur="1000" fill="hold"/>
                                        <p:tgtEl>
                                          <p:spTgt spid="49"/>
                                        </p:tgtEl>
                                        <p:attrNameLst>
                                          <p:attrName>ppt_x</p:attrName>
                                        </p:attrNameLst>
                                      </p:cBhvr>
                                      <p:tavLst>
                                        <p:tav tm="0">
                                          <p:val>
                                            <p:strVal val="#ppt_x"/>
                                          </p:val>
                                        </p:tav>
                                        <p:tav tm="100000">
                                          <p:val>
                                            <p:strVal val="#ppt_x"/>
                                          </p:val>
                                        </p:tav>
                                      </p:tavLst>
                                    </p:anim>
                                    <p:anim calcmode="lin" valueType="num">
                                      <p:cBhvr>
                                        <p:cTn id="77" dur="900" decel="100000" fill="hold"/>
                                        <p:tgtEl>
                                          <p:spTgt spid="49"/>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79" fill="hold">
                            <p:stCondLst>
                              <p:cond delay="9500"/>
                            </p:stCondLst>
                            <p:childTnLst>
                              <p:par>
                                <p:cTn id="80" presetID="37" presetClass="entr" presetSubtype="0" fill="hold" grpId="0" nodeType="afterEffect">
                                  <p:stCondLst>
                                    <p:cond delay="0"/>
                                  </p:stCondLst>
                                  <p:childTnLst>
                                    <p:set>
                                      <p:cBhvr>
                                        <p:cTn id="81" dur="1" fill="hold">
                                          <p:stCondLst>
                                            <p:cond delay="0"/>
                                          </p:stCondLst>
                                        </p:cTn>
                                        <p:tgtEl>
                                          <p:spTgt spid="50"/>
                                        </p:tgtEl>
                                        <p:attrNameLst>
                                          <p:attrName>style.visibility</p:attrName>
                                        </p:attrNameLst>
                                      </p:cBhvr>
                                      <p:to>
                                        <p:strVal val="visible"/>
                                      </p:to>
                                    </p:set>
                                    <p:animEffect transition="in" filter="fade">
                                      <p:cBhvr>
                                        <p:cTn id="82" dur="1000"/>
                                        <p:tgtEl>
                                          <p:spTgt spid="50"/>
                                        </p:tgtEl>
                                      </p:cBhvr>
                                    </p:animEffect>
                                    <p:anim calcmode="lin" valueType="num">
                                      <p:cBhvr>
                                        <p:cTn id="83" dur="1000" fill="hold"/>
                                        <p:tgtEl>
                                          <p:spTgt spid="50"/>
                                        </p:tgtEl>
                                        <p:attrNameLst>
                                          <p:attrName>ppt_x</p:attrName>
                                        </p:attrNameLst>
                                      </p:cBhvr>
                                      <p:tavLst>
                                        <p:tav tm="0">
                                          <p:val>
                                            <p:strVal val="#ppt_x"/>
                                          </p:val>
                                        </p:tav>
                                        <p:tav tm="100000">
                                          <p:val>
                                            <p:strVal val="#ppt_x"/>
                                          </p:val>
                                        </p:tav>
                                      </p:tavLst>
                                    </p:anim>
                                    <p:anim calcmode="lin" valueType="num">
                                      <p:cBhvr>
                                        <p:cTn id="84" dur="900" decel="100000" fill="hold"/>
                                        <p:tgtEl>
                                          <p:spTgt spid="50"/>
                                        </p:tgtEl>
                                        <p:attrNameLst>
                                          <p:attrName>ppt_y</p:attrName>
                                        </p:attrNameLst>
                                      </p:cBhvr>
                                      <p:tavLst>
                                        <p:tav tm="0">
                                          <p:val>
                                            <p:strVal val="#ppt_y+1"/>
                                          </p:val>
                                        </p:tav>
                                        <p:tav tm="100000">
                                          <p:val>
                                            <p:strVal val="#ppt_y-.03"/>
                                          </p:val>
                                        </p:tav>
                                      </p:tavLst>
                                    </p:anim>
                                    <p:anim calcmode="lin" valueType="num">
                                      <p:cBhvr>
                                        <p:cTn id="85"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par>
                          <p:cTn id="86" fill="hold">
                            <p:stCondLst>
                              <p:cond delay="10500"/>
                            </p:stCondLst>
                            <p:childTnLst>
                              <p:par>
                                <p:cTn id="87" presetID="16" presetClass="entr" presetSubtype="37" fill="hold" nodeType="afterEffect">
                                  <p:stCondLst>
                                    <p:cond delay="0"/>
                                  </p:stCondLst>
                                  <p:childTnLst>
                                    <p:set>
                                      <p:cBhvr>
                                        <p:cTn id="88" dur="1" fill="hold">
                                          <p:stCondLst>
                                            <p:cond delay="0"/>
                                          </p:stCondLst>
                                        </p:cTn>
                                        <p:tgtEl>
                                          <p:spTgt spid="51"/>
                                        </p:tgtEl>
                                        <p:attrNameLst>
                                          <p:attrName>style.visibility</p:attrName>
                                        </p:attrNameLst>
                                      </p:cBhvr>
                                      <p:to>
                                        <p:strVal val="visible"/>
                                      </p:to>
                                    </p:set>
                                    <p:animEffect transition="in" filter="barn(outVertical)">
                                      <p:cBhvr>
                                        <p:cTn id="89" dur="500"/>
                                        <p:tgtEl>
                                          <p:spTgt spid="51"/>
                                        </p:tgtEl>
                                      </p:cBhvr>
                                    </p:animEffect>
                                  </p:childTnLst>
                                </p:cTn>
                              </p:par>
                            </p:childTnLst>
                          </p:cTn>
                        </p:par>
                        <p:par>
                          <p:cTn id="90" fill="hold">
                            <p:stCondLst>
                              <p:cond delay="11000"/>
                            </p:stCondLst>
                            <p:childTnLst>
                              <p:par>
                                <p:cTn id="91" presetID="37" presetClass="entr" presetSubtype="0" fill="hold" grpId="0" nodeType="afterEffect">
                                  <p:stCondLst>
                                    <p:cond delay="0"/>
                                  </p:stCondLst>
                                  <p:childTnLst>
                                    <p:set>
                                      <p:cBhvr>
                                        <p:cTn id="92" dur="1" fill="hold">
                                          <p:stCondLst>
                                            <p:cond delay="0"/>
                                          </p:stCondLst>
                                        </p:cTn>
                                        <p:tgtEl>
                                          <p:spTgt spid="48"/>
                                        </p:tgtEl>
                                        <p:attrNameLst>
                                          <p:attrName>style.visibility</p:attrName>
                                        </p:attrNameLst>
                                      </p:cBhvr>
                                      <p:to>
                                        <p:strVal val="visible"/>
                                      </p:to>
                                    </p:set>
                                    <p:animEffect transition="in" filter="fade">
                                      <p:cBhvr>
                                        <p:cTn id="93" dur="1000"/>
                                        <p:tgtEl>
                                          <p:spTgt spid="48"/>
                                        </p:tgtEl>
                                      </p:cBhvr>
                                    </p:animEffect>
                                    <p:anim calcmode="lin" valueType="num">
                                      <p:cBhvr>
                                        <p:cTn id="94" dur="1000" fill="hold"/>
                                        <p:tgtEl>
                                          <p:spTgt spid="48"/>
                                        </p:tgtEl>
                                        <p:attrNameLst>
                                          <p:attrName>ppt_x</p:attrName>
                                        </p:attrNameLst>
                                      </p:cBhvr>
                                      <p:tavLst>
                                        <p:tav tm="0">
                                          <p:val>
                                            <p:strVal val="#ppt_x"/>
                                          </p:val>
                                        </p:tav>
                                        <p:tav tm="100000">
                                          <p:val>
                                            <p:strVal val="#ppt_x"/>
                                          </p:val>
                                        </p:tav>
                                      </p:tavLst>
                                    </p:anim>
                                    <p:anim calcmode="lin" valueType="num">
                                      <p:cBhvr>
                                        <p:cTn id="95" dur="900" decel="100000" fill="hold"/>
                                        <p:tgtEl>
                                          <p:spTgt spid="48"/>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6" grpId="0" animBg="1"/>
      <p:bldP spid="27" grpId="0" animBg="1"/>
      <p:bldP spid="24" grpId="0"/>
      <p:bldP spid="41" grpId="0" animBg="1"/>
      <p:bldP spid="42" grpId="0"/>
      <p:bldP spid="44" grpId="0"/>
      <p:bldP spid="45" grpId="0" animBg="1"/>
      <p:bldP spid="46" grpId="0"/>
      <p:bldP spid="48" grpId="0"/>
      <p:bldP spid="49" grpId="0" animBg="1"/>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3144</TotalTime>
  <Words>1203</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Browallia New</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611</cp:revision>
  <dcterms:created xsi:type="dcterms:W3CDTF">2015-12-31T02:20:12Z</dcterms:created>
  <dcterms:modified xsi:type="dcterms:W3CDTF">2016-09-21T23:48:19Z</dcterms:modified>
</cp:coreProperties>
</file>