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14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1</a:t>
            </a:fld>
            <a:endParaRPr lang="en-US"/>
          </a:p>
        </p:txBody>
      </p:sp>
    </p:spTree>
    <p:extLst>
      <p:ext uri="{BB962C8B-B14F-4D97-AF65-F5344CB8AC3E}">
        <p14:creationId xmlns:p14="http://schemas.microsoft.com/office/powerpoint/2010/main" val="364107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grpSp>
        <p:nvGrpSpPr>
          <p:cNvPr id="2" name="Group 1"/>
          <p:cNvGrpSpPr/>
          <p:nvPr/>
        </p:nvGrpSpPr>
        <p:grpSpPr>
          <a:xfrm>
            <a:off x="6422579" y="1737362"/>
            <a:ext cx="4983484" cy="624433"/>
            <a:chOff x="6281061" y="1563186"/>
            <a:chExt cx="4983484" cy="624433"/>
          </a:xfrm>
        </p:grpSpPr>
        <p:sp>
          <p:nvSpPr>
            <p:cNvPr id="14" name="Rounded Rectangle 13"/>
            <p:cNvSpPr/>
            <p:nvPr/>
          </p:nvSpPr>
          <p:spPr>
            <a:xfrm>
              <a:off x="6281061" y="1563186"/>
              <a:ext cx="4983484" cy="624433"/>
            </a:xfrm>
            <a:prstGeom prst="roundRect">
              <a:avLst/>
            </a:prstGeom>
            <a:solidFill>
              <a:schemeClr val="bg2">
                <a:lumMod val="10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368139" y="1644569"/>
              <a:ext cx="4767947" cy="461665"/>
            </a:xfrm>
            <a:prstGeom prst="rect">
              <a:avLst/>
            </a:prstGeom>
            <a:noFill/>
          </p:spPr>
          <p:txBody>
            <a:bodyPr wrap="square" rtlCol="0">
              <a:spAutoFit/>
            </a:bodyPr>
            <a:lstStyle/>
            <a:p>
              <a:pPr marL="342900" indent="-342900">
                <a:buFont typeface="Wingdings" panose="05000000000000000000" pitchFamily="2" charset="2"/>
                <a:buChar char="Ø"/>
              </a:pPr>
              <a:r>
                <a:rPr lang="en-US" sz="2400" dirty="0">
                  <a:solidFill>
                    <a:schemeClr val="bg1"/>
                  </a:solidFill>
                  <a:cs typeface="Browallia New" panose="020B0604020202020204" pitchFamily="34" charset="-34"/>
                </a:rPr>
                <a:t>Bullet Point (click to change)</a:t>
              </a:r>
            </a:p>
          </p:txBody>
        </p:sp>
      </p:grpSp>
      <p:grpSp>
        <p:nvGrpSpPr>
          <p:cNvPr id="26" name="Group 25"/>
          <p:cNvGrpSpPr/>
          <p:nvPr/>
        </p:nvGrpSpPr>
        <p:grpSpPr>
          <a:xfrm>
            <a:off x="754150" y="295106"/>
            <a:ext cx="4364195" cy="665324"/>
            <a:chOff x="754150" y="295106"/>
            <a:chExt cx="4364195" cy="665324"/>
          </a:xfrm>
        </p:grpSpPr>
        <p:sp>
          <p:nvSpPr>
            <p:cNvPr id="27"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8"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pic>
        <p:nvPicPr>
          <p:cNvPr id="30" name="Picture 2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3921" y="1391724"/>
            <a:ext cx="5303520" cy="3535680"/>
          </a:xfrm>
          <a:prstGeom prst="rect">
            <a:avLst/>
          </a:prstGeom>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pic>
      <p:grpSp>
        <p:nvGrpSpPr>
          <p:cNvPr id="31" name="Group 30"/>
          <p:cNvGrpSpPr/>
          <p:nvPr/>
        </p:nvGrpSpPr>
        <p:grpSpPr>
          <a:xfrm>
            <a:off x="6422579" y="2521133"/>
            <a:ext cx="4983484" cy="624433"/>
            <a:chOff x="6281061" y="1563186"/>
            <a:chExt cx="4983484" cy="624433"/>
          </a:xfrm>
        </p:grpSpPr>
        <p:sp>
          <p:nvSpPr>
            <p:cNvPr id="32" name="Rounded Rectangle 31"/>
            <p:cNvSpPr/>
            <p:nvPr/>
          </p:nvSpPr>
          <p:spPr>
            <a:xfrm>
              <a:off x="6281061" y="1563186"/>
              <a:ext cx="4983484" cy="624433"/>
            </a:xfrm>
            <a:prstGeom prst="roundRect">
              <a:avLst/>
            </a:prstGeom>
            <a:solidFill>
              <a:schemeClr val="bg2">
                <a:lumMod val="10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6368139" y="1644569"/>
              <a:ext cx="4767947" cy="461665"/>
            </a:xfrm>
            <a:prstGeom prst="rect">
              <a:avLst/>
            </a:prstGeom>
            <a:noFill/>
          </p:spPr>
          <p:txBody>
            <a:bodyPr wrap="square" rtlCol="0">
              <a:spAutoFit/>
            </a:bodyPr>
            <a:lstStyle/>
            <a:p>
              <a:pPr marL="342900" indent="-342900">
                <a:buFont typeface="Wingdings" panose="05000000000000000000" pitchFamily="2" charset="2"/>
                <a:buChar char="Ø"/>
              </a:pPr>
              <a:r>
                <a:rPr lang="en-US" sz="2400" dirty="0">
                  <a:solidFill>
                    <a:schemeClr val="bg1"/>
                  </a:solidFill>
                  <a:cs typeface="Browallia New" panose="020B0604020202020204" pitchFamily="34" charset="-34"/>
                </a:rPr>
                <a:t>Bullet Point (click to change)</a:t>
              </a:r>
            </a:p>
          </p:txBody>
        </p:sp>
      </p:grpSp>
      <p:grpSp>
        <p:nvGrpSpPr>
          <p:cNvPr id="34" name="Group 33"/>
          <p:cNvGrpSpPr/>
          <p:nvPr/>
        </p:nvGrpSpPr>
        <p:grpSpPr>
          <a:xfrm>
            <a:off x="6422579" y="3304904"/>
            <a:ext cx="4983484" cy="624433"/>
            <a:chOff x="6281061" y="1563186"/>
            <a:chExt cx="4983484" cy="624433"/>
          </a:xfrm>
        </p:grpSpPr>
        <p:sp>
          <p:nvSpPr>
            <p:cNvPr id="35" name="Rounded Rectangle 34"/>
            <p:cNvSpPr/>
            <p:nvPr/>
          </p:nvSpPr>
          <p:spPr>
            <a:xfrm>
              <a:off x="6281061" y="1563186"/>
              <a:ext cx="4983484" cy="624433"/>
            </a:xfrm>
            <a:prstGeom prst="roundRect">
              <a:avLst/>
            </a:prstGeom>
            <a:solidFill>
              <a:schemeClr val="bg2">
                <a:lumMod val="10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6368139" y="1644569"/>
              <a:ext cx="4767947" cy="461665"/>
            </a:xfrm>
            <a:prstGeom prst="rect">
              <a:avLst/>
            </a:prstGeom>
            <a:noFill/>
          </p:spPr>
          <p:txBody>
            <a:bodyPr wrap="square" rtlCol="0">
              <a:spAutoFit/>
            </a:bodyPr>
            <a:lstStyle/>
            <a:p>
              <a:pPr marL="342900" indent="-342900">
                <a:buFont typeface="Wingdings" panose="05000000000000000000" pitchFamily="2" charset="2"/>
                <a:buChar char="Ø"/>
              </a:pPr>
              <a:r>
                <a:rPr lang="en-US" sz="2400" dirty="0">
                  <a:solidFill>
                    <a:schemeClr val="bg1"/>
                  </a:solidFill>
                  <a:cs typeface="Browallia New" panose="020B0604020202020204" pitchFamily="34" charset="-34"/>
                </a:rPr>
                <a:t>Bullet Point (click to change)</a:t>
              </a:r>
            </a:p>
          </p:txBody>
        </p:sp>
      </p:grpSp>
      <p:grpSp>
        <p:nvGrpSpPr>
          <p:cNvPr id="37" name="Group 36"/>
          <p:cNvGrpSpPr/>
          <p:nvPr/>
        </p:nvGrpSpPr>
        <p:grpSpPr>
          <a:xfrm>
            <a:off x="6422579" y="4088675"/>
            <a:ext cx="4983484" cy="624433"/>
            <a:chOff x="6281061" y="1563186"/>
            <a:chExt cx="4983484" cy="624433"/>
          </a:xfrm>
        </p:grpSpPr>
        <p:sp>
          <p:nvSpPr>
            <p:cNvPr id="38" name="Rounded Rectangle 37"/>
            <p:cNvSpPr/>
            <p:nvPr/>
          </p:nvSpPr>
          <p:spPr>
            <a:xfrm>
              <a:off x="6281061" y="1563186"/>
              <a:ext cx="4983484" cy="624433"/>
            </a:xfrm>
            <a:prstGeom prst="roundRect">
              <a:avLst/>
            </a:prstGeom>
            <a:solidFill>
              <a:schemeClr val="bg2">
                <a:lumMod val="10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6368139" y="1644569"/>
              <a:ext cx="4767947" cy="461665"/>
            </a:xfrm>
            <a:prstGeom prst="rect">
              <a:avLst/>
            </a:prstGeom>
            <a:noFill/>
          </p:spPr>
          <p:txBody>
            <a:bodyPr wrap="square" rtlCol="0">
              <a:spAutoFit/>
            </a:bodyPr>
            <a:lstStyle/>
            <a:p>
              <a:pPr marL="342900" indent="-342900">
                <a:buFont typeface="Wingdings" panose="05000000000000000000" pitchFamily="2" charset="2"/>
                <a:buChar char="Ø"/>
              </a:pPr>
              <a:r>
                <a:rPr lang="en-US" sz="2400" dirty="0">
                  <a:solidFill>
                    <a:schemeClr val="bg1"/>
                  </a:solidFill>
                  <a:cs typeface="Browallia New" panose="020B0604020202020204" pitchFamily="34" charset="-34"/>
                </a:rPr>
                <a:t>Bullet Point (click to change)</a:t>
              </a:r>
            </a:p>
          </p:txBody>
        </p:sp>
      </p:grpSp>
      <p:grpSp>
        <p:nvGrpSpPr>
          <p:cNvPr id="40" name="Group 39"/>
          <p:cNvGrpSpPr/>
          <p:nvPr/>
        </p:nvGrpSpPr>
        <p:grpSpPr>
          <a:xfrm>
            <a:off x="6422579" y="4872446"/>
            <a:ext cx="4983484" cy="624433"/>
            <a:chOff x="6281061" y="1563186"/>
            <a:chExt cx="4983484" cy="624433"/>
          </a:xfrm>
        </p:grpSpPr>
        <p:sp>
          <p:nvSpPr>
            <p:cNvPr id="41" name="Rounded Rectangle 40"/>
            <p:cNvSpPr/>
            <p:nvPr/>
          </p:nvSpPr>
          <p:spPr>
            <a:xfrm>
              <a:off x="6281061" y="1563186"/>
              <a:ext cx="4983484" cy="624433"/>
            </a:xfrm>
            <a:prstGeom prst="roundRect">
              <a:avLst/>
            </a:prstGeom>
            <a:solidFill>
              <a:schemeClr val="bg2">
                <a:lumMod val="10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6368139" y="1644569"/>
              <a:ext cx="4767947" cy="461665"/>
            </a:xfrm>
            <a:prstGeom prst="rect">
              <a:avLst/>
            </a:prstGeom>
            <a:noFill/>
          </p:spPr>
          <p:txBody>
            <a:bodyPr wrap="square" rtlCol="0">
              <a:spAutoFit/>
            </a:bodyPr>
            <a:lstStyle/>
            <a:p>
              <a:pPr marL="342900" indent="-342900">
                <a:buFont typeface="Wingdings" panose="05000000000000000000" pitchFamily="2" charset="2"/>
                <a:buChar char="Ø"/>
              </a:pPr>
              <a:r>
                <a:rPr lang="en-US" sz="2400" dirty="0">
                  <a:solidFill>
                    <a:schemeClr val="bg1"/>
                  </a:solidFill>
                  <a:cs typeface="Browallia New" panose="020B0604020202020204" pitchFamily="34" charset="-34"/>
                </a:rPr>
                <a:t>Bullet Point (click to change)</a:t>
              </a:r>
            </a:p>
          </p:txBody>
        </p:sp>
      </p:grpSp>
    </p:spTree>
    <p:extLst>
      <p:ext uri="{BB962C8B-B14F-4D97-AF65-F5344CB8AC3E}">
        <p14:creationId xmlns:p14="http://schemas.microsoft.com/office/powerpoint/2010/main" val="20343505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par>
                          <p:cTn id="16" fill="hold">
                            <p:stCondLst>
                              <p:cond delay="1500"/>
                            </p:stCondLst>
                            <p:childTnLst>
                              <p:par>
                                <p:cTn id="17" presetID="53" presetClass="entr" presetSubtype="16"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p:cTn id="19" dur="500" fill="hold"/>
                                        <p:tgtEl>
                                          <p:spTgt spid="31"/>
                                        </p:tgtEl>
                                        <p:attrNameLst>
                                          <p:attrName>ppt_w</p:attrName>
                                        </p:attrNameLst>
                                      </p:cBhvr>
                                      <p:tavLst>
                                        <p:tav tm="0">
                                          <p:val>
                                            <p:fltVal val="0"/>
                                          </p:val>
                                        </p:tav>
                                        <p:tav tm="100000">
                                          <p:val>
                                            <p:strVal val="#ppt_w"/>
                                          </p:val>
                                        </p:tav>
                                      </p:tavLst>
                                    </p:anim>
                                    <p:anim calcmode="lin" valueType="num">
                                      <p:cBhvr>
                                        <p:cTn id="20" dur="500" fill="hold"/>
                                        <p:tgtEl>
                                          <p:spTgt spid="31"/>
                                        </p:tgtEl>
                                        <p:attrNameLst>
                                          <p:attrName>ppt_h</p:attrName>
                                        </p:attrNameLst>
                                      </p:cBhvr>
                                      <p:tavLst>
                                        <p:tav tm="0">
                                          <p:val>
                                            <p:fltVal val="0"/>
                                          </p:val>
                                        </p:tav>
                                        <p:tav tm="100000">
                                          <p:val>
                                            <p:strVal val="#ppt_h"/>
                                          </p:val>
                                        </p:tav>
                                      </p:tavLst>
                                    </p:anim>
                                    <p:animEffect transition="in" filter="fade">
                                      <p:cBhvr>
                                        <p:cTn id="21" dur="500"/>
                                        <p:tgtEl>
                                          <p:spTgt spid="31"/>
                                        </p:tgtEl>
                                      </p:cBhvr>
                                    </p:animEffect>
                                  </p:childTnLst>
                                </p:cTn>
                              </p:par>
                            </p:childTnLst>
                          </p:cTn>
                        </p:par>
                        <p:par>
                          <p:cTn id="22" fill="hold">
                            <p:stCondLst>
                              <p:cond delay="2000"/>
                            </p:stCondLst>
                            <p:childTnLst>
                              <p:par>
                                <p:cTn id="23" presetID="53" presetClass="entr" presetSubtype="16" fill="hold" nodeType="afterEffect">
                                  <p:stCondLst>
                                    <p:cond delay="0"/>
                                  </p:stCondLst>
                                  <p:childTnLst>
                                    <p:set>
                                      <p:cBhvr>
                                        <p:cTn id="24" dur="1" fill="hold">
                                          <p:stCondLst>
                                            <p:cond delay="0"/>
                                          </p:stCondLst>
                                        </p:cTn>
                                        <p:tgtEl>
                                          <p:spTgt spid="34"/>
                                        </p:tgtEl>
                                        <p:attrNameLst>
                                          <p:attrName>style.visibility</p:attrName>
                                        </p:attrNameLst>
                                      </p:cBhvr>
                                      <p:to>
                                        <p:strVal val="visible"/>
                                      </p:to>
                                    </p:set>
                                    <p:anim calcmode="lin" valueType="num">
                                      <p:cBhvr>
                                        <p:cTn id="25" dur="500" fill="hold"/>
                                        <p:tgtEl>
                                          <p:spTgt spid="34"/>
                                        </p:tgtEl>
                                        <p:attrNameLst>
                                          <p:attrName>ppt_w</p:attrName>
                                        </p:attrNameLst>
                                      </p:cBhvr>
                                      <p:tavLst>
                                        <p:tav tm="0">
                                          <p:val>
                                            <p:fltVal val="0"/>
                                          </p:val>
                                        </p:tav>
                                        <p:tav tm="100000">
                                          <p:val>
                                            <p:strVal val="#ppt_w"/>
                                          </p:val>
                                        </p:tav>
                                      </p:tavLst>
                                    </p:anim>
                                    <p:anim calcmode="lin" valueType="num">
                                      <p:cBhvr>
                                        <p:cTn id="26" dur="500" fill="hold"/>
                                        <p:tgtEl>
                                          <p:spTgt spid="34"/>
                                        </p:tgtEl>
                                        <p:attrNameLst>
                                          <p:attrName>ppt_h</p:attrName>
                                        </p:attrNameLst>
                                      </p:cBhvr>
                                      <p:tavLst>
                                        <p:tav tm="0">
                                          <p:val>
                                            <p:fltVal val="0"/>
                                          </p:val>
                                        </p:tav>
                                        <p:tav tm="100000">
                                          <p:val>
                                            <p:strVal val="#ppt_h"/>
                                          </p:val>
                                        </p:tav>
                                      </p:tavLst>
                                    </p:anim>
                                    <p:animEffect transition="in" filter="fade">
                                      <p:cBhvr>
                                        <p:cTn id="27" dur="500"/>
                                        <p:tgtEl>
                                          <p:spTgt spid="34"/>
                                        </p:tgtEl>
                                      </p:cBhvr>
                                    </p:animEffect>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p:cTn id="31" dur="500" fill="hold"/>
                                        <p:tgtEl>
                                          <p:spTgt spid="37"/>
                                        </p:tgtEl>
                                        <p:attrNameLst>
                                          <p:attrName>ppt_w</p:attrName>
                                        </p:attrNameLst>
                                      </p:cBhvr>
                                      <p:tavLst>
                                        <p:tav tm="0">
                                          <p:val>
                                            <p:fltVal val="0"/>
                                          </p:val>
                                        </p:tav>
                                        <p:tav tm="100000">
                                          <p:val>
                                            <p:strVal val="#ppt_w"/>
                                          </p:val>
                                        </p:tav>
                                      </p:tavLst>
                                    </p:anim>
                                    <p:anim calcmode="lin" valueType="num">
                                      <p:cBhvr>
                                        <p:cTn id="32" dur="500" fill="hold"/>
                                        <p:tgtEl>
                                          <p:spTgt spid="37"/>
                                        </p:tgtEl>
                                        <p:attrNameLst>
                                          <p:attrName>ppt_h</p:attrName>
                                        </p:attrNameLst>
                                      </p:cBhvr>
                                      <p:tavLst>
                                        <p:tav tm="0">
                                          <p:val>
                                            <p:fltVal val="0"/>
                                          </p:val>
                                        </p:tav>
                                        <p:tav tm="100000">
                                          <p:val>
                                            <p:strVal val="#ppt_h"/>
                                          </p:val>
                                        </p:tav>
                                      </p:tavLst>
                                    </p:anim>
                                    <p:animEffect transition="in" filter="fade">
                                      <p:cBhvr>
                                        <p:cTn id="33" dur="500"/>
                                        <p:tgtEl>
                                          <p:spTgt spid="37"/>
                                        </p:tgtEl>
                                      </p:cBhvr>
                                    </p:animEffect>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500" fill="hold"/>
                                        <p:tgtEl>
                                          <p:spTgt spid="40"/>
                                        </p:tgtEl>
                                        <p:attrNameLst>
                                          <p:attrName>ppt_w</p:attrName>
                                        </p:attrNameLst>
                                      </p:cBhvr>
                                      <p:tavLst>
                                        <p:tav tm="0">
                                          <p:val>
                                            <p:fltVal val="0"/>
                                          </p:val>
                                        </p:tav>
                                        <p:tav tm="100000">
                                          <p:val>
                                            <p:strVal val="#ppt_w"/>
                                          </p:val>
                                        </p:tav>
                                      </p:tavLst>
                                    </p:anim>
                                    <p:anim calcmode="lin" valueType="num">
                                      <p:cBhvr>
                                        <p:cTn id="38" dur="500" fill="hold"/>
                                        <p:tgtEl>
                                          <p:spTgt spid="40"/>
                                        </p:tgtEl>
                                        <p:attrNameLst>
                                          <p:attrName>ppt_h</p:attrName>
                                        </p:attrNameLst>
                                      </p:cBhvr>
                                      <p:tavLst>
                                        <p:tav tm="0">
                                          <p:val>
                                            <p:fltVal val="0"/>
                                          </p:val>
                                        </p:tav>
                                        <p:tav tm="100000">
                                          <p:val>
                                            <p:strVal val="#ppt_h"/>
                                          </p:val>
                                        </p:tav>
                                      </p:tavLst>
                                    </p:anim>
                                    <p:animEffect transition="in" filter="fade">
                                      <p:cBhvr>
                                        <p:cTn id="3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3036</TotalTime>
  <Words>1152</Words>
  <Application>Microsoft Office PowerPoint</Application>
  <PresentationFormat>Widescreen</PresentationFormat>
  <Paragraphs>47</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Browallia New</vt:lpstr>
      <vt:lpstr>Calibri</vt:lpstr>
      <vt:lpstr>Calibri Light</vt:lpstr>
      <vt:lpstr>Wingdings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606</cp:revision>
  <dcterms:created xsi:type="dcterms:W3CDTF">2015-12-31T02:20:12Z</dcterms:created>
  <dcterms:modified xsi:type="dcterms:W3CDTF">2016-09-21T22:01:01Z</dcterms:modified>
</cp:coreProperties>
</file>