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39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34" name="Diamond 33"/>
          <p:cNvSpPr/>
          <p:nvPr/>
        </p:nvSpPr>
        <p:spPr>
          <a:xfrm>
            <a:off x="8442030" y="960430"/>
            <a:ext cx="2738804" cy="2738804"/>
          </a:xfrm>
          <a:prstGeom prst="diamond">
            <a:avLst/>
          </a:prstGeom>
          <a:solidFill>
            <a:srgbClr val="ED7D3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iamond 34"/>
          <p:cNvSpPr/>
          <p:nvPr/>
        </p:nvSpPr>
        <p:spPr>
          <a:xfrm>
            <a:off x="8442030" y="3889783"/>
            <a:ext cx="2738804" cy="2738804"/>
          </a:xfrm>
          <a:prstGeom prst="diamond">
            <a:avLst/>
          </a:prstGeom>
          <a:solidFill>
            <a:srgbClr val="FFC000"/>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Diamond 35"/>
          <p:cNvSpPr/>
          <p:nvPr/>
        </p:nvSpPr>
        <p:spPr>
          <a:xfrm>
            <a:off x="5530070" y="3889783"/>
            <a:ext cx="2738804" cy="2738804"/>
          </a:xfrm>
          <a:prstGeom prst="diamond">
            <a:avLst/>
          </a:prstGeom>
          <a:solidFill>
            <a:srgbClr val="A5A5A5"/>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iamond 24"/>
          <p:cNvSpPr/>
          <p:nvPr/>
        </p:nvSpPr>
        <p:spPr>
          <a:xfrm>
            <a:off x="6989634" y="2417990"/>
            <a:ext cx="2738804" cy="2738804"/>
          </a:xfrm>
          <a:prstGeom prst="diamond">
            <a:avLst/>
          </a:prstGeom>
          <a:blipFill>
            <a:blip r:embed="rId2"/>
            <a:stretch>
              <a:fillRect l="-3000" t="-3000" r="-3000" b="-3000"/>
            </a:stretch>
          </a:blipFill>
          <a:ln w="6350">
            <a:solidFill>
              <a:schemeClr val="bg1"/>
            </a:solidFill>
          </a:ln>
          <a:effectLst>
            <a:outerShdw blurRad="50800" dist="38100" dir="16200000" rotWithShape="0">
              <a:prstClr val="black">
                <a:alpha val="40000"/>
              </a:prstClr>
            </a:outerShdw>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iamond 1"/>
          <p:cNvSpPr/>
          <p:nvPr/>
        </p:nvSpPr>
        <p:spPr>
          <a:xfrm>
            <a:off x="5511554" y="960430"/>
            <a:ext cx="2738804" cy="2738804"/>
          </a:xfrm>
          <a:prstGeom prst="diamond">
            <a:avLst/>
          </a:prstGeom>
          <a:solidFill>
            <a:srgbClr val="00B0F0"/>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754150" y="295106"/>
            <a:ext cx="4364195" cy="665324"/>
            <a:chOff x="754150" y="295106"/>
            <a:chExt cx="4364195" cy="665324"/>
          </a:xfrm>
        </p:grpSpPr>
        <p:sp>
          <p:nvSpPr>
            <p:cNvPr id="2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7" name="Group 6"/>
          <p:cNvGrpSpPr/>
          <p:nvPr/>
        </p:nvGrpSpPr>
        <p:grpSpPr>
          <a:xfrm>
            <a:off x="775387" y="1601327"/>
            <a:ext cx="3931920" cy="4621188"/>
            <a:chOff x="459693" y="1601327"/>
            <a:chExt cx="3931920" cy="4621188"/>
          </a:xfrm>
        </p:grpSpPr>
        <p:sp>
          <p:nvSpPr>
            <p:cNvPr id="29" name="Text Placeholder 8"/>
            <p:cNvSpPr txBox="1">
              <a:spLocks/>
            </p:cNvSpPr>
            <p:nvPr/>
          </p:nvSpPr>
          <p:spPr>
            <a:xfrm>
              <a:off x="459693" y="1601327"/>
              <a:ext cx="3931920" cy="267661"/>
            </a:xfrm>
            <a:prstGeom prst="rect">
              <a:avLst/>
            </a:prstGeom>
            <a:solidFill>
              <a:schemeClr val="bg1">
                <a:alpha val="20000"/>
              </a:schemeClr>
            </a:solidFill>
          </p:spPr>
          <p:txBody>
            <a:bodyPr lIns="0" tIns="0" rIns="0" bIns="0" anchor="ctr"/>
            <a:lstStyle/>
            <a:p>
              <a:pPr marL="457189" indent="-457189" algn="ctr" defTabSz="1219170">
                <a:spcBef>
                  <a:spcPct val="20000"/>
                </a:spcBef>
                <a:defRPr/>
              </a:pPr>
              <a:r>
                <a:rPr lang="en-US" sz="2000" b="1" dirty="0">
                  <a:solidFill>
                    <a:schemeClr val="bg1">
                      <a:lumMod val="95000"/>
                    </a:schemeClr>
                  </a:solidFill>
                  <a:latin typeface="+mj-lt"/>
                </a:rPr>
                <a:t>Lorem Ipsum Dolor</a:t>
              </a:r>
            </a:p>
          </p:txBody>
        </p:sp>
        <p:sp>
          <p:nvSpPr>
            <p:cNvPr id="30" name="TextBox 29"/>
            <p:cNvSpPr txBox="1"/>
            <p:nvPr/>
          </p:nvSpPr>
          <p:spPr>
            <a:xfrm>
              <a:off x="459693" y="1913643"/>
              <a:ext cx="3931920" cy="4308872"/>
            </a:xfrm>
            <a:prstGeom prst="rect">
              <a:avLst/>
            </a:prstGeom>
            <a:noFill/>
          </p:spPr>
          <p:txBody>
            <a:bodyPr wrap="square" lIns="0" tIns="0" rIns="0" bIns="0" rtlCol="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lumMod val="85000"/>
                  </a:schemeClr>
                </a:solidFill>
              </a:endParaRPr>
            </a:p>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endParaRPr>
            </a:p>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endParaRPr lang="en-US" sz="1333" dirty="0">
                <a:solidFill>
                  <a:schemeClr val="tx1">
                    <a:lumMod val="50000"/>
                    <a:lumOff val="50000"/>
                  </a:schemeClr>
                </a:solidFill>
              </a:endParaRPr>
            </a:p>
          </p:txBody>
        </p:sp>
      </p:grpSp>
      <p:sp>
        <p:nvSpPr>
          <p:cNvPr id="31" name="Freeform 24"/>
          <p:cNvSpPr>
            <a:spLocks noChangeAspect="1" noChangeArrowheads="1"/>
          </p:cNvSpPr>
          <p:nvPr/>
        </p:nvSpPr>
        <p:spPr bwMode="auto">
          <a:xfrm>
            <a:off x="6614402" y="1452125"/>
            <a:ext cx="502920" cy="498471"/>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2" name="Freeform 23"/>
          <p:cNvSpPr>
            <a:spLocks noChangeAspect="1" noChangeArrowheads="1"/>
          </p:cNvSpPr>
          <p:nvPr/>
        </p:nvSpPr>
        <p:spPr bwMode="auto">
          <a:xfrm>
            <a:off x="9593770" y="1436431"/>
            <a:ext cx="457199" cy="45720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3" name="Freeform 16"/>
          <p:cNvSpPr>
            <a:spLocks noChangeAspect="1" noChangeArrowheads="1"/>
          </p:cNvSpPr>
          <p:nvPr/>
        </p:nvSpPr>
        <p:spPr bwMode="auto">
          <a:xfrm>
            <a:off x="9558884" y="4412889"/>
            <a:ext cx="502920" cy="400283"/>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7"/>
          <p:cNvSpPr>
            <a:spLocks noChangeAspect="1" noChangeArrowheads="1"/>
          </p:cNvSpPr>
          <p:nvPr/>
        </p:nvSpPr>
        <p:spPr bwMode="auto">
          <a:xfrm>
            <a:off x="6721065" y="4323887"/>
            <a:ext cx="365760" cy="502925"/>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nvGrpSpPr>
          <p:cNvPr id="6" name="Group 5"/>
          <p:cNvGrpSpPr/>
          <p:nvPr/>
        </p:nvGrpSpPr>
        <p:grpSpPr>
          <a:xfrm>
            <a:off x="9124299" y="5006583"/>
            <a:ext cx="1372933" cy="1057652"/>
            <a:chOff x="9124299" y="5028355"/>
            <a:chExt cx="1372933" cy="1057652"/>
          </a:xfrm>
        </p:grpSpPr>
        <p:sp>
          <p:nvSpPr>
            <p:cNvPr id="27" name="Text Placeholder 5"/>
            <p:cNvSpPr txBox="1">
              <a:spLocks/>
            </p:cNvSpPr>
            <p:nvPr/>
          </p:nvSpPr>
          <p:spPr>
            <a:xfrm>
              <a:off x="9125632" y="5028355"/>
              <a:ext cx="1371600" cy="274320"/>
            </a:xfrm>
            <a:prstGeom prst="rect">
              <a:avLst/>
            </a:prstGeom>
            <a:solidFill>
              <a:schemeClr val="bg1">
                <a:alpha val="40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rPr>
                <a:t>Lorem Ipsum</a:t>
              </a:r>
            </a:p>
          </p:txBody>
        </p:sp>
        <p:sp>
          <p:nvSpPr>
            <p:cNvPr id="5" name="TextBox 4"/>
            <p:cNvSpPr txBox="1"/>
            <p:nvPr/>
          </p:nvSpPr>
          <p:spPr>
            <a:xfrm>
              <a:off x="9124299" y="5347343"/>
              <a:ext cx="1371600" cy="738664"/>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dirty="0">
                  <a:solidFill>
                    <a:schemeClr val="bg2">
                      <a:lumMod val="10000"/>
                    </a:schemeClr>
                  </a:solidFill>
                </a:rPr>
                <a:t>Lorem 01</a:t>
              </a:r>
            </a:p>
            <a:p>
              <a:pPr marL="285750" indent="-285750" algn="ctr">
                <a:buFont typeface="Wingdings" panose="05000000000000000000" pitchFamily="2" charset="2"/>
                <a:buChar char="ü"/>
              </a:pPr>
              <a:r>
                <a:rPr lang="en-US" sz="1400" dirty="0">
                  <a:solidFill>
                    <a:schemeClr val="bg2">
                      <a:lumMod val="10000"/>
                    </a:schemeClr>
                  </a:solidFill>
                </a:rPr>
                <a:t>Lorem 02</a:t>
              </a:r>
            </a:p>
            <a:p>
              <a:pPr marL="285750" indent="-285750" algn="ctr">
                <a:buFont typeface="Wingdings" panose="05000000000000000000" pitchFamily="2" charset="2"/>
                <a:buChar char="ü"/>
              </a:pPr>
              <a:r>
                <a:rPr lang="en-US" sz="1400" dirty="0">
                  <a:solidFill>
                    <a:schemeClr val="bg2">
                      <a:lumMod val="10000"/>
                    </a:schemeClr>
                  </a:solidFill>
                </a:rPr>
                <a:t>Lorem 03</a:t>
              </a:r>
            </a:p>
          </p:txBody>
        </p:sp>
      </p:grpSp>
      <p:grpSp>
        <p:nvGrpSpPr>
          <p:cNvPr id="38" name="Group 37"/>
          <p:cNvGrpSpPr/>
          <p:nvPr/>
        </p:nvGrpSpPr>
        <p:grpSpPr>
          <a:xfrm>
            <a:off x="6212053" y="2107733"/>
            <a:ext cx="1372933" cy="1057652"/>
            <a:chOff x="9124299" y="5028355"/>
            <a:chExt cx="1372933" cy="1057652"/>
          </a:xfrm>
        </p:grpSpPr>
        <p:sp>
          <p:nvSpPr>
            <p:cNvPr id="39" name="Text Placeholder 5"/>
            <p:cNvSpPr txBox="1">
              <a:spLocks/>
            </p:cNvSpPr>
            <p:nvPr/>
          </p:nvSpPr>
          <p:spPr>
            <a:xfrm>
              <a:off x="9125632" y="5028355"/>
              <a:ext cx="1371600" cy="274320"/>
            </a:xfrm>
            <a:prstGeom prst="rect">
              <a:avLst/>
            </a:prstGeom>
            <a:solidFill>
              <a:schemeClr val="bg1">
                <a:alpha val="40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rPr>
                <a:t>Lorem Ipsum</a:t>
              </a:r>
            </a:p>
          </p:txBody>
        </p:sp>
        <p:sp>
          <p:nvSpPr>
            <p:cNvPr id="40" name="TextBox 39"/>
            <p:cNvSpPr txBox="1"/>
            <p:nvPr/>
          </p:nvSpPr>
          <p:spPr>
            <a:xfrm>
              <a:off x="9124299" y="5347343"/>
              <a:ext cx="1371600" cy="738664"/>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dirty="0">
                  <a:solidFill>
                    <a:schemeClr val="bg2">
                      <a:lumMod val="10000"/>
                    </a:schemeClr>
                  </a:solidFill>
                </a:rPr>
                <a:t>Lorem 01</a:t>
              </a:r>
            </a:p>
            <a:p>
              <a:pPr marL="285750" indent="-285750" algn="ctr">
                <a:buFont typeface="Wingdings" panose="05000000000000000000" pitchFamily="2" charset="2"/>
                <a:buChar char="ü"/>
              </a:pPr>
              <a:r>
                <a:rPr lang="en-US" sz="1400" dirty="0">
                  <a:solidFill>
                    <a:schemeClr val="bg2">
                      <a:lumMod val="10000"/>
                    </a:schemeClr>
                  </a:solidFill>
                </a:rPr>
                <a:t>Lorem 02</a:t>
              </a:r>
            </a:p>
            <a:p>
              <a:pPr marL="285750" indent="-285750" algn="ctr">
                <a:buFont typeface="Wingdings" panose="05000000000000000000" pitchFamily="2" charset="2"/>
                <a:buChar char="ü"/>
              </a:pPr>
              <a:r>
                <a:rPr lang="en-US" sz="1400" dirty="0">
                  <a:solidFill>
                    <a:schemeClr val="bg2">
                      <a:lumMod val="10000"/>
                    </a:schemeClr>
                  </a:solidFill>
                </a:rPr>
                <a:t>Lorem 03</a:t>
              </a:r>
            </a:p>
          </p:txBody>
        </p:sp>
      </p:grpSp>
      <p:grpSp>
        <p:nvGrpSpPr>
          <p:cNvPr id="41" name="Group 40"/>
          <p:cNvGrpSpPr/>
          <p:nvPr/>
        </p:nvGrpSpPr>
        <p:grpSpPr>
          <a:xfrm>
            <a:off x="9124299" y="2096871"/>
            <a:ext cx="1372933" cy="1057652"/>
            <a:chOff x="9124299" y="5028355"/>
            <a:chExt cx="1372933" cy="1057652"/>
          </a:xfrm>
        </p:grpSpPr>
        <p:sp>
          <p:nvSpPr>
            <p:cNvPr id="42" name="Text Placeholder 5"/>
            <p:cNvSpPr txBox="1">
              <a:spLocks/>
            </p:cNvSpPr>
            <p:nvPr/>
          </p:nvSpPr>
          <p:spPr>
            <a:xfrm>
              <a:off x="9125632" y="5028355"/>
              <a:ext cx="1371600" cy="274320"/>
            </a:xfrm>
            <a:prstGeom prst="rect">
              <a:avLst/>
            </a:prstGeom>
            <a:solidFill>
              <a:schemeClr val="bg1">
                <a:alpha val="40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rPr>
                <a:t>Lorem Ipsum</a:t>
              </a:r>
            </a:p>
          </p:txBody>
        </p:sp>
        <p:sp>
          <p:nvSpPr>
            <p:cNvPr id="43" name="TextBox 42"/>
            <p:cNvSpPr txBox="1"/>
            <p:nvPr/>
          </p:nvSpPr>
          <p:spPr>
            <a:xfrm>
              <a:off x="9124299" y="5347343"/>
              <a:ext cx="1371600" cy="738664"/>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dirty="0">
                  <a:solidFill>
                    <a:schemeClr val="bg2">
                      <a:lumMod val="10000"/>
                    </a:schemeClr>
                  </a:solidFill>
                </a:rPr>
                <a:t>Lorem 01</a:t>
              </a:r>
            </a:p>
            <a:p>
              <a:pPr marL="285750" indent="-285750" algn="ctr">
                <a:buFont typeface="Wingdings" panose="05000000000000000000" pitchFamily="2" charset="2"/>
                <a:buChar char="ü"/>
              </a:pPr>
              <a:r>
                <a:rPr lang="en-US" sz="1400" dirty="0">
                  <a:solidFill>
                    <a:schemeClr val="bg2">
                      <a:lumMod val="10000"/>
                    </a:schemeClr>
                  </a:solidFill>
                </a:rPr>
                <a:t>Lorem 02</a:t>
              </a:r>
            </a:p>
            <a:p>
              <a:pPr marL="285750" indent="-285750" algn="ctr">
                <a:buFont typeface="Wingdings" panose="05000000000000000000" pitchFamily="2" charset="2"/>
                <a:buChar char="ü"/>
              </a:pPr>
              <a:r>
                <a:rPr lang="en-US" sz="1400" dirty="0">
                  <a:solidFill>
                    <a:schemeClr val="bg2">
                      <a:lumMod val="10000"/>
                    </a:schemeClr>
                  </a:solidFill>
                </a:rPr>
                <a:t>Lorem 03</a:t>
              </a:r>
            </a:p>
          </p:txBody>
        </p:sp>
      </p:grpSp>
      <p:grpSp>
        <p:nvGrpSpPr>
          <p:cNvPr id="44" name="Group 43"/>
          <p:cNvGrpSpPr/>
          <p:nvPr/>
        </p:nvGrpSpPr>
        <p:grpSpPr>
          <a:xfrm>
            <a:off x="6210383" y="5017493"/>
            <a:ext cx="1372933" cy="1057652"/>
            <a:chOff x="9124299" y="5028355"/>
            <a:chExt cx="1372933" cy="1057652"/>
          </a:xfrm>
        </p:grpSpPr>
        <p:sp>
          <p:nvSpPr>
            <p:cNvPr id="45" name="Text Placeholder 5"/>
            <p:cNvSpPr txBox="1">
              <a:spLocks/>
            </p:cNvSpPr>
            <p:nvPr/>
          </p:nvSpPr>
          <p:spPr>
            <a:xfrm>
              <a:off x="9125632" y="5028355"/>
              <a:ext cx="1371600" cy="274320"/>
            </a:xfrm>
            <a:prstGeom prst="rect">
              <a:avLst/>
            </a:prstGeom>
            <a:solidFill>
              <a:schemeClr val="bg1">
                <a:alpha val="40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rPr>
                <a:t>Lorem Ipsum</a:t>
              </a:r>
            </a:p>
          </p:txBody>
        </p:sp>
        <p:sp>
          <p:nvSpPr>
            <p:cNvPr id="46" name="TextBox 45"/>
            <p:cNvSpPr txBox="1"/>
            <p:nvPr/>
          </p:nvSpPr>
          <p:spPr>
            <a:xfrm>
              <a:off x="9124299" y="5347343"/>
              <a:ext cx="1371600" cy="738664"/>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dirty="0">
                  <a:solidFill>
                    <a:schemeClr val="bg2">
                      <a:lumMod val="10000"/>
                    </a:schemeClr>
                  </a:solidFill>
                </a:rPr>
                <a:t>Lorem 01</a:t>
              </a:r>
            </a:p>
            <a:p>
              <a:pPr marL="285750" indent="-285750" algn="ctr">
                <a:buFont typeface="Wingdings" panose="05000000000000000000" pitchFamily="2" charset="2"/>
                <a:buChar char="ü"/>
              </a:pPr>
              <a:r>
                <a:rPr lang="en-US" sz="1400" dirty="0">
                  <a:solidFill>
                    <a:schemeClr val="bg2">
                      <a:lumMod val="10000"/>
                    </a:schemeClr>
                  </a:solidFill>
                </a:rPr>
                <a:t>Lorem 02</a:t>
              </a:r>
            </a:p>
            <a:p>
              <a:pPr marL="285750" indent="-285750" algn="ctr">
                <a:buFont typeface="Wingdings" panose="05000000000000000000" pitchFamily="2" charset="2"/>
                <a:buChar char="ü"/>
              </a:pPr>
              <a:r>
                <a:rPr lang="en-US" sz="1400" dirty="0">
                  <a:solidFill>
                    <a:schemeClr val="bg2">
                      <a:lumMod val="10000"/>
                    </a:schemeClr>
                  </a:solidFill>
                </a:rPr>
                <a:t>Lorem 03</a:t>
              </a:r>
            </a:p>
          </p:txBody>
        </p:sp>
      </p:grpSp>
    </p:spTree>
    <p:extLst>
      <p:ext uri="{BB962C8B-B14F-4D97-AF65-F5344CB8AC3E}">
        <p14:creationId xmlns:p14="http://schemas.microsoft.com/office/powerpoint/2010/main" val="18002407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9"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fill="hold"/>
                                        <p:tgtEl>
                                          <p:spTgt spid="34"/>
                                        </p:tgtEl>
                                        <p:attrNameLst>
                                          <p:attrName>ppt_x</p:attrName>
                                        </p:attrNameLst>
                                      </p:cBhvr>
                                      <p:tavLst>
                                        <p:tav tm="0">
                                          <p:val>
                                            <p:strVal val="1+#ppt_w/2"/>
                                          </p:val>
                                        </p:tav>
                                        <p:tav tm="100000">
                                          <p:val>
                                            <p:strVal val="#ppt_x"/>
                                          </p:val>
                                        </p:tav>
                                      </p:tavLst>
                                    </p:anim>
                                    <p:anim calcmode="lin" valueType="num">
                                      <p:cBhvr additive="base">
                                        <p:cTn id="24" dur="5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 calcmode="lin" valueType="num">
                                      <p:cBhvr additive="base">
                                        <p:cTn id="27" dur="500" fill="hold"/>
                                        <p:tgtEl>
                                          <p:spTgt spid="36"/>
                                        </p:tgtEl>
                                        <p:attrNameLst>
                                          <p:attrName>ppt_x</p:attrName>
                                        </p:attrNameLst>
                                      </p:cBhvr>
                                      <p:tavLst>
                                        <p:tav tm="0">
                                          <p:val>
                                            <p:strVal val="0-#ppt_w/2"/>
                                          </p:val>
                                        </p:tav>
                                        <p:tav tm="100000">
                                          <p:val>
                                            <p:strVal val="#ppt_x"/>
                                          </p:val>
                                        </p:tav>
                                      </p:tavLst>
                                    </p:anim>
                                    <p:anim calcmode="lin" valueType="num">
                                      <p:cBhvr additive="base">
                                        <p:cTn id="28" dur="500" fill="hold"/>
                                        <p:tgtEl>
                                          <p:spTgt spid="36"/>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1+#ppt_w/2"/>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p:cTn id="36" dur="500" fill="hold"/>
                                        <p:tgtEl>
                                          <p:spTgt spid="31"/>
                                        </p:tgtEl>
                                        <p:attrNameLst>
                                          <p:attrName>ppt_w</p:attrName>
                                        </p:attrNameLst>
                                      </p:cBhvr>
                                      <p:tavLst>
                                        <p:tav tm="0">
                                          <p:val>
                                            <p:fltVal val="0"/>
                                          </p:val>
                                        </p:tav>
                                        <p:tav tm="100000">
                                          <p:val>
                                            <p:strVal val="#ppt_w"/>
                                          </p:val>
                                        </p:tav>
                                      </p:tavLst>
                                    </p:anim>
                                    <p:anim calcmode="lin" valueType="num">
                                      <p:cBhvr>
                                        <p:cTn id="37" dur="500" fill="hold"/>
                                        <p:tgtEl>
                                          <p:spTgt spid="31"/>
                                        </p:tgtEl>
                                        <p:attrNameLst>
                                          <p:attrName>ppt_h</p:attrName>
                                        </p:attrNameLst>
                                      </p:cBhvr>
                                      <p:tavLst>
                                        <p:tav tm="0">
                                          <p:val>
                                            <p:fltVal val="0"/>
                                          </p:val>
                                        </p:tav>
                                        <p:tav tm="100000">
                                          <p:val>
                                            <p:strVal val="#ppt_h"/>
                                          </p:val>
                                        </p:tav>
                                      </p:tavLst>
                                    </p:anim>
                                    <p:animEffect transition="in" filter="fade">
                                      <p:cBhvr>
                                        <p:cTn id="38" dur="500"/>
                                        <p:tgtEl>
                                          <p:spTgt spid="31"/>
                                        </p:tgtEl>
                                      </p:cBhvr>
                                    </p:animEffect>
                                  </p:childTnLst>
                                </p:cTn>
                              </p:par>
                            </p:childTnLst>
                          </p:cTn>
                        </p:par>
                        <p:par>
                          <p:cTn id="39" fill="hold">
                            <p:stCondLst>
                              <p:cond delay="3000"/>
                            </p:stCondLst>
                            <p:childTnLst>
                              <p:par>
                                <p:cTn id="40" presetID="22" presetClass="entr" presetSubtype="1" fill="hold"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up)">
                                      <p:cBhvr>
                                        <p:cTn id="42" dur="500"/>
                                        <p:tgtEl>
                                          <p:spTgt spid="38"/>
                                        </p:tgtEl>
                                      </p:cBhvr>
                                    </p:animEffect>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500" fill="hold"/>
                                        <p:tgtEl>
                                          <p:spTgt spid="32"/>
                                        </p:tgtEl>
                                        <p:attrNameLst>
                                          <p:attrName>ppt_w</p:attrName>
                                        </p:attrNameLst>
                                      </p:cBhvr>
                                      <p:tavLst>
                                        <p:tav tm="0">
                                          <p:val>
                                            <p:fltVal val="0"/>
                                          </p:val>
                                        </p:tav>
                                        <p:tav tm="100000">
                                          <p:val>
                                            <p:strVal val="#ppt_w"/>
                                          </p:val>
                                        </p:tav>
                                      </p:tavLst>
                                    </p:anim>
                                    <p:anim calcmode="lin" valueType="num">
                                      <p:cBhvr>
                                        <p:cTn id="47" dur="500" fill="hold"/>
                                        <p:tgtEl>
                                          <p:spTgt spid="32"/>
                                        </p:tgtEl>
                                        <p:attrNameLst>
                                          <p:attrName>ppt_h</p:attrName>
                                        </p:attrNameLst>
                                      </p:cBhvr>
                                      <p:tavLst>
                                        <p:tav tm="0">
                                          <p:val>
                                            <p:fltVal val="0"/>
                                          </p:val>
                                        </p:tav>
                                        <p:tav tm="100000">
                                          <p:val>
                                            <p:strVal val="#ppt_h"/>
                                          </p:val>
                                        </p:tav>
                                      </p:tavLst>
                                    </p:anim>
                                    <p:animEffect transition="in" filter="fade">
                                      <p:cBhvr>
                                        <p:cTn id="48" dur="500"/>
                                        <p:tgtEl>
                                          <p:spTgt spid="32"/>
                                        </p:tgtEl>
                                      </p:cBhvr>
                                    </p:animEffect>
                                  </p:childTnLst>
                                </p:cTn>
                              </p:par>
                            </p:childTnLst>
                          </p:cTn>
                        </p:par>
                        <p:par>
                          <p:cTn id="49" fill="hold">
                            <p:stCondLst>
                              <p:cond delay="4000"/>
                            </p:stCondLst>
                            <p:childTnLst>
                              <p:par>
                                <p:cTn id="50" presetID="22" presetClass="entr" presetSubtype="1" fill="hold" nodeType="after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wipe(up)">
                                      <p:cBhvr>
                                        <p:cTn id="52" dur="500"/>
                                        <p:tgtEl>
                                          <p:spTgt spid="41"/>
                                        </p:tgtEl>
                                      </p:cBhvr>
                                    </p:animEffect>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37"/>
                                        </p:tgtEl>
                                        <p:attrNameLst>
                                          <p:attrName>style.visibility</p:attrName>
                                        </p:attrNameLst>
                                      </p:cBhvr>
                                      <p:to>
                                        <p:strVal val="visible"/>
                                      </p:to>
                                    </p:set>
                                    <p:anim calcmode="lin" valueType="num">
                                      <p:cBhvr>
                                        <p:cTn id="56" dur="500" fill="hold"/>
                                        <p:tgtEl>
                                          <p:spTgt spid="37"/>
                                        </p:tgtEl>
                                        <p:attrNameLst>
                                          <p:attrName>ppt_w</p:attrName>
                                        </p:attrNameLst>
                                      </p:cBhvr>
                                      <p:tavLst>
                                        <p:tav tm="0">
                                          <p:val>
                                            <p:fltVal val="0"/>
                                          </p:val>
                                        </p:tav>
                                        <p:tav tm="100000">
                                          <p:val>
                                            <p:strVal val="#ppt_w"/>
                                          </p:val>
                                        </p:tav>
                                      </p:tavLst>
                                    </p:anim>
                                    <p:anim calcmode="lin" valueType="num">
                                      <p:cBhvr>
                                        <p:cTn id="57" dur="500" fill="hold"/>
                                        <p:tgtEl>
                                          <p:spTgt spid="37"/>
                                        </p:tgtEl>
                                        <p:attrNameLst>
                                          <p:attrName>ppt_h</p:attrName>
                                        </p:attrNameLst>
                                      </p:cBhvr>
                                      <p:tavLst>
                                        <p:tav tm="0">
                                          <p:val>
                                            <p:fltVal val="0"/>
                                          </p:val>
                                        </p:tav>
                                        <p:tav tm="100000">
                                          <p:val>
                                            <p:strVal val="#ppt_h"/>
                                          </p:val>
                                        </p:tav>
                                      </p:tavLst>
                                    </p:anim>
                                    <p:animEffect transition="in" filter="fade">
                                      <p:cBhvr>
                                        <p:cTn id="58" dur="500"/>
                                        <p:tgtEl>
                                          <p:spTgt spid="37"/>
                                        </p:tgtEl>
                                      </p:cBhvr>
                                    </p:animEffect>
                                  </p:childTnLst>
                                </p:cTn>
                              </p:par>
                            </p:childTnLst>
                          </p:cTn>
                        </p:par>
                        <p:par>
                          <p:cTn id="59" fill="hold">
                            <p:stCondLst>
                              <p:cond delay="5000"/>
                            </p:stCondLst>
                            <p:childTnLst>
                              <p:par>
                                <p:cTn id="60" presetID="22" presetClass="entr" presetSubtype="1" fill="hold"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wipe(up)">
                                      <p:cBhvr>
                                        <p:cTn id="62" dur="500"/>
                                        <p:tgtEl>
                                          <p:spTgt spid="44"/>
                                        </p:tgtEl>
                                      </p:cBhvr>
                                    </p:animEffect>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3"/>
                                        </p:tgtEl>
                                        <p:attrNameLst>
                                          <p:attrName>style.visibility</p:attrName>
                                        </p:attrNameLst>
                                      </p:cBhvr>
                                      <p:to>
                                        <p:strVal val="visible"/>
                                      </p:to>
                                    </p:set>
                                    <p:anim calcmode="lin" valueType="num">
                                      <p:cBhvr>
                                        <p:cTn id="66" dur="500" fill="hold"/>
                                        <p:tgtEl>
                                          <p:spTgt spid="33"/>
                                        </p:tgtEl>
                                        <p:attrNameLst>
                                          <p:attrName>ppt_w</p:attrName>
                                        </p:attrNameLst>
                                      </p:cBhvr>
                                      <p:tavLst>
                                        <p:tav tm="0">
                                          <p:val>
                                            <p:fltVal val="0"/>
                                          </p:val>
                                        </p:tav>
                                        <p:tav tm="100000">
                                          <p:val>
                                            <p:strVal val="#ppt_w"/>
                                          </p:val>
                                        </p:tav>
                                      </p:tavLst>
                                    </p:anim>
                                    <p:anim calcmode="lin" valueType="num">
                                      <p:cBhvr>
                                        <p:cTn id="67" dur="500" fill="hold"/>
                                        <p:tgtEl>
                                          <p:spTgt spid="33"/>
                                        </p:tgtEl>
                                        <p:attrNameLst>
                                          <p:attrName>ppt_h</p:attrName>
                                        </p:attrNameLst>
                                      </p:cBhvr>
                                      <p:tavLst>
                                        <p:tav tm="0">
                                          <p:val>
                                            <p:fltVal val="0"/>
                                          </p:val>
                                        </p:tav>
                                        <p:tav tm="100000">
                                          <p:val>
                                            <p:strVal val="#ppt_h"/>
                                          </p:val>
                                        </p:tav>
                                      </p:tavLst>
                                    </p:anim>
                                    <p:animEffect transition="in" filter="fade">
                                      <p:cBhvr>
                                        <p:cTn id="68" dur="500"/>
                                        <p:tgtEl>
                                          <p:spTgt spid="33"/>
                                        </p:tgtEl>
                                      </p:cBhvr>
                                    </p:animEffect>
                                  </p:childTnLst>
                                </p:cTn>
                              </p:par>
                            </p:childTnLst>
                          </p:cTn>
                        </p:par>
                        <p:par>
                          <p:cTn id="69" fill="hold">
                            <p:stCondLst>
                              <p:cond delay="6000"/>
                            </p:stCondLst>
                            <p:childTnLst>
                              <p:par>
                                <p:cTn id="70" presetID="22" presetClass="entr" presetSubtype="1"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wipe(up)">
                                      <p:cBhvr>
                                        <p:cTn id="7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25" grpId="0" animBg="1"/>
      <p:bldP spid="2" grpId="0" animBg="1"/>
      <p:bldP spid="31" grpId="0" animBg="1"/>
      <p:bldP spid="32" grpId="0" animBg="1"/>
      <p:bldP spid="33"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2982</TotalTime>
  <Words>1301</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602</cp:revision>
  <dcterms:created xsi:type="dcterms:W3CDTF">2015-12-31T02:20:12Z</dcterms:created>
  <dcterms:modified xsi:type="dcterms:W3CDTF">2016-09-21T21:06:40Z</dcterms:modified>
</cp:coreProperties>
</file>