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61"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a:srgbClr val="FFC000"/>
    <a:srgbClr val="A5A5A5"/>
    <a:srgbClr val="ED7D31"/>
    <a:srgbClr val="5B9BD5"/>
    <a:srgbClr val="70AD47"/>
    <a:srgbClr val="878889"/>
    <a:srgbClr val="969696"/>
    <a:srgbClr val="9B9B9B"/>
    <a:srgbClr val="4F7D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396"/>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10000"/>
          </a:schemeClr>
        </a:solidFill>
        <a:effectLst/>
      </p:bgPr>
    </p:bg>
    <p:spTree>
      <p:nvGrpSpPr>
        <p:cNvPr id="1" name=""/>
        <p:cNvGrpSpPr/>
        <p:nvPr/>
      </p:nvGrpSpPr>
      <p:grpSpPr>
        <a:xfrm>
          <a:off x="0" y="0"/>
          <a:ext cx="0" cy="0"/>
          <a:chOff x="0" y="0"/>
          <a:chExt cx="0" cy="0"/>
        </a:xfrm>
      </p:grpSpPr>
      <p:sp>
        <p:nvSpPr>
          <p:cNvPr id="34" name="Diamond 33"/>
          <p:cNvSpPr/>
          <p:nvPr/>
        </p:nvSpPr>
        <p:spPr>
          <a:xfrm>
            <a:off x="8442030" y="960430"/>
            <a:ext cx="2738804" cy="2738804"/>
          </a:xfrm>
          <a:prstGeom prst="diamond">
            <a:avLst/>
          </a:prstGeom>
          <a:solidFill>
            <a:srgbClr val="ED7D31"/>
          </a:solidFill>
          <a:ln w="6350">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Diamond 34"/>
          <p:cNvSpPr/>
          <p:nvPr/>
        </p:nvSpPr>
        <p:spPr>
          <a:xfrm>
            <a:off x="8442030" y="3889783"/>
            <a:ext cx="2738804" cy="2738804"/>
          </a:xfrm>
          <a:prstGeom prst="diamond">
            <a:avLst/>
          </a:prstGeom>
          <a:solidFill>
            <a:srgbClr val="FFC000"/>
          </a:solidFill>
          <a:ln w="6350">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Diamond 35"/>
          <p:cNvSpPr/>
          <p:nvPr/>
        </p:nvSpPr>
        <p:spPr>
          <a:xfrm>
            <a:off x="5530070" y="3889783"/>
            <a:ext cx="2738804" cy="2738804"/>
          </a:xfrm>
          <a:prstGeom prst="diamond">
            <a:avLst/>
          </a:prstGeom>
          <a:solidFill>
            <a:srgbClr val="A5A5A5"/>
          </a:solidFill>
          <a:ln w="6350">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Diamond 24"/>
          <p:cNvSpPr/>
          <p:nvPr/>
        </p:nvSpPr>
        <p:spPr>
          <a:xfrm>
            <a:off x="6989634" y="2417990"/>
            <a:ext cx="2738804" cy="2738804"/>
          </a:xfrm>
          <a:prstGeom prst="diamond">
            <a:avLst/>
          </a:prstGeom>
          <a:blipFill>
            <a:blip r:embed="rId2"/>
            <a:stretch>
              <a:fillRect l="-3000" t="-3000" r="-3000" b="-3000"/>
            </a:stretch>
          </a:blipFill>
          <a:ln w="6350">
            <a:solidFill>
              <a:schemeClr val="bg1"/>
            </a:solidFill>
          </a:ln>
          <a:effectLst>
            <a:outerShdw blurRad="50800" dist="38100" dir="16200000" rotWithShape="0">
              <a:prstClr val="black">
                <a:alpha val="40000"/>
              </a:prstClr>
            </a:outerShdw>
            <a:reflection blurRad="6350" stA="50000" endA="300" endPos="55500" dist="1016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iamond 1"/>
          <p:cNvSpPr/>
          <p:nvPr/>
        </p:nvSpPr>
        <p:spPr>
          <a:xfrm>
            <a:off x="5511554" y="960430"/>
            <a:ext cx="2738804" cy="2738804"/>
          </a:xfrm>
          <a:prstGeom prst="diamond">
            <a:avLst/>
          </a:prstGeom>
          <a:solidFill>
            <a:srgbClr val="00B0F0"/>
          </a:solidFill>
          <a:ln w="6350">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754150" y="295106"/>
            <a:ext cx="4364195" cy="665324"/>
            <a:chOff x="754150" y="295106"/>
            <a:chExt cx="4364195" cy="665324"/>
          </a:xfrm>
        </p:grpSpPr>
        <p:sp>
          <p:nvSpPr>
            <p:cNvPr id="21" name="Title 1"/>
            <p:cNvSpPr txBox="1">
              <a:spLocks/>
            </p:cNvSpPr>
            <p:nvPr/>
          </p:nvSpPr>
          <p:spPr>
            <a:xfrm>
              <a:off x="754150" y="295106"/>
              <a:ext cx="4364195" cy="353524"/>
            </a:xfrm>
            <a:prstGeom prst="rect">
              <a:avLst/>
            </a:prstGeom>
            <a:solidFill>
              <a:schemeClr val="bg1">
                <a:alpha val="10000"/>
              </a:schemeClr>
            </a:solidFill>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r>
                <a:rPr lang="en-US" sz="3200" b="0" dirty="0">
                  <a:solidFill>
                    <a:schemeClr val="bg1"/>
                  </a:solidFill>
                </a:rPr>
                <a:t>SageFox PowerPoint Slide</a:t>
              </a:r>
            </a:p>
          </p:txBody>
        </p:sp>
        <p:sp>
          <p:nvSpPr>
            <p:cNvPr id="22" name="Text Placeholder 3"/>
            <p:cNvSpPr txBox="1">
              <a:spLocks/>
            </p:cNvSpPr>
            <p:nvPr/>
          </p:nvSpPr>
          <p:spPr>
            <a:xfrm>
              <a:off x="765429" y="702398"/>
              <a:ext cx="2377440" cy="258032"/>
            </a:xfrm>
            <a:prstGeom prst="rect">
              <a:avLst/>
            </a:prstGeom>
            <a:solidFill>
              <a:schemeClr val="bg1">
                <a:alpha val="8000"/>
              </a:schemeClr>
            </a:solidFill>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r>
                <a:rPr lang="en-US" b="0" dirty="0">
                  <a:solidFill>
                    <a:schemeClr val="bg2">
                      <a:lumMod val="75000"/>
                    </a:schemeClr>
                  </a:solidFill>
                </a:rPr>
                <a:t>Enter Your Subtitle Here</a:t>
              </a:r>
            </a:p>
          </p:txBody>
        </p:sp>
      </p:grpSp>
      <p:pic>
        <p:nvPicPr>
          <p:cNvPr id="23" name="Picture 22">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grpSp>
        <p:nvGrpSpPr>
          <p:cNvPr id="7" name="Group 6"/>
          <p:cNvGrpSpPr/>
          <p:nvPr/>
        </p:nvGrpSpPr>
        <p:grpSpPr>
          <a:xfrm>
            <a:off x="775387" y="1601327"/>
            <a:ext cx="3931920" cy="4621188"/>
            <a:chOff x="459693" y="1601327"/>
            <a:chExt cx="3931920" cy="4621188"/>
          </a:xfrm>
        </p:grpSpPr>
        <p:sp>
          <p:nvSpPr>
            <p:cNvPr id="29" name="Text Placeholder 8"/>
            <p:cNvSpPr txBox="1">
              <a:spLocks/>
            </p:cNvSpPr>
            <p:nvPr/>
          </p:nvSpPr>
          <p:spPr>
            <a:xfrm>
              <a:off x="459693" y="1601327"/>
              <a:ext cx="3931920" cy="267661"/>
            </a:xfrm>
            <a:prstGeom prst="rect">
              <a:avLst/>
            </a:prstGeom>
            <a:solidFill>
              <a:schemeClr val="bg1">
                <a:alpha val="20000"/>
              </a:schemeClr>
            </a:solidFill>
          </p:spPr>
          <p:txBody>
            <a:bodyPr lIns="0" tIns="0" rIns="0" bIns="0" anchor="ctr"/>
            <a:lstStyle/>
            <a:p>
              <a:pPr marL="457189" indent="-457189" algn="ctr" defTabSz="1219170">
                <a:spcBef>
                  <a:spcPct val="20000"/>
                </a:spcBef>
                <a:defRPr/>
              </a:pPr>
              <a:r>
                <a:rPr lang="en-US" sz="2000" b="1" dirty="0">
                  <a:solidFill>
                    <a:schemeClr val="bg1">
                      <a:lumMod val="95000"/>
                    </a:schemeClr>
                  </a:solidFill>
                  <a:latin typeface="+mj-lt"/>
                </a:rPr>
                <a:t>Lorem Ipsum Dolor</a:t>
              </a:r>
            </a:p>
          </p:txBody>
        </p:sp>
        <p:sp>
          <p:nvSpPr>
            <p:cNvPr id="30" name="TextBox 29"/>
            <p:cNvSpPr txBox="1"/>
            <p:nvPr/>
          </p:nvSpPr>
          <p:spPr>
            <a:xfrm>
              <a:off x="459693" y="1913643"/>
              <a:ext cx="3931920" cy="4308872"/>
            </a:xfrm>
            <a:prstGeom prst="rect">
              <a:avLst/>
            </a:prstGeom>
            <a:noFill/>
          </p:spPr>
          <p:txBody>
            <a:bodyPr wrap="square" lIns="0" tIns="0" rIns="0" bIns="0" rtlCol="0">
              <a:spAutoFit/>
            </a:bodyPr>
            <a:lstStyle/>
            <a:p>
              <a:r>
                <a:rPr lang="en-US" sz="1400" dirty="0">
                  <a:solidFill>
                    <a:schemeClr val="bg1">
                      <a:lumMod val="85000"/>
                    </a:schemeClr>
                  </a:solidFill>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p>
            <a:p>
              <a:pPr algn="just"/>
              <a:endParaRPr lang="en-US" sz="1400" dirty="0">
                <a:solidFill>
                  <a:schemeClr val="bg1">
                    <a:lumMod val="85000"/>
                  </a:schemeClr>
                </a:solidFill>
              </a:endParaRPr>
            </a:p>
            <a:p>
              <a:r>
                <a:rPr lang="en-US" sz="1400" dirty="0">
                  <a:solidFill>
                    <a:schemeClr val="bg1">
                      <a:lumMod val="85000"/>
                    </a:schemeClr>
                  </a:solidFill>
                </a:rPr>
                <a:t>Lorem ipsum dolor sit amet, consectetur adipiscing elit, sed do eiusmod tempor incididunt ut labore et dolore magna aliqua. Ut enim ad minim veniam, quis nostrud exercitation.</a:t>
              </a:r>
            </a:p>
            <a:p>
              <a:endParaRPr lang="en-US" sz="1400" dirty="0">
                <a:solidFill>
                  <a:schemeClr val="bg1">
                    <a:lumMod val="85000"/>
                  </a:schemeClr>
                </a:solidFill>
              </a:endParaRPr>
            </a:p>
            <a:p>
              <a:r>
                <a:rPr lang="en-US" sz="1400" dirty="0">
                  <a:solidFill>
                    <a:schemeClr val="bg1">
                      <a:lumMod val="85000"/>
                    </a:schemeClr>
                  </a:solidFill>
                </a:rPr>
                <a:t>Lorem ipsum dolor sit amet, consectetur adipiscing elit, sed do eiusmod tempor incididunt ut labore et dolore magna aliqua. Ut enim ad minim veniam, quis nostrud exercitation ullamco laboris nisi ut aliquip ex ea commodo consequat. </a:t>
              </a:r>
              <a:endParaRPr lang="en-US" sz="1333" dirty="0">
                <a:solidFill>
                  <a:schemeClr val="tx1">
                    <a:lumMod val="50000"/>
                    <a:lumOff val="50000"/>
                  </a:schemeClr>
                </a:solidFill>
              </a:endParaRPr>
            </a:p>
          </p:txBody>
        </p:sp>
      </p:grpSp>
      <p:sp>
        <p:nvSpPr>
          <p:cNvPr id="31" name="Freeform 24"/>
          <p:cNvSpPr>
            <a:spLocks noChangeAspect="1" noChangeArrowheads="1"/>
          </p:cNvSpPr>
          <p:nvPr/>
        </p:nvSpPr>
        <p:spPr bwMode="auto">
          <a:xfrm>
            <a:off x="6614402" y="1452125"/>
            <a:ext cx="502920" cy="498471"/>
          </a:xfrm>
          <a:custGeom>
            <a:avLst/>
            <a:gdLst>
              <a:gd name="T0" fmla="*/ 497 w 498"/>
              <a:gd name="T1" fmla="*/ 360 h 494"/>
              <a:gd name="T2" fmla="*/ 497 w 498"/>
              <a:gd name="T3" fmla="*/ 47 h 494"/>
              <a:gd name="T4" fmla="*/ 450 w 498"/>
              <a:gd name="T5" fmla="*/ 0 h 494"/>
              <a:gd name="T6" fmla="*/ 137 w 498"/>
              <a:gd name="T7" fmla="*/ 0 h 494"/>
              <a:gd name="T8" fmla="*/ 90 w 498"/>
              <a:gd name="T9" fmla="*/ 47 h 494"/>
              <a:gd name="T10" fmla="*/ 90 w 498"/>
              <a:gd name="T11" fmla="*/ 360 h 494"/>
              <a:gd name="T12" fmla="*/ 137 w 498"/>
              <a:gd name="T13" fmla="*/ 403 h 494"/>
              <a:gd name="T14" fmla="*/ 450 w 498"/>
              <a:gd name="T15" fmla="*/ 403 h 494"/>
              <a:gd name="T16" fmla="*/ 497 w 498"/>
              <a:gd name="T17" fmla="*/ 360 h 494"/>
              <a:gd name="T18" fmla="*/ 215 w 498"/>
              <a:gd name="T19" fmla="*/ 236 h 494"/>
              <a:gd name="T20" fmla="*/ 270 w 498"/>
              <a:gd name="T21" fmla="*/ 304 h 494"/>
              <a:gd name="T22" fmla="*/ 352 w 498"/>
              <a:gd name="T23" fmla="*/ 202 h 494"/>
              <a:gd name="T24" fmla="*/ 450 w 498"/>
              <a:gd name="T25" fmla="*/ 339 h 494"/>
              <a:gd name="T26" fmla="*/ 137 w 498"/>
              <a:gd name="T27" fmla="*/ 339 h 494"/>
              <a:gd name="T28" fmla="*/ 215 w 498"/>
              <a:gd name="T29" fmla="*/ 236 h 494"/>
              <a:gd name="T30" fmla="*/ 0 w 498"/>
              <a:gd name="T31" fmla="*/ 90 h 494"/>
              <a:gd name="T32" fmla="*/ 0 w 498"/>
              <a:gd name="T33" fmla="*/ 450 h 494"/>
              <a:gd name="T34" fmla="*/ 47 w 498"/>
              <a:gd name="T35" fmla="*/ 493 h 494"/>
              <a:gd name="T36" fmla="*/ 407 w 498"/>
              <a:gd name="T37" fmla="*/ 493 h 494"/>
              <a:gd name="T38" fmla="*/ 407 w 498"/>
              <a:gd name="T39" fmla="*/ 450 h 494"/>
              <a:gd name="T40" fmla="*/ 47 w 498"/>
              <a:gd name="T41" fmla="*/ 450 h 494"/>
              <a:gd name="T42" fmla="*/ 47 w 498"/>
              <a:gd name="T43" fmla="*/ 90 h 494"/>
              <a:gd name="T44" fmla="*/ 0 w 498"/>
              <a:gd name="T45" fmla="*/ 90 h 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98" h="494">
                <a:moveTo>
                  <a:pt x="497" y="360"/>
                </a:moveTo>
                <a:lnTo>
                  <a:pt x="497" y="47"/>
                </a:lnTo>
                <a:cubicBezTo>
                  <a:pt x="497" y="22"/>
                  <a:pt x="476" y="0"/>
                  <a:pt x="450" y="0"/>
                </a:cubicBezTo>
                <a:lnTo>
                  <a:pt x="137" y="0"/>
                </a:lnTo>
                <a:cubicBezTo>
                  <a:pt x="112" y="0"/>
                  <a:pt x="90" y="22"/>
                  <a:pt x="90" y="47"/>
                </a:cubicBezTo>
                <a:lnTo>
                  <a:pt x="90" y="360"/>
                </a:lnTo>
                <a:cubicBezTo>
                  <a:pt x="90" y="386"/>
                  <a:pt x="112" y="403"/>
                  <a:pt x="137" y="403"/>
                </a:cubicBezTo>
                <a:lnTo>
                  <a:pt x="450" y="403"/>
                </a:lnTo>
                <a:cubicBezTo>
                  <a:pt x="476" y="403"/>
                  <a:pt x="497" y="386"/>
                  <a:pt x="497" y="360"/>
                </a:cubicBezTo>
                <a:close/>
                <a:moveTo>
                  <a:pt x="215" y="236"/>
                </a:moveTo>
                <a:lnTo>
                  <a:pt x="270" y="304"/>
                </a:lnTo>
                <a:lnTo>
                  <a:pt x="352" y="202"/>
                </a:lnTo>
                <a:lnTo>
                  <a:pt x="450" y="339"/>
                </a:lnTo>
                <a:lnTo>
                  <a:pt x="137" y="339"/>
                </a:lnTo>
                <a:lnTo>
                  <a:pt x="215" y="236"/>
                </a:lnTo>
                <a:close/>
                <a:moveTo>
                  <a:pt x="0" y="90"/>
                </a:moveTo>
                <a:lnTo>
                  <a:pt x="0" y="450"/>
                </a:lnTo>
                <a:cubicBezTo>
                  <a:pt x="0" y="472"/>
                  <a:pt x="22" y="493"/>
                  <a:pt x="47" y="493"/>
                </a:cubicBezTo>
                <a:lnTo>
                  <a:pt x="407" y="493"/>
                </a:lnTo>
                <a:lnTo>
                  <a:pt x="407" y="450"/>
                </a:lnTo>
                <a:lnTo>
                  <a:pt x="47" y="450"/>
                </a:lnTo>
                <a:lnTo>
                  <a:pt x="47" y="90"/>
                </a:lnTo>
                <a:lnTo>
                  <a:pt x="0" y="90"/>
                </a:lnTo>
                <a:close/>
              </a:path>
            </a:pathLst>
          </a:custGeom>
          <a:solidFill>
            <a:srgbClr val="FFFFFF"/>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32" name="Freeform 23"/>
          <p:cNvSpPr>
            <a:spLocks noChangeAspect="1" noChangeArrowheads="1"/>
          </p:cNvSpPr>
          <p:nvPr/>
        </p:nvSpPr>
        <p:spPr bwMode="auto">
          <a:xfrm>
            <a:off x="9593770" y="1436431"/>
            <a:ext cx="457199" cy="457200"/>
          </a:xfrm>
          <a:custGeom>
            <a:avLst/>
            <a:gdLst>
              <a:gd name="T0" fmla="*/ 0 w 587"/>
              <a:gd name="T1" fmla="*/ 467 h 586"/>
              <a:gd name="T2" fmla="*/ 0 w 587"/>
              <a:gd name="T3" fmla="*/ 585 h 586"/>
              <a:gd name="T4" fmla="*/ 125 w 587"/>
              <a:gd name="T5" fmla="*/ 585 h 586"/>
              <a:gd name="T6" fmla="*/ 480 w 587"/>
              <a:gd name="T7" fmla="*/ 224 h 586"/>
              <a:gd name="T8" fmla="*/ 355 w 587"/>
              <a:gd name="T9" fmla="*/ 100 h 586"/>
              <a:gd name="T10" fmla="*/ 0 w 587"/>
              <a:gd name="T11" fmla="*/ 467 h 586"/>
              <a:gd name="T12" fmla="*/ 573 w 587"/>
              <a:gd name="T13" fmla="*/ 131 h 586"/>
              <a:gd name="T14" fmla="*/ 573 w 587"/>
              <a:gd name="T15" fmla="*/ 87 h 586"/>
              <a:gd name="T16" fmla="*/ 499 w 587"/>
              <a:gd name="T17" fmla="*/ 12 h 586"/>
              <a:gd name="T18" fmla="*/ 455 w 587"/>
              <a:gd name="T19" fmla="*/ 12 h 586"/>
              <a:gd name="T20" fmla="*/ 399 w 587"/>
              <a:gd name="T21" fmla="*/ 68 h 586"/>
              <a:gd name="T22" fmla="*/ 517 w 587"/>
              <a:gd name="T23" fmla="*/ 193 h 586"/>
              <a:gd name="T24" fmla="*/ 573 w 587"/>
              <a:gd name="T25" fmla="*/ 131 h 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87" h="586">
                <a:moveTo>
                  <a:pt x="0" y="467"/>
                </a:moveTo>
                <a:lnTo>
                  <a:pt x="0" y="585"/>
                </a:lnTo>
                <a:lnTo>
                  <a:pt x="125" y="585"/>
                </a:lnTo>
                <a:lnTo>
                  <a:pt x="480" y="224"/>
                </a:lnTo>
                <a:lnTo>
                  <a:pt x="355" y="100"/>
                </a:lnTo>
                <a:lnTo>
                  <a:pt x="0" y="467"/>
                </a:lnTo>
                <a:close/>
                <a:moveTo>
                  <a:pt x="573" y="131"/>
                </a:moveTo>
                <a:cubicBezTo>
                  <a:pt x="586" y="118"/>
                  <a:pt x="586" y="100"/>
                  <a:pt x="573" y="87"/>
                </a:cubicBezTo>
                <a:lnTo>
                  <a:pt x="499" y="12"/>
                </a:lnTo>
                <a:cubicBezTo>
                  <a:pt x="486" y="0"/>
                  <a:pt x="467" y="0"/>
                  <a:pt x="455" y="12"/>
                </a:cubicBezTo>
                <a:lnTo>
                  <a:pt x="399" y="68"/>
                </a:lnTo>
                <a:lnTo>
                  <a:pt x="517" y="193"/>
                </a:lnTo>
                <a:lnTo>
                  <a:pt x="573" y="131"/>
                </a:lnTo>
                <a:close/>
              </a:path>
            </a:pathLst>
          </a:custGeom>
          <a:solidFill>
            <a:srgbClr val="FFFFFF"/>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33" name="Freeform 16"/>
          <p:cNvSpPr>
            <a:spLocks noChangeAspect="1" noChangeArrowheads="1"/>
          </p:cNvSpPr>
          <p:nvPr/>
        </p:nvSpPr>
        <p:spPr bwMode="auto">
          <a:xfrm>
            <a:off x="9558884" y="4412889"/>
            <a:ext cx="502920" cy="400283"/>
          </a:xfrm>
          <a:custGeom>
            <a:avLst/>
            <a:gdLst>
              <a:gd name="T0" fmla="*/ 581 w 650"/>
              <a:gd name="T1" fmla="*/ 0 h 514"/>
              <a:gd name="T2" fmla="*/ 62 w 650"/>
              <a:gd name="T3" fmla="*/ 0 h 514"/>
              <a:gd name="T4" fmla="*/ 0 w 650"/>
              <a:gd name="T5" fmla="*/ 62 h 514"/>
              <a:gd name="T6" fmla="*/ 0 w 650"/>
              <a:gd name="T7" fmla="*/ 451 h 514"/>
              <a:gd name="T8" fmla="*/ 62 w 650"/>
              <a:gd name="T9" fmla="*/ 513 h 514"/>
              <a:gd name="T10" fmla="*/ 581 w 650"/>
              <a:gd name="T11" fmla="*/ 513 h 514"/>
              <a:gd name="T12" fmla="*/ 649 w 650"/>
              <a:gd name="T13" fmla="*/ 451 h 514"/>
              <a:gd name="T14" fmla="*/ 649 w 650"/>
              <a:gd name="T15" fmla="*/ 62 h 514"/>
              <a:gd name="T16" fmla="*/ 581 w 650"/>
              <a:gd name="T17" fmla="*/ 0 h 514"/>
              <a:gd name="T18" fmla="*/ 519 w 650"/>
              <a:gd name="T19" fmla="*/ 383 h 514"/>
              <a:gd name="T20" fmla="*/ 390 w 650"/>
              <a:gd name="T21" fmla="*/ 284 h 514"/>
              <a:gd name="T22" fmla="*/ 390 w 650"/>
              <a:gd name="T23" fmla="*/ 383 h 514"/>
              <a:gd name="T24" fmla="*/ 130 w 650"/>
              <a:gd name="T25" fmla="*/ 383 h 514"/>
              <a:gd name="T26" fmla="*/ 130 w 650"/>
              <a:gd name="T27" fmla="*/ 124 h 514"/>
              <a:gd name="T28" fmla="*/ 390 w 650"/>
              <a:gd name="T29" fmla="*/ 124 h 514"/>
              <a:gd name="T30" fmla="*/ 390 w 650"/>
              <a:gd name="T31" fmla="*/ 229 h 514"/>
              <a:gd name="T32" fmla="*/ 519 w 650"/>
              <a:gd name="T33" fmla="*/ 124 h 514"/>
              <a:gd name="T34" fmla="*/ 519 w 650"/>
              <a:gd name="T35" fmla="*/ 383 h 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50" h="514">
                <a:moveTo>
                  <a:pt x="581" y="0"/>
                </a:moveTo>
                <a:lnTo>
                  <a:pt x="62" y="0"/>
                </a:lnTo>
                <a:cubicBezTo>
                  <a:pt x="31" y="0"/>
                  <a:pt x="0" y="25"/>
                  <a:pt x="0" y="62"/>
                </a:cubicBezTo>
                <a:lnTo>
                  <a:pt x="0" y="451"/>
                </a:lnTo>
                <a:cubicBezTo>
                  <a:pt x="0" y="488"/>
                  <a:pt x="31" y="513"/>
                  <a:pt x="62" y="513"/>
                </a:cubicBezTo>
                <a:lnTo>
                  <a:pt x="581" y="513"/>
                </a:lnTo>
                <a:cubicBezTo>
                  <a:pt x="618" y="513"/>
                  <a:pt x="649" y="488"/>
                  <a:pt x="649" y="451"/>
                </a:cubicBezTo>
                <a:lnTo>
                  <a:pt x="649" y="62"/>
                </a:lnTo>
                <a:cubicBezTo>
                  <a:pt x="649" y="25"/>
                  <a:pt x="618" y="0"/>
                  <a:pt x="581" y="0"/>
                </a:cubicBezTo>
                <a:close/>
                <a:moveTo>
                  <a:pt x="519" y="383"/>
                </a:moveTo>
                <a:lnTo>
                  <a:pt x="390" y="284"/>
                </a:lnTo>
                <a:lnTo>
                  <a:pt x="390" y="383"/>
                </a:lnTo>
                <a:lnTo>
                  <a:pt x="130" y="383"/>
                </a:lnTo>
                <a:lnTo>
                  <a:pt x="130" y="124"/>
                </a:lnTo>
                <a:lnTo>
                  <a:pt x="390" y="124"/>
                </a:lnTo>
                <a:lnTo>
                  <a:pt x="390" y="229"/>
                </a:lnTo>
                <a:lnTo>
                  <a:pt x="519" y="124"/>
                </a:lnTo>
                <a:lnTo>
                  <a:pt x="519" y="383"/>
                </a:lnTo>
                <a:close/>
              </a:path>
            </a:pathLst>
          </a:custGeom>
          <a:solidFill>
            <a:srgbClr val="FFFFFF"/>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37" name="Freeform 7"/>
          <p:cNvSpPr>
            <a:spLocks noChangeAspect="1" noChangeArrowheads="1"/>
          </p:cNvSpPr>
          <p:nvPr/>
        </p:nvSpPr>
        <p:spPr bwMode="auto">
          <a:xfrm>
            <a:off x="6721065" y="4323887"/>
            <a:ext cx="365760" cy="502925"/>
          </a:xfrm>
          <a:custGeom>
            <a:avLst/>
            <a:gdLst>
              <a:gd name="T0" fmla="*/ 196 w 389"/>
              <a:gd name="T1" fmla="*/ 335 h 532"/>
              <a:gd name="T2" fmla="*/ 276 w 389"/>
              <a:gd name="T3" fmla="*/ 250 h 532"/>
              <a:gd name="T4" fmla="*/ 276 w 389"/>
              <a:gd name="T5" fmla="*/ 85 h 532"/>
              <a:gd name="T6" fmla="*/ 196 w 389"/>
              <a:gd name="T7" fmla="*/ 0 h 532"/>
              <a:gd name="T8" fmla="*/ 111 w 389"/>
              <a:gd name="T9" fmla="*/ 85 h 532"/>
              <a:gd name="T10" fmla="*/ 111 w 389"/>
              <a:gd name="T11" fmla="*/ 250 h 532"/>
              <a:gd name="T12" fmla="*/ 196 w 389"/>
              <a:gd name="T13" fmla="*/ 335 h 532"/>
              <a:gd name="T14" fmla="*/ 340 w 389"/>
              <a:gd name="T15" fmla="*/ 250 h 532"/>
              <a:gd name="T16" fmla="*/ 196 w 389"/>
              <a:gd name="T17" fmla="*/ 393 h 532"/>
              <a:gd name="T18" fmla="*/ 48 w 389"/>
              <a:gd name="T19" fmla="*/ 250 h 532"/>
              <a:gd name="T20" fmla="*/ 0 w 389"/>
              <a:gd name="T21" fmla="*/ 250 h 532"/>
              <a:gd name="T22" fmla="*/ 164 w 389"/>
              <a:gd name="T23" fmla="*/ 435 h 532"/>
              <a:gd name="T24" fmla="*/ 164 w 389"/>
              <a:gd name="T25" fmla="*/ 531 h 532"/>
              <a:gd name="T26" fmla="*/ 223 w 389"/>
              <a:gd name="T27" fmla="*/ 531 h 532"/>
              <a:gd name="T28" fmla="*/ 223 w 389"/>
              <a:gd name="T29" fmla="*/ 435 h 532"/>
              <a:gd name="T30" fmla="*/ 388 w 389"/>
              <a:gd name="T31" fmla="*/ 250 h 532"/>
              <a:gd name="T32" fmla="*/ 340 w 389"/>
              <a:gd name="T33" fmla="*/ 250 h 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9" h="532">
                <a:moveTo>
                  <a:pt x="196" y="335"/>
                </a:moveTo>
                <a:cubicBezTo>
                  <a:pt x="244" y="335"/>
                  <a:pt x="276" y="297"/>
                  <a:pt x="276" y="250"/>
                </a:cubicBezTo>
                <a:lnTo>
                  <a:pt x="276" y="85"/>
                </a:lnTo>
                <a:cubicBezTo>
                  <a:pt x="276" y="37"/>
                  <a:pt x="244" y="0"/>
                  <a:pt x="196" y="0"/>
                </a:cubicBezTo>
                <a:cubicBezTo>
                  <a:pt x="149" y="0"/>
                  <a:pt x="111" y="37"/>
                  <a:pt x="111" y="85"/>
                </a:cubicBezTo>
                <a:lnTo>
                  <a:pt x="111" y="250"/>
                </a:lnTo>
                <a:cubicBezTo>
                  <a:pt x="111" y="297"/>
                  <a:pt x="149" y="335"/>
                  <a:pt x="196" y="335"/>
                </a:cubicBezTo>
                <a:close/>
                <a:moveTo>
                  <a:pt x="340" y="250"/>
                </a:moveTo>
                <a:cubicBezTo>
                  <a:pt x="340" y="335"/>
                  <a:pt x="273" y="393"/>
                  <a:pt x="196" y="393"/>
                </a:cubicBezTo>
                <a:cubicBezTo>
                  <a:pt x="119" y="393"/>
                  <a:pt x="48" y="335"/>
                  <a:pt x="48" y="250"/>
                </a:cubicBezTo>
                <a:lnTo>
                  <a:pt x="0" y="250"/>
                </a:lnTo>
                <a:cubicBezTo>
                  <a:pt x="0" y="345"/>
                  <a:pt x="74" y="425"/>
                  <a:pt x="164" y="435"/>
                </a:cubicBezTo>
                <a:lnTo>
                  <a:pt x="164" y="531"/>
                </a:lnTo>
                <a:lnTo>
                  <a:pt x="223" y="531"/>
                </a:lnTo>
                <a:lnTo>
                  <a:pt x="223" y="435"/>
                </a:lnTo>
                <a:cubicBezTo>
                  <a:pt x="313" y="425"/>
                  <a:pt x="388" y="345"/>
                  <a:pt x="388" y="250"/>
                </a:cubicBezTo>
                <a:lnTo>
                  <a:pt x="340" y="250"/>
                </a:lnTo>
                <a:close/>
              </a:path>
            </a:pathLst>
          </a:custGeom>
          <a:solidFill>
            <a:srgbClr val="FFFFFF"/>
          </a:solidFill>
          <a:ln>
            <a:noFill/>
          </a:ln>
          <a:effectLst>
            <a:outerShdw blurRad="50800" dist="38100" dir="2700000" algn="tl" rotWithShape="0">
              <a:prstClr val="black">
                <a:alpha val="40000"/>
              </a:prstClr>
            </a:outerShdw>
          </a:effectLst>
        </p:spPr>
        <p:txBody>
          <a:bodyPr wrap="none" anchor="ctr"/>
          <a:lstStyle/>
          <a:p>
            <a:endParaRPr lang="en-US"/>
          </a:p>
        </p:txBody>
      </p:sp>
      <p:grpSp>
        <p:nvGrpSpPr>
          <p:cNvPr id="6" name="Group 5"/>
          <p:cNvGrpSpPr/>
          <p:nvPr/>
        </p:nvGrpSpPr>
        <p:grpSpPr>
          <a:xfrm>
            <a:off x="9124299" y="5006583"/>
            <a:ext cx="1372933" cy="1057652"/>
            <a:chOff x="9124299" y="5028355"/>
            <a:chExt cx="1372933" cy="1057652"/>
          </a:xfrm>
        </p:grpSpPr>
        <p:sp>
          <p:nvSpPr>
            <p:cNvPr id="27" name="Text Placeholder 5"/>
            <p:cNvSpPr txBox="1">
              <a:spLocks/>
            </p:cNvSpPr>
            <p:nvPr/>
          </p:nvSpPr>
          <p:spPr>
            <a:xfrm>
              <a:off x="9125632" y="5028355"/>
              <a:ext cx="1371600" cy="274320"/>
            </a:xfrm>
            <a:prstGeom prst="rect">
              <a:avLst/>
            </a:prstGeom>
            <a:solidFill>
              <a:schemeClr val="bg1">
                <a:alpha val="40000"/>
              </a:schemeClr>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600" dirty="0">
                  <a:solidFill>
                    <a:schemeClr val="bg2">
                      <a:lumMod val="10000"/>
                    </a:schemeClr>
                  </a:solidFill>
                </a:rPr>
                <a:t>Lorem Ipsum</a:t>
              </a:r>
            </a:p>
          </p:txBody>
        </p:sp>
        <p:sp>
          <p:nvSpPr>
            <p:cNvPr id="5" name="TextBox 4"/>
            <p:cNvSpPr txBox="1"/>
            <p:nvPr/>
          </p:nvSpPr>
          <p:spPr>
            <a:xfrm>
              <a:off x="9124299" y="5347343"/>
              <a:ext cx="1371600" cy="738664"/>
            </a:xfrm>
            <a:prstGeom prst="rect">
              <a:avLst/>
            </a:prstGeom>
            <a:noFill/>
          </p:spPr>
          <p:txBody>
            <a:bodyPr wrap="square" rtlCol="0">
              <a:spAutoFit/>
            </a:bodyPr>
            <a:lstStyle/>
            <a:p>
              <a:pPr marL="285750" indent="-285750" algn="ctr">
                <a:buFont typeface="Wingdings" panose="05000000000000000000" pitchFamily="2" charset="2"/>
                <a:buChar char="ü"/>
              </a:pPr>
              <a:r>
                <a:rPr lang="en-US" sz="1400" dirty="0">
                  <a:solidFill>
                    <a:schemeClr val="bg2">
                      <a:lumMod val="10000"/>
                    </a:schemeClr>
                  </a:solidFill>
                </a:rPr>
                <a:t>Lorem 01</a:t>
              </a:r>
            </a:p>
            <a:p>
              <a:pPr marL="285750" indent="-285750" algn="ctr">
                <a:buFont typeface="Wingdings" panose="05000000000000000000" pitchFamily="2" charset="2"/>
                <a:buChar char="ü"/>
              </a:pPr>
              <a:r>
                <a:rPr lang="en-US" sz="1400" dirty="0">
                  <a:solidFill>
                    <a:schemeClr val="bg2">
                      <a:lumMod val="10000"/>
                    </a:schemeClr>
                  </a:solidFill>
                </a:rPr>
                <a:t>Lorem 02</a:t>
              </a:r>
            </a:p>
            <a:p>
              <a:pPr marL="285750" indent="-285750" algn="ctr">
                <a:buFont typeface="Wingdings" panose="05000000000000000000" pitchFamily="2" charset="2"/>
                <a:buChar char="ü"/>
              </a:pPr>
              <a:r>
                <a:rPr lang="en-US" sz="1400" dirty="0">
                  <a:solidFill>
                    <a:schemeClr val="bg2">
                      <a:lumMod val="10000"/>
                    </a:schemeClr>
                  </a:solidFill>
                </a:rPr>
                <a:t>Lorem 03</a:t>
              </a:r>
            </a:p>
          </p:txBody>
        </p:sp>
      </p:grpSp>
      <p:grpSp>
        <p:nvGrpSpPr>
          <p:cNvPr id="38" name="Group 37"/>
          <p:cNvGrpSpPr/>
          <p:nvPr/>
        </p:nvGrpSpPr>
        <p:grpSpPr>
          <a:xfrm>
            <a:off x="6212053" y="2107733"/>
            <a:ext cx="1372933" cy="1057652"/>
            <a:chOff x="9124299" y="5028355"/>
            <a:chExt cx="1372933" cy="1057652"/>
          </a:xfrm>
        </p:grpSpPr>
        <p:sp>
          <p:nvSpPr>
            <p:cNvPr id="39" name="Text Placeholder 5"/>
            <p:cNvSpPr txBox="1">
              <a:spLocks/>
            </p:cNvSpPr>
            <p:nvPr/>
          </p:nvSpPr>
          <p:spPr>
            <a:xfrm>
              <a:off x="9125632" y="5028355"/>
              <a:ext cx="1371600" cy="274320"/>
            </a:xfrm>
            <a:prstGeom prst="rect">
              <a:avLst/>
            </a:prstGeom>
            <a:solidFill>
              <a:schemeClr val="bg1">
                <a:alpha val="40000"/>
              </a:schemeClr>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600" dirty="0">
                  <a:solidFill>
                    <a:schemeClr val="bg2">
                      <a:lumMod val="10000"/>
                    </a:schemeClr>
                  </a:solidFill>
                </a:rPr>
                <a:t>Lorem Ipsum</a:t>
              </a:r>
            </a:p>
          </p:txBody>
        </p:sp>
        <p:sp>
          <p:nvSpPr>
            <p:cNvPr id="40" name="TextBox 39"/>
            <p:cNvSpPr txBox="1"/>
            <p:nvPr/>
          </p:nvSpPr>
          <p:spPr>
            <a:xfrm>
              <a:off x="9124299" y="5347343"/>
              <a:ext cx="1371600" cy="738664"/>
            </a:xfrm>
            <a:prstGeom prst="rect">
              <a:avLst/>
            </a:prstGeom>
            <a:noFill/>
          </p:spPr>
          <p:txBody>
            <a:bodyPr wrap="square" rtlCol="0">
              <a:spAutoFit/>
            </a:bodyPr>
            <a:lstStyle/>
            <a:p>
              <a:pPr marL="285750" indent="-285750" algn="ctr">
                <a:buFont typeface="Wingdings" panose="05000000000000000000" pitchFamily="2" charset="2"/>
                <a:buChar char="ü"/>
              </a:pPr>
              <a:r>
                <a:rPr lang="en-US" sz="1400" dirty="0">
                  <a:solidFill>
                    <a:schemeClr val="bg2">
                      <a:lumMod val="10000"/>
                    </a:schemeClr>
                  </a:solidFill>
                </a:rPr>
                <a:t>Lorem 01</a:t>
              </a:r>
            </a:p>
            <a:p>
              <a:pPr marL="285750" indent="-285750" algn="ctr">
                <a:buFont typeface="Wingdings" panose="05000000000000000000" pitchFamily="2" charset="2"/>
                <a:buChar char="ü"/>
              </a:pPr>
              <a:r>
                <a:rPr lang="en-US" sz="1400" dirty="0">
                  <a:solidFill>
                    <a:schemeClr val="bg2">
                      <a:lumMod val="10000"/>
                    </a:schemeClr>
                  </a:solidFill>
                </a:rPr>
                <a:t>Lorem 02</a:t>
              </a:r>
            </a:p>
            <a:p>
              <a:pPr marL="285750" indent="-285750" algn="ctr">
                <a:buFont typeface="Wingdings" panose="05000000000000000000" pitchFamily="2" charset="2"/>
                <a:buChar char="ü"/>
              </a:pPr>
              <a:r>
                <a:rPr lang="en-US" sz="1400" dirty="0">
                  <a:solidFill>
                    <a:schemeClr val="bg2">
                      <a:lumMod val="10000"/>
                    </a:schemeClr>
                  </a:solidFill>
                </a:rPr>
                <a:t>Lorem 03</a:t>
              </a:r>
            </a:p>
          </p:txBody>
        </p:sp>
      </p:grpSp>
      <p:grpSp>
        <p:nvGrpSpPr>
          <p:cNvPr id="41" name="Group 40"/>
          <p:cNvGrpSpPr/>
          <p:nvPr/>
        </p:nvGrpSpPr>
        <p:grpSpPr>
          <a:xfrm>
            <a:off x="9124299" y="2096871"/>
            <a:ext cx="1372933" cy="1057652"/>
            <a:chOff x="9124299" y="5028355"/>
            <a:chExt cx="1372933" cy="1057652"/>
          </a:xfrm>
        </p:grpSpPr>
        <p:sp>
          <p:nvSpPr>
            <p:cNvPr id="42" name="Text Placeholder 5"/>
            <p:cNvSpPr txBox="1">
              <a:spLocks/>
            </p:cNvSpPr>
            <p:nvPr/>
          </p:nvSpPr>
          <p:spPr>
            <a:xfrm>
              <a:off x="9125632" y="5028355"/>
              <a:ext cx="1371600" cy="274320"/>
            </a:xfrm>
            <a:prstGeom prst="rect">
              <a:avLst/>
            </a:prstGeom>
            <a:solidFill>
              <a:schemeClr val="bg1">
                <a:alpha val="40000"/>
              </a:schemeClr>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600" dirty="0">
                  <a:solidFill>
                    <a:schemeClr val="bg2">
                      <a:lumMod val="10000"/>
                    </a:schemeClr>
                  </a:solidFill>
                </a:rPr>
                <a:t>Lorem Ipsum</a:t>
              </a:r>
            </a:p>
          </p:txBody>
        </p:sp>
        <p:sp>
          <p:nvSpPr>
            <p:cNvPr id="43" name="TextBox 42"/>
            <p:cNvSpPr txBox="1"/>
            <p:nvPr/>
          </p:nvSpPr>
          <p:spPr>
            <a:xfrm>
              <a:off x="9124299" y="5347343"/>
              <a:ext cx="1371600" cy="738664"/>
            </a:xfrm>
            <a:prstGeom prst="rect">
              <a:avLst/>
            </a:prstGeom>
            <a:noFill/>
          </p:spPr>
          <p:txBody>
            <a:bodyPr wrap="square" rtlCol="0">
              <a:spAutoFit/>
            </a:bodyPr>
            <a:lstStyle/>
            <a:p>
              <a:pPr marL="285750" indent="-285750" algn="ctr">
                <a:buFont typeface="Wingdings" panose="05000000000000000000" pitchFamily="2" charset="2"/>
                <a:buChar char="ü"/>
              </a:pPr>
              <a:r>
                <a:rPr lang="en-US" sz="1400" dirty="0">
                  <a:solidFill>
                    <a:schemeClr val="bg2">
                      <a:lumMod val="10000"/>
                    </a:schemeClr>
                  </a:solidFill>
                </a:rPr>
                <a:t>Lorem 01</a:t>
              </a:r>
            </a:p>
            <a:p>
              <a:pPr marL="285750" indent="-285750" algn="ctr">
                <a:buFont typeface="Wingdings" panose="05000000000000000000" pitchFamily="2" charset="2"/>
                <a:buChar char="ü"/>
              </a:pPr>
              <a:r>
                <a:rPr lang="en-US" sz="1400" dirty="0">
                  <a:solidFill>
                    <a:schemeClr val="bg2">
                      <a:lumMod val="10000"/>
                    </a:schemeClr>
                  </a:solidFill>
                </a:rPr>
                <a:t>Lorem 02</a:t>
              </a:r>
            </a:p>
            <a:p>
              <a:pPr marL="285750" indent="-285750" algn="ctr">
                <a:buFont typeface="Wingdings" panose="05000000000000000000" pitchFamily="2" charset="2"/>
                <a:buChar char="ü"/>
              </a:pPr>
              <a:r>
                <a:rPr lang="en-US" sz="1400" dirty="0">
                  <a:solidFill>
                    <a:schemeClr val="bg2">
                      <a:lumMod val="10000"/>
                    </a:schemeClr>
                  </a:solidFill>
                </a:rPr>
                <a:t>Lorem 03</a:t>
              </a:r>
            </a:p>
          </p:txBody>
        </p:sp>
      </p:grpSp>
      <p:grpSp>
        <p:nvGrpSpPr>
          <p:cNvPr id="44" name="Group 43"/>
          <p:cNvGrpSpPr/>
          <p:nvPr/>
        </p:nvGrpSpPr>
        <p:grpSpPr>
          <a:xfrm>
            <a:off x="6210383" y="5017493"/>
            <a:ext cx="1372933" cy="1057652"/>
            <a:chOff x="9124299" y="5028355"/>
            <a:chExt cx="1372933" cy="1057652"/>
          </a:xfrm>
        </p:grpSpPr>
        <p:sp>
          <p:nvSpPr>
            <p:cNvPr id="45" name="Text Placeholder 5"/>
            <p:cNvSpPr txBox="1">
              <a:spLocks/>
            </p:cNvSpPr>
            <p:nvPr/>
          </p:nvSpPr>
          <p:spPr>
            <a:xfrm>
              <a:off x="9125632" y="5028355"/>
              <a:ext cx="1371600" cy="274320"/>
            </a:xfrm>
            <a:prstGeom prst="rect">
              <a:avLst/>
            </a:prstGeom>
            <a:solidFill>
              <a:schemeClr val="bg1">
                <a:alpha val="40000"/>
              </a:schemeClr>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600" dirty="0">
                  <a:solidFill>
                    <a:schemeClr val="bg2">
                      <a:lumMod val="10000"/>
                    </a:schemeClr>
                  </a:solidFill>
                </a:rPr>
                <a:t>Lorem Ipsum</a:t>
              </a:r>
            </a:p>
          </p:txBody>
        </p:sp>
        <p:sp>
          <p:nvSpPr>
            <p:cNvPr id="46" name="TextBox 45"/>
            <p:cNvSpPr txBox="1"/>
            <p:nvPr/>
          </p:nvSpPr>
          <p:spPr>
            <a:xfrm>
              <a:off x="9124299" y="5347343"/>
              <a:ext cx="1371600" cy="738664"/>
            </a:xfrm>
            <a:prstGeom prst="rect">
              <a:avLst/>
            </a:prstGeom>
            <a:noFill/>
          </p:spPr>
          <p:txBody>
            <a:bodyPr wrap="square" rtlCol="0">
              <a:spAutoFit/>
            </a:bodyPr>
            <a:lstStyle/>
            <a:p>
              <a:pPr marL="285750" indent="-285750" algn="ctr">
                <a:buFont typeface="Wingdings" panose="05000000000000000000" pitchFamily="2" charset="2"/>
                <a:buChar char="ü"/>
              </a:pPr>
              <a:r>
                <a:rPr lang="en-US" sz="1400" dirty="0">
                  <a:solidFill>
                    <a:schemeClr val="bg2">
                      <a:lumMod val="10000"/>
                    </a:schemeClr>
                  </a:solidFill>
                </a:rPr>
                <a:t>Lorem 01</a:t>
              </a:r>
            </a:p>
            <a:p>
              <a:pPr marL="285750" indent="-285750" algn="ctr">
                <a:buFont typeface="Wingdings" panose="05000000000000000000" pitchFamily="2" charset="2"/>
                <a:buChar char="ü"/>
              </a:pPr>
              <a:r>
                <a:rPr lang="en-US" sz="1400" dirty="0">
                  <a:solidFill>
                    <a:schemeClr val="bg2">
                      <a:lumMod val="10000"/>
                    </a:schemeClr>
                  </a:solidFill>
                </a:rPr>
                <a:t>Lorem 02</a:t>
              </a:r>
            </a:p>
            <a:p>
              <a:pPr marL="285750" indent="-285750" algn="ctr">
                <a:buFont typeface="Wingdings" panose="05000000000000000000" pitchFamily="2" charset="2"/>
                <a:buChar char="ü"/>
              </a:pPr>
              <a:r>
                <a:rPr lang="en-US" sz="1400" dirty="0">
                  <a:solidFill>
                    <a:schemeClr val="bg2">
                      <a:lumMod val="10000"/>
                    </a:schemeClr>
                  </a:solidFill>
                </a:rPr>
                <a:t>Lorem 03</a:t>
              </a:r>
            </a:p>
          </p:txBody>
        </p:sp>
      </p:grpSp>
    </p:spTree>
    <p:extLst>
      <p:ext uri="{BB962C8B-B14F-4D97-AF65-F5344CB8AC3E}">
        <p14:creationId xmlns:p14="http://schemas.microsoft.com/office/powerpoint/2010/main" val="180024071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1000"/>
                                        <p:tgtEl>
                                          <p:spTgt spid="25"/>
                                        </p:tgtEl>
                                      </p:cBhvr>
                                    </p:animEffect>
                                    <p:anim calcmode="lin" valueType="num">
                                      <p:cBhvr>
                                        <p:cTn id="8" dur="1000" fill="hold"/>
                                        <p:tgtEl>
                                          <p:spTgt spid="25"/>
                                        </p:tgtEl>
                                        <p:attrNameLst>
                                          <p:attrName>ppt_x</p:attrName>
                                        </p:attrNameLst>
                                      </p:cBhvr>
                                      <p:tavLst>
                                        <p:tav tm="0">
                                          <p:val>
                                            <p:strVal val="#ppt_x"/>
                                          </p:val>
                                        </p:tav>
                                        <p:tav tm="100000">
                                          <p:val>
                                            <p:strVal val="#ppt_x"/>
                                          </p:val>
                                        </p:tav>
                                      </p:tavLst>
                                    </p:anim>
                                    <p:anim calcmode="lin" valueType="num">
                                      <p:cBhvr>
                                        <p:cTn id="9" dur="1000" fill="hold"/>
                                        <p:tgtEl>
                                          <p:spTgt spid="2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1000"/>
                                        <p:tgtEl>
                                          <p:spTgt spid="7"/>
                                        </p:tgtEl>
                                      </p:cBhvr>
                                    </p:animEffect>
                                    <p:anim calcmode="lin" valueType="num">
                                      <p:cBhvr>
                                        <p:cTn id="14" dur="1000" fill="hold"/>
                                        <p:tgtEl>
                                          <p:spTgt spid="7"/>
                                        </p:tgtEl>
                                        <p:attrNameLst>
                                          <p:attrName>ppt_x</p:attrName>
                                        </p:attrNameLst>
                                      </p:cBhvr>
                                      <p:tavLst>
                                        <p:tav tm="0">
                                          <p:val>
                                            <p:strVal val="#ppt_x"/>
                                          </p:val>
                                        </p:tav>
                                        <p:tav tm="100000">
                                          <p:val>
                                            <p:strVal val="#ppt_x"/>
                                          </p:val>
                                        </p:tav>
                                      </p:tavLst>
                                    </p:anim>
                                    <p:anim calcmode="lin" valueType="num">
                                      <p:cBhvr>
                                        <p:cTn id="15" dur="1000" fill="hold"/>
                                        <p:tgtEl>
                                          <p:spTgt spid="7"/>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2" presetClass="entr" presetSubtype="9" fill="hold" grpId="0" nodeType="after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0-#ppt_w/2"/>
                                          </p:val>
                                        </p:tav>
                                        <p:tav tm="100000">
                                          <p:val>
                                            <p:strVal val="#ppt_x"/>
                                          </p:val>
                                        </p:tav>
                                      </p:tavLst>
                                    </p:anim>
                                    <p:anim calcmode="lin" valueType="num">
                                      <p:cBhvr additive="base">
                                        <p:cTn id="20" dur="500" fill="hold"/>
                                        <p:tgtEl>
                                          <p:spTgt spid="2"/>
                                        </p:tgtEl>
                                        <p:attrNameLst>
                                          <p:attrName>ppt_y</p:attrName>
                                        </p:attrNameLst>
                                      </p:cBhvr>
                                      <p:tavLst>
                                        <p:tav tm="0">
                                          <p:val>
                                            <p:strVal val="0-#ppt_h/2"/>
                                          </p:val>
                                        </p:tav>
                                        <p:tav tm="100000">
                                          <p:val>
                                            <p:strVal val="#ppt_y"/>
                                          </p:val>
                                        </p:tav>
                                      </p:tavLst>
                                    </p:anim>
                                  </p:childTnLst>
                                </p:cTn>
                              </p:par>
                              <p:par>
                                <p:cTn id="21" presetID="2" presetClass="entr" presetSubtype="3" fill="hold" grpId="0" nodeType="withEffect">
                                  <p:stCondLst>
                                    <p:cond delay="0"/>
                                  </p:stCondLst>
                                  <p:childTnLst>
                                    <p:set>
                                      <p:cBhvr>
                                        <p:cTn id="22" dur="1" fill="hold">
                                          <p:stCondLst>
                                            <p:cond delay="0"/>
                                          </p:stCondLst>
                                        </p:cTn>
                                        <p:tgtEl>
                                          <p:spTgt spid="34"/>
                                        </p:tgtEl>
                                        <p:attrNameLst>
                                          <p:attrName>style.visibility</p:attrName>
                                        </p:attrNameLst>
                                      </p:cBhvr>
                                      <p:to>
                                        <p:strVal val="visible"/>
                                      </p:to>
                                    </p:set>
                                    <p:anim calcmode="lin" valueType="num">
                                      <p:cBhvr additive="base">
                                        <p:cTn id="23" dur="500" fill="hold"/>
                                        <p:tgtEl>
                                          <p:spTgt spid="34"/>
                                        </p:tgtEl>
                                        <p:attrNameLst>
                                          <p:attrName>ppt_x</p:attrName>
                                        </p:attrNameLst>
                                      </p:cBhvr>
                                      <p:tavLst>
                                        <p:tav tm="0">
                                          <p:val>
                                            <p:strVal val="1+#ppt_w/2"/>
                                          </p:val>
                                        </p:tav>
                                        <p:tav tm="100000">
                                          <p:val>
                                            <p:strVal val="#ppt_x"/>
                                          </p:val>
                                        </p:tav>
                                      </p:tavLst>
                                    </p:anim>
                                    <p:anim calcmode="lin" valueType="num">
                                      <p:cBhvr additive="base">
                                        <p:cTn id="24" dur="500" fill="hold"/>
                                        <p:tgtEl>
                                          <p:spTgt spid="34"/>
                                        </p:tgtEl>
                                        <p:attrNameLst>
                                          <p:attrName>ppt_y</p:attrName>
                                        </p:attrNameLst>
                                      </p:cBhvr>
                                      <p:tavLst>
                                        <p:tav tm="0">
                                          <p:val>
                                            <p:strVal val="0-#ppt_h/2"/>
                                          </p:val>
                                        </p:tav>
                                        <p:tav tm="100000">
                                          <p:val>
                                            <p:strVal val="#ppt_y"/>
                                          </p:val>
                                        </p:tav>
                                      </p:tavLst>
                                    </p:anim>
                                  </p:childTnLst>
                                </p:cTn>
                              </p:par>
                              <p:par>
                                <p:cTn id="25" presetID="2" presetClass="entr" presetSubtype="12" fill="hold" grpId="0" nodeType="withEffect">
                                  <p:stCondLst>
                                    <p:cond delay="0"/>
                                  </p:stCondLst>
                                  <p:childTnLst>
                                    <p:set>
                                      <p:cBhvr>
                                        <p:cTn id="26" dur="1" fill="hold">
                                          <p:stCondLst>
                                            <p:cond delay="0"/>
                                          </p:stCondLst>
                                        </p:cTn>
                                        <p:tgtEl>
                                          <p:spTgt spid="36"/>
                                        </p:tgtEl>
                                        <p:attrNameLst>
                                          <p:attrName>style.visibility</p:attrName>
                                        </p:attrNameLst>
                                      </p:cBhvr>
                                      <p:to>
                                        <p:strVal val="visible"/>
                                      </p:to>
                                    </p:set>
                                    <p:anim calcmode="lin" valueType="num">
                                      <p:cBhvr additive="base">
                                        <p:cTn id="27" dur="500" fill="hold"/>
                                        <p:tgtEl>
                                          <p:spTgt spid="36"/>
                                        </p:tgtEl>
                                        <p:attrNameLst>
                                          <p:attrName>ppt_x</p:attrName>
                                        </p:attrNameLst>
                                      </p:cBhvr>
                                      <p:tavLst>
                                        <p:tav tm="0">
                                          <p:val>
                                            <p:strVal val="0-#ppt_w/2"/>
                                          </p:val>
                                        </p:tav>
                                        <p:tav tm="100000">
                                          <p:val>
                                            <p:strVal val="#ppt_x"/>
                                          </p:val>
                                        </p:tav>
                                      </p:tavLst>
                                    </p:anim>
                                    <p:anim calcmode="lin" valueType="num">
                                      <p:cBhvr additive="base">
                                        <p:cTn id="28" dur="500" fill="hold"/>
                                        <p:tgtEl>
                                          <p:spTgt spid="36"/>
                                        </p:tgtEl>
                                        <p:attrNameLst>
                                          <p:attrName>ppt_y</p:attrName>
                                        </p:attrNameLst>
                                      </p:cBhvr>
                                      <p:tavLst>
                                        <p:tav tm="0">
                                          <p:val>
                                            <p:strVal val="1+#ppt_h/2"/>
                                          </p:val>
                                        </p:tav>
                                        <p:tav tm="100000">
                                          <p:val>
                                            <p:strVal val="#ppt_y"/>
                                          </p:val>
                                        </p:tav>
                                      </p:tavLst>
                                    </p:anim>
                                  </p:childTnLst>
                                </p:cTn>
                              </p:par>
                              <p:par>
                                <p:cTn id="29" presetID="2" presetClass="entr" presetSubtype="6" fill="hold" grpId="0" nodeType="withEffect">
                                  <p:stCondLst>
                                    <p:cond delay="0"/>
                                  </p:stCondLst>
                                  <p:childTnLst>
                                    <p:set>
                                      <p:cBhvr>
                                        <p:cTn id="30" dur="1" fill="hold">
                                          <p:stCondLst>
                                            <p:cond delay="0"/>
                                          </p:stCondLst>
                                        </p:cTn>
                                        <p:tgtEl>
                                          <p:spTgt spid="35"/>
                                        </p:tgtEl>
                                        <p:attrNameLst>
                                          <p:attrName>style.visibility</p:attrName>
                                        </p:attrNameLst>
                                      </p:cBhvr>
                                      <p:to>
                                        <p:strVal val="visible"/>
                                      </p:to>
                                    </p:set>
                                    <p:anim calcmode="lin" valueType="num">
                                      <p:cBhvr additive="base">
                                        <p:cTn id="31" dur="500" fill="hold"/>
                                        <p:tgtEl>
                                          <p:spTgt spid="35"/>
                                        </p:tgtEl>
                                        <p:attrNameLst>
                                          <p:attrName>ppt_x</p:attrName>
                                        </p:attrNameLst>
                                      </p:cBhvr>
                                      <p:tavLst>
                                        <p:tav tm="0">
                                          <p:val>
                                            <p:strVal val="1+#ppt_w/2"/>
                                          </p:val>
                                        </p:tav>
                                        <p:tav tm="100000">
                                          <p:val>
                                            <p:strVal val="#ppt_x"/>
                                          </p:val>
                                        </p:tav>
                                      </p:tavLst>
                                    </p:anim>
                                    <p:anim calcmode="lin" valueType="num">
                                      <p:cBhvr additive="base">
                                        <p:cTn id="32" dur="500" fill="hold"/>
                                        <p:tgtEl>
                                          <p:spTgt spid="35"/>
                                        </p:tgtEl>
                                        <p:attrNameLst>
                                          <p:attrName>ppt_y</p:attrName>
                                        </p:attrNameLst>
                                      </p:cBhvr>
                                      <p:tavLst>
                                        <p:tav tm="0">
                                          <p:val>
                                            <p:strVal val="1+#ppt_h/2"/>
                                          </p:val>
                                        </p:tav>
                                        <p:tav tm="100000">
                                          <p:val>
                                            <p:strVal val="#ppt_y"/>
                                          </p:val>
                                        </p:tav>
                                      </p:tavLst>
                                    </p:anim>
                                  </p:childTnLst>
                                </p:cTn>
                              </p:par>
                            </p:childTnLst>
                          </p:cTn>
                        </p:par>
                        <p:par>
                          <p:cTn id="33" fill="hold">
                            <p:stCondLst>
                              <p:cond delay="2500"/>
                            </p:stCondLst>
                            <p:childTnLst>
                              <p:par>
                                <p:cTn id="34" presetID="53" presetClass="entr" presetSubtype="16" fill="hold" grpId="0" nodeType="afterEffect">
                                  <p:stCondLst>
                                    <p:cond delay="0"/>
                                  </p:stCondLst>
                                  <p:childTnLst>
                                    <p:set>
                                      <p:cBhvr>
                                        <p:cTn id="35" dur="1" fill="hold">
                                          <p:stCondLst>
                                            <p:cond delay="0"/>
                                          </p:stCondLst>
                                        </p:cTn>
                                        <p:tgtEl>
                                          <p:spTgt spid="31"/>
                                        </p:tgtEl>
                                        <p:attrNameLst>
                                          <p:attrName>style.visibility</p:attrName>
                                        </p:attrNameLst>
                                      </p:cBhvr>
                                      <p:to>
                                        <p:strVal val="visible"/>
                                      </p:to>
                                    </p:set>
                                    <p:anim calcmode="lin" valueType="num">
                                      <p:cBhvr>
                                        <p:cTn id="36" dur="500" fill="hold"/>
                                        <p:tgtEl>
                                          <p:spTgt spid="31"/>
                                        </p:tgtEl>
                                        <p:attrNameLst>
                                          <p:attrName>ppt_w</p:attrName>
                                        </p:attrNameLst>
                                      </p:cBhvr>
                                      <p:tavLst>
                                        <p:tav tm="0">
                                          <p:val>
                                            <p:fltVal val="0"/>
                                          </p:val>
                                        </p:tav>
                                        <p:tav tm="100000">
                                          <p:val>
                                            <p:strVal val="#ppt_w"/>
                                          </p:val>
                                        </p:tav>
                                      </p:tavLst>
                                    </p:anim>
                                    <p:anim calcmode="lin" valueType="num">
                                      <p:cBhvr>
                                        <p:cTn id="37" dur="500" fill="hold"/>
                                        <p:tgtEl>
                                          <p:spTgt spid="31"/>
                                        </p:tgtEl>
                                        <p:attrNameLst>
                                          <p:attrName>ppt_h</p:attrName>
                                        </p:attrNameLst>
                                      </p:cBhvr>
                                      <p:tavLst>
                                        <p:tav tm="0">
                                          <p:val>
                                            <p:fltVal val="0"/>
                                          </p:val>
                                        </p:tav>
                                        <p:tav tm="100000">
                                          <p:val>
                                            <p:strVal val="#ppt_h"/>
                                          </p:val>
                                        </p:tav>
                                      </p:tavLst>
                                    </p:anim>
                                    <p:animEffect transition="in" filter="fade">
                                      <p:cBhvr>
                                        <p:cTn id="38" dur="500"/>
                                        <p:tgtEl>
                                          <p:spTgt spid="31"/>
                                        </p:tgtEl>
                                      </p:cBhvr>
                                    </p:animEffect>
                                  </p:childTnLst>
                                </p:cTn>
                              </p:par>
                            </p:childTnLst>
                          </p:cTn>
                        </p:par>
                        <p:par>
                          <p:cTn id="39" fill="hold">
                            <p:stCondLst>
                              <p:cond delay="3000"/>
                            </p:stCondLst>
                            <p:childTnLst>
                              <p:par>
                                <p:cTn id="40" presetID="22" presetClass="entr" presetSubtype="1" fill="hold" nodeType="afterEffect">
                                  <p:stCondLst>
                                    <p:cond delay="0"/>
                                  </p:stCondLst>
                                  <p:childTnLst>
                                    <p:set>
                                      <p:cBhvr>
                                        <p:cTn id="41" dur="1" fill="hold">
                                          <p:stCondLst>
                                            <p:cond delay="0"/>
                                          </p:stCondLst>
                                        </p:cTn>
                                        <p:tgtEl>
                                          <p:spTgt spid="38"/>
                                        </p:tgtEl>
                                        <p:attrNameLst>
                                          <p:attrName>style.visibility</p:attrName>
                                        </p:attrNameLst>
                                      </p:cBhvr>
                                      <p:to>
                                        <p:strVal val="visible"/>
                                      </p:to>
                                    </p:set>
                                    <p:animEffect transition="in" filter="wipe(up)">
                                      <p:cBhvr>
                                        <p:cTn id="42" dur="500"/>
                                        <p:tgtEl>
                                          <p:spTgt spid="38"/>
                                        </p:tgtEl>
                                      </p:cBhvr>
                                    </p:animEffect>
                                  </p:childTnLst>
                                </p:cTn>
                              </p:par>
                            </p:childTnLst>
                          </p:cTn>
                        </p:par>
                        <p:par>
                          <p:cTn id="43" fill="hold">
                            <p:stCondLst>
                              <p:cond delay="3500"/>
                            </p:stCondLst>
                            <p:childTnLst>
                              <p:par>
                                <p:cTn id="44" presetID="53" presetClass="entr" presetSubtype="16" fill="hold" grpId="0" nodeType="afterEffect">
                                  <p:stCondLst>
                                    <p:cond delay="0"/>
                                  </p:stCondLst>
                                  <p:childTnLst>
                                    <p:set>
                                      <p:cBhvr>
                                        <p:cTn id="45" dur="1" fill="hold">
                                          <p:stCondLst>
                                            <p:cond delay="0"/>
                                          </p:stCondLst>
                                        </p:cTn>
                                        <p:tgtEl>
                                          <p:spTgt spid="32"/>
                                        </p:tgtEl>
                                        <p:attrNameLst>
                                          <p:attrName>style.visibility</p:attrName>
                                        </p:attrNameLst>
                                      </p:cBhvr>
                                      <p:to>
                                        <p:strVal val="visible"/>
                                      </p:to>
                                    </p:set>
                                    <p:anim calcmode="lin" valueType="num">
                                      <p:cBhvr>
                                        <p:cTn id="46" dur="500" fill="hold"/>
                                        <p:tgtEl>
                                          <p:spTgt spid="32"/>
                                        </p:tgtEl>
                                        <p:attrNameLst>
                                          <p:attrName>ppt_w</p:attrName>
                                        </p:attrNameLst>
                                      </p:cBhvr>
                                      <p:tavLst>
                                        <p:tav tm="0">
                                          <p:val>
                                            <p:fltVal val="0"/>
                                          </p:val>
                                        </p:tav>
                                        <p:tav tm="100000">
                                          <p:val>
                                            <p:strVal val="#ppt_w"/>
                                          </p:val>
                                        </p:tav>
                                      </p:tavLst>
                                    </p:anim>
                                    <p:anim calcmode="lin" valueType="num">
                                      <p:cBhvr>
                                        <p:cTn id="47" dur="500" fill="hold"/>
                                        <p:tgtEl>
                                          <p:spTgt spid="32"/>
                                        </p:tgtEl>
                                        <p:attrNameLst>
                                          <p:attrName>ppt_h</p:attrName>
                                        </p:attrNameLst>
                                      </p:cBhvr>
                                      <p:tavLst>
                                        <p:tav tm="0">
                                          <p:val>
                                            <p:fltVal val="0"/>
                                          </p:val>
                                        </p:tav>
                                        <p:tav tm="100000">
                                          <p:val>
                                            <p:strVal val="#ppt_h"/>
                                          </p:val>
                                        </p:tav>
                                      </p:tavLst>
                                    </p:anim>
                                    <p:animEffect transition="in" filter="fade">
                                      <p:cBhvr>
                                        <p:cTn id="48" dur="500"/>
                                        <p:tgtEl>
                                          <p:spTgt spid="32"/>
                                        </p:tgtEl>
                                      </p:cBhvr>
                                    </p:animEffect>
                                  </p:childTnLst>
                                </p:cTn>
                              </p:par>
                            </p:childTnLst>
                          </p:cTn>
                        </p:par>
                        <p:par>
                          <p:cTn id="49" fill="hold">
                            <p:stCondLst>
                              <p:cond delay="4000"/>
                            </p:stCondLst>
                            <p:childTnLst>
                              <p:par>
                                <p:cTn id="50" presetID="22" presetClass="entr" presetSubtype="1" fill="hold" nodeType="afterEffect">
                                  <p:stCondLst>
                                    <p:cond delay="0"/>
                                  </p:stCondLst>
                                  <p:childTnLst>
                                    <p:set>
                                      <p:cBhvr>
                                        <p:cTn id="51" dur="1" fill="hold">
                                          <p:stCondLst>
                                            <p:cond delay="0"/>
                                          </p:stCondLst>
                                        </p:cTn>
                                        <p:tgtEl>
                                          <p:spTgt spid="41"/>
                                        </p:tgtEl>
                                        <p:attrNameLst>
                                          <p:attrName>style.visibility</p:attrName>
                                        </p:attrNameLst>
                                      </p:cBhvr>
                                      <p:to>
                                        <p:strVal val="visible"/>
                                      </p:to>
                                    </p:set>
                                    <p:animEffect transition="in" filter="wipe(up)">
                                      <p:cBhvr>
                                        <p:cTn id="52" dur="500"/>
                                        <p:tgtEl>
                                          <p:spTgt spid="41"/>
                                        </p:tgtEl>
                                      </p:cBhvr>
                                    </p:animEffect>
                                  </p:childTnLst>
                                </p:cTn>
                              </p:par>
                            </p:childTnLst>
                          </p:cTn>
                        </p:par>
                        <p:par>
                          <p:cTn id="53" fill="hold">
                            <p:stCondLst>
                              <p:cond delay="4500"/>
                            </p:stCondLst>
                            <p:childTnLst>
                              <p:par>
                                <p:cTn id="54" presetID="53" presetClass="entr" presetSubtype="16" fill="hold" grpId="0" nodeType="afterEffect">
                                  <p:stCondLst>
                                    <p:cond delay="0"/>
                                  </p:stCondLst>
                                  <p:childTnLst>
                                    <p:set>
                                      <p:cBhvr>
                                        <p:cTn id="55" dur="1" fill="hold">
                                          <p:stCondLst>
                                            <p:cond delay="0"/>
                                          </p:stCondLst>
                                        </p:cTn>
                                        <p:tgtEl>
                                          <p:spTgt spid="37"/>
                                        </p:tgtEl>
                                        <p:attrNameLst>
                                          <p:attrName>style.visibility</p:attrName>
                                        </p:attrNameLst>
                                      </p:cBhvr>
                                      <p:to>
                                        <p:strVal val="visible"/>
                                      </p:to>
                                    </p:set>
                                    <p:anim calcmode="lin" valueType="num">
                                      <p:cBhvr>
                                        <p:cTn id="56" dur="500" fill="hold"/>
                                        <p:tgtEl>
                                          <p:spTgt spid="37"/>
                                        </p:tgtEl>
                                        <p:attrNameLst>
                                          <p:attrName>ppt_w</p:attrName>
                                        </p:attrNameLst>
                                      </p:cBhvr>
                                      <p:tavLst>
                                        <p:tav tm="0">
                                          <p:val>
                                            <p:fltVal val="0"/>
                                          </p:val>
                                        </p:tav>
                                        <p:tav tm="100000">
                                          <p:val>
                                            <p:strVal val="#ppt_w"/>
                                          </p:val>
                                        </p:tav>
                                      </p:tavLst>
                                    </p:anim>
                                    <p:anim calcmode="lin" valueType="num">
                                      <p:cBhvr>
                                        <p:cTn id="57" dur="500" fill="hold"/>
                                        <p:tgtEl>
                                          <p:spTgt spid="37"/>
                                        </p:tgtEl>
                                        <p:attrNameLst>
                                          <p:attrName>ppt_h</p:attrName>
                                        </p:attrNameLst>
                                      </p:cBhvr>
                                      <p:tavLst>
                                        <p:tav tm="0">
                                          <p:val>
                                            <p:fltVal val="0"/>
                                          </p:val>
                                        </p:tav>
                                        <p:tav tm="100000">
                                          <p:val>
                                            <p:strVal val="#ppt_h"/>
                                          </p:val>
                                        </p:tav>
                                      </p:tavLst>
                                    </p:anim>
                                    <p:animEffect transition="in" filter="fade">
                                      <p:cBhvr>
                                        <p:cTn id="58" dur="500"/>
                                        <p:tgtEl>
                                          <p:spTgt spid="37"/>
                                        </p:tgtEl>
                                      </p:cBhvr>
                                    </p:animEffect>
                                  </p:childTnLst>
                                </p:cTn>
                              </p:par>
                            </p:childTnLst>
                          </p:cTn>
                        </p:par>
                        <p:par>
                          <p:cTn id="59" fill="hold">
                            <p:stCondLst>
                              <p:cond delay="5000"/>
                            </p:stCondLst>
                            <p:childTnLst>
                              <p:par>
                                <p:cTn id="60" presetID="22" presetClass="entr" presetSubtype="1" fill="hold" nodeType="afterEffect">
                                  <p:stCondLst>
                                    <p:cond delay="0"/>
                                  </p:stCondLst>
                                  <p:childTnLst>
                                    <p:set>
                                      <p:cBhvr>
                                        <p:cTn id="61" dur="1" fill="hold">
                                          <p:stCondLst>
                                            <p:cond delay="0"/>
                                          </p:stCondLst>
                                        </p:cTn>
                                        <p:tgtEl>
                                          <p:spTgt spid="44"/>
                                        </p:tgtEl>
                                        <p:attrNameLst>
                                          <p:attrName>style.visibility</p:attrName>
                                        </p:attrNameLst>
                                      </p:cBhvr>
                                      <p:to>
                                        <p:strVal val="visible"/>
                                      </p:to>
                                    </p:set>
                                    <p:animEffect transition="in" filter="wipe(up)">
                                      <p:cBhvr>
                                        <p:cTn id="62" dur="500"/>
                                        <p:tgtEl>
                                          <p:spTgt spid="44"/>
                                        </p:tgtEl>
                                      </p:cBhvr>
                                    </p:animEffect>
                                  </p:childTnLst>
                                </p:cTn>
                              </p:par>
                            </p:childTnLst>
                          </p:cTn>
                        </p:par>
                        <p:par>
                          <p:cTn id="63" fill="hold">
                            <p:stCondLst>
                              <p:cond delay="5500"/>
                            </p:stCondLst>
                            <p:childTnLst>
                              <p:par>
                                <p:cTn id="64" presetID="53" presetClass="entr" presetSubtype="16" fill="hold" grpId="0" nodeType="afterEffect">
                                  <p:stCondLst>
                                    <p:cond delay="0"/>
                                  </p:stCondLst>
                                  <p:childTnLst>
                                    <p:set>
                                      <p:cBhvr>
                                        <p:cTn id="65" dur="1" fill="hold">
                                          <p:stCondLst>
                                            <p:cond delay="0"/>
                                          </p:stCondLst>
                                        </p:cTn>
                                        <p:tgtEl>
                                          <p:spTgt spid="33"/>
                                        </p:tgtEl>
                                        <p:attrNameLst>
                                          <p:attrName>style.visibility</p:attrName>
                                        </p:attrNameLst>
                                      </p:cBhvr>
                                      <p:to>
                                        <p:strVal val="visible"/>
                                      </p:to>
                                    </p:set>
                                    <p:anim calcmode="lin" valueType="num">
                                      <p:cBhvr>
                                        <p:cTn id="66" dur="500" fill="hold"/>
                                        <p:tgtEl>
                                          <p:spTgt spid="33"/>
                                        </p:tgtEl>
                                        <p:attrNameLst>
                                          <p:attrName>ppt_w</p:attrName>
                                        </p:attrNameLst>
                                      </p:cBhvr>
                                      <p:tavLst>
                                        <p:tav tm="0">
                                          <p:val>
                                            <p:fltVal val="0"/>
                                          </p:val>
                                        </p:tav>
                                        <p:tav tm="100000">
                                          <p:val>
                                            <p:strVal val="#ppt_w"/>
                                          </p:val>
                                        </p:tav>
                                      </p:tavLst>
                                    </p:anim>
                                    <p:anim calcmode="lin" valueType="num">
                                      <p:cBhvr>
                                        <p:cTn id="67" dur="500" fill="hold"/>
                                        <p:tgtEl>
                                          <p:spTgt spid="33"/>
                                        </p:tgtEl>
                                        <p:attrNameLst>
                                          <p:attrName>ppt_h</p:attrName>
                                        </p:attrNameLst>
                                      </p:cBhvr>
                                      <p:tavLst>
                                        <p:tav tm="0">
                                          <p:val>
                                            <p:fltVal val="0"/>
                                          </p:val>
                                        </p:tav>
                                        <p:tav tm="100000">
                                          <p:val>
                                            <p:strVal val="#ppt_h"/>
                                          </p:val>
                                        </p:tav>
                                      </p:tavLst>
                                    </p:anim>
                                    <p:animEffect transition="in" filter="fade">
                                      <p:cBhvr>
                                        <p:cTn id="68" dur="500"/>
                                        <p:tgtEl>
                                          <p:spTgt spid="33"/>
                                        </p:tgtEl>
                                      </p:cBhvr>
                                    </p:animEffect>
                                  </p:childTnLst>
                                </p:cTn>
                              </p:par>
                            </p:childTnLst>
                          </p:cTn>
                        </p:par>
                        <p:par>
                          <p:cTn id="69" fill="hold">
                            <p:stCondLst>
                              <p:cond delay="6000"/>
                            </p:stCondLst>
                            <p:childTnLst>
                              <p:par>
                                <p:cTn id="70" presetID="22" presetClass="entr" presetSubtype="1" fill="hold" nodeType="afterEffect">
                                  <p:stCondLst>
                                    <p:cond delay="0"/>
                                  </p:stCondLst>
                                  <p:childTnLst>
                                    <p:set>
                                      <p:cBhvr>
                                        <p:cTn id="71" dur="1" fill="hold">
                                          <p:stCondLst>
                                            <p:cond delay="0"/>
                                          </p:stCondLst>
                                        </p:cTn>
                                        <p:tgtEl>
                                          <p:spTgt spid="6"/>
                                        </p:tgtEl>
                                        <p:attrNameLst>
                                          <p:attrName>style.visibility</p:attrName>
                                        </p:attrNameLst>
                                      </p:cBhvr>
                                      <p:to>
                                        <p:strVal val="visible"/>
                                      </p:to>
                                    </p:set>
                                    <p:animEffect transition="in" filter="wipe(up)">
                                      <p:cBhvr>
                                        <p:cTn id="7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5" grpId="0" animBg="1"/>
      <p:bldP spid="36" grpId="0" animBg="1"/>
      <p:bldP spid="25" grpId="0" animBg="1"/>
      <p:bldP spid="2" grpId="0" animBg="1"/>
      <p:bldP spid="31" grpId="0" animBg="1"/>
      <p:bldP spid="32" grpId="0" animBg="1"/>
      <p:bldP spid="33" grpId="0" animBg="1"/>
      <p:bldP spid="37"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2982</TotalTime>
  <Words>1301</Words>
  <Application>Microsoft Office PowerPoint</Application>
  <PresentationFormat>Widescreen</PresentationFormat>
  <Paragraphs>63</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Wingdings</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602</cp:revision>
  <dcterms:created xsi:type="dcterms:W3CDTF">2015-12-31T02:20:12Z</dcterms:created>
  <dcterms:modified xsi:type="dcterms:W3CDTF">2016-09-21T21:06:40Z</dcterms:modified>
</cp:coreProperties>
</file>