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0" y="0"/>
            <a:ext cx="12192000" cy="3861342"/>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77862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008136" y="3860800"/>
            <a:ext cx="2175724" cy="400110"/>
          </a:xfrm>
          <a:prstGeom prst="rect">
            <a:avLst/>
          </a:prstGeom>
          <a:noFill/>
        </p:spPr>
        <p:txBody>
          <a:bodyPr wrap="none" rtlCol="0">
            <a:spAutoFit/>
          </a:bodyPr>
          <a:lstStyle/>
          <a:p>
            <a:r>
              <a:rPr lang="en-US" sz="2000" dirty="0">
                <a:solidFill>
                  <a:schemeClr val="bg1"/>
                </a:solidFill>
              </a:rPr>
              <a:t>Lorem Ipsum Dolor</a:t>
            </a:r>
          </a:p>
        </p:txBody>
      </p:sp>
      <p:grpSp>
        <p:nvGrpSpPr>
          <p:cNvPr id="10" name="Group 9"/>
          <p:cNvGrpSpPr/>
          <p:nvPr/>
        </p:nvGrpSpPr>
        <p:grpSpPr>
          <a:xfrm>
            <a:off x="2989233" y="4345007"/>
            <a:ext cx="1082331" cy="1082331"/>
            <a:chOff x="800100" y="1335901"/>
            <a:chExt cx="1524000" cy="1524000"/>
          </a:xfrm>
          <a:effectLst>
            <a:outerShdw blurRad="50800" dist="38100" dir="2700000" algn="tl" rotWithShape="0">
              <a:prstClr val="black">
                <a:alpha val="40000"/>
              </a:prstClr>
            </a:outerShdw>
          </a:effectLst>
        </p:grpSpPr>
        <p:sp>
          <p:nvSpPr>
            <p:cNvPr id="11" name="Oval 10"/>
            <p:cNvSpPr/>
            <p:nvPr/>
          </p:nvSpPr>
          <p:spPr>
            <a:xfrm>
              <a:off x="800100" y="1335901"/>
              <a:ext cx="1524000" cy="15240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122"/>
            <p:cNvSpPr>
              <a:spLocks noEditPoints="1"/>
            </p:cNvSpPr>
            <p:nvPr/>
          </p:nvSpPr>
          <p:spPr bwMode="auto">
            <a:xfrm>
              <a:off x="1161589" y="1783576"/>
              <a:ext cx="801022" cy="628650"/>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p:nvPr/>
        </p:nvGrpSpPr>
        <p:grpSpPr>
          <a:xfrm>
            <a:off x="5558617" y="4345007"/>
            <a:ext cx="1082331" cy="1082331"/>
            <a:chOff x="3810000" y="1335901"/>
            <a:chExt cx="1524000" cy="1524000"/>
          </a:xfrm>
          <a:effectLst>
            <a:outerShdw blurRad="50800" dist="38100" dir="2700000" algn="tl" rotWithShape="0">
              <a:prstClr val="black">
                <a:alpha val="40000"/>
              </a:prstClr>
            </a:outerShdw>
          </a:effectLst>
        </p:grpSpPr>
        <p:sp>
          <p:nvSpPr>
            <p:cNvPr id="14" name="Oval 13"/>
            <p:cNvSpPr/>
            <p:nvPr/>
          </p:nvSpPr>
          <p:spPr>
            <a:xfrm>
              <a:off x="3810000" y="1335901"/>
              <a:ext cx="1524000" cy="15240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Freeform 152"/>
            <p:cNvSpPr>
              <a:spLocks noEditPoints="1"/>
            </p:cNvSpPr>
            <p:nvPr/>
          </p:nvSpPr>
          <p:spPr bwMode="auto">
            <a:xfrm>
              <a:off x="4204520" y="1758300"/>
              <a:ext cx="734961" cy="679203"/>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 name="Group 15"/>
          <p:cNvGrpSpPr/>
          <p:nvPr/>
        </p:nvGrpSpPr>
        <p:grpSpPr>
          <a:xfrm>
            <a:off x="8128000" y="4345007"/>
            <a:ext cx="1082331" cy="1082331"/>
            <a:chOff x="6819900" y="1335901"/>
            <a:chExt cx="1524000" cy="1524000"/>
          </a:xfrm>
          <a:effectLst>
            <a:outerShdw blurRad="50800" dist="38100" dir="2700000" algn="tl" rotWithShape="0">
              <a:prstClr val="black">
                <a:alpha val="40000"/>
              </a:prstClr>
            </a:outerShdw>
          </a:effectLst>
        </p:grpSpPr>
        <p:sp>
          <p:nvSpPr>
            <p:cNvPr id="17" name="Oval 16"/>
            <p:cNvSpPr/>
            <p:nvPr/>
          </p:nvSpPr>
          <p:spPr>
            <a:xfrm>
              <a:off x="6819900" y="1335901"/>
              <a:ext cx="1524000" cy="15240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Freeform 228"/>
            <p:cNvSpPr>
              <a:spLocks/>
            </p:cNvSpPr>
            <p:nvPr/>
          </p:nvSpPr>
          <p:spPr bwMode="auto">
            <a:xfrm>
              <a:off x="7266036" y="1779889"/>
              <a:ext cx="631728" cy="636024"/>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 name="Picture Placeholder 2"/>
          <p:cNvPicPr>
            <a:picLocks noGrp="1" noChangeAspect="1"/>
          </p:cNvPicPr>
          <p:nvPr>
            <p:ph type="pic" sz="quarter" idx="53"/>
          </p:nvPr>
        </p:nvPicPr>
        <p:blipFill>
          <a:blip r:embed="rId2">
            <a:extLst>
              <a:ext uri="{28A0092B-C50C-407E-A947-70E740481C1C}">
                <a14:useLocalDpi xmlns:a14="http://schemas.microsoft.com/office/drawing/2010/main" val="0"/>
              </a:ext>
            </a:extLst>
          </a:blip>
          <a:stretch>
            <a:fillRect/>
          </a:stretch>
        </p:blipFill>
        <p:spPr>
          <a:xfrm>
            <a:off x="0" y="0"/>
            <a:ext cx="12191999" cy="3860800"/>
          </a:xfrm>
        </p:spPr>
      </p:pic>
      <p:grpSp>
        <p:nvGrpSpPr>
          <p:cNvPr id="22" name="Group 21"/>
          <p:cNvGrpSpPr/>
          <p:nvPr/>
        </p:nvGrpSpPr>
        <p:grpSpPr>
          <a:xfrm>
            <a:off x="2340934" y="5534290"/>
            <a:ext cx="2378927" cy="1323710"/>
            <a:chOff x="4792814" y="1899643"/>
            <a:chExt cx="2378927" cy="1323710"/>
          </a:xfrm>
        </p:grpSpPr>
        <p:sp>
          <p:nvSpPr>
            <p:cNvPr id="24" name="Rectangle 23"/>
            <p:cNvSpPr/>
            <p:nvPr/>
          </p:nvSpPr>
          <p:spPr>
            <a:xfrm>
              <a:off x="5269036" y="1899643"/>
              <a:ext cx="1426481" cy="369332"/>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25" name="TextBox 24"/>
            <p:cNvSpPr txBox="1"/>
            <p:nvPr/>
          </p:nvSpPr>
          <p:spPr>
            <a:xfrm>
              <a:off x="4792814" y="2269246"/>
              <a:ext cx="2378927" cy="954107"/>
            </a:xfrm>
            <a:prstGeom prst="rect">
              <a:avLst/>
            </a:prstGeom>
            <a:noFill/>
          </p:spPr>
          <p:txBody>
            <a:bodyPr wrap="square" rtlCol="0">
              <a:spAutoFit/>
            </a:bodyPr>
            <a:lstStyle/>
            <a:p>
              <a:pPr algn="ct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26" name="Group 25"/>
          <p:cNvGrpSpPr/>
          <p:nvPr/>
        </p:nvGrpSpPr>
        <p:grpSpPr>
          <a:xfrm>
            <a:off x="4906536" y="5534290"/>
            <a:ext cx="2378927" cy="1323710"/>
            <a:chOff x="4792814" y="1899643"/>
            <a:chExt cx="2378927" cy="1323710"/>
          </a:xfrm>
        </p:grpSpPr>
        <p:sp>
          <p:nvSpPr>
            <p:cNvPr id="27" name="Rectangle 26"/>
            <p:cNvSpPr/>
            <p:nvPr/>
          </p:nvSpPr>
          <p:spPr>
            <a:xfrm>
              <a:off x="5269036" y="1899643"/>
              <a:ext cx="1426481" cy="369332"/>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28" name="TextBox 27"/>
            <p:cNvSpPr txBox="1"/>
            <p:nvPr/>
          </p:nvSpPr>
          <p:spPr>
            <a:xfrm>
              <a:off x="4792814" y="2269246"/>
              <a:ext cx="2378927" cy="954107"/>
            </a:xfrm>
            <a:prstGeom prst="rect">
              <a:avLst/>
            </a:prstGeom>
            <a:noFill/>
          </p:spPr>
          <p:txBody>
            <a:bodyPr wrap="square" rtlCol="0">
              <a:spAutoFit/>
            </a:bodyPr>
            <a:lstStyle/>
            <a:p>
              <a:pPr algn="ctr" defTabSz="1219170">
                <a:spcBef>
                  <a:spcPct val="20000"/>
                </a:spcBef>
                <a:defRPr/>
              </a:pPr>
              <a:r>
                <a:rPr lang="en-US" sz="1400" dirty="0">
                  <a:solidFill>
                    <a:schemeClr val="bg1"/>
                  </a:solidFill>
                </a:rPr>
                <a:t>Lorem ipsum dolor sit amet, consectetur adipiscing elit, sed do eiusmod tempor incididunt utdse</a:t>
              </a:r>
            </a:p>
          </p:txBody>
        </p:sp>
      </p:grpSp>
      <p:grpSp>
        <p:nvGrpSpPr>
          <p:cNvPr id="29" name="Group 28"/>
          <p:cNvGrpSpPr/>
          <p:nvPr/>
        </p:nvGrpSpPr>
        <p:grpSpPr>
          <a:xfrm>
            <a:off x="7479701" y="5534290"/>
            <a:ext cx="2378927" cy="1323710"/>
            <a:chOff x="4792814" y="1899643"/>
            <a:chExt cx="2378927" cy="1323710"/>
          </a:xfrm>
        </p:grpSpPr>
        <p:sp>
          <p:nvSpPr>
            <p:cNvPr id="30" name="Rectangle 29"/>
            <p:cNvSpPr/>
            <p:nvPr/>
          </p:nvSpPr>
          <p:spPr>
            <a:xfrm>
              <a:off x="5269036" y="1899643"/>
              <a:ext cx="1426481" cy="369332"/>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ea typeface="Open Sans" pitchFamily="34" charset="0"/>
                  <a:cs typeface="Open Sans" pitchFamily="34" charset="0"/>
                </a:rPr>
                <a:t>Lorem Ipsum</a:t>
              </a:r>
            </a:p>
          </p:txBody>
        </p:sp>
        <p:sp>
          <p:nvSpPr>
            <p:cNvPr id="31" name="TextBox 30"/>
            <p:cNvSpPr txBox="1"/>
            <p:nvPr/>
          </p:nvSpPr>
          <p:spPr>
            <a:xfrm>
              <a:off x="4792814" y="2269246"/>
              <a:ext cx="2378927" cy="954107"/>
            </a:xfrm>
            <a:prstGeom prst="rect">
              <a:avLst/>
            </a:prstGeom>
            <a:noFill/>
          </p:spPr>
          <p:txBody>
            <a:bodyPr wrap="square" rtlCol="0">
              <a:spAutoFit/>
            </a:bodyPr>
            <a:lstStyle/>
            <a:p>
              <a:pPr algn="ctr" defTabSz="1219170">
                <a:spcBef>
                  <a:spcPct val="20000"/>
                </a:spcBef>
                <a:defRPr/>
              </a:pPr>
              <a:r>
                <a:rPr lang="en-US" sz="1400" dirty="0">
                  <a:solidFill>
                    <a:schemeClr val="bg1"/>
                  </a:solidFill>
                </a:rPr>
                <a:t>Lorem ipsum dolor sit amet, consectetur adipiscing elit, sed do eiusmod tempor incididunt utdse</a:t>
              </a:r>
            </a:p>
          </p:txBody>
        </p:sp>
      </p:grpSp>
      <p:pic>
        <p:nvPicPr>
          <p:cNvPr id="36" name="Picture 3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7" name="Group 36"/>
          <p:cNvGrpSpPr/>
          <p:nvPr/>
        </p:nvGrpSpPr>
        <p:grpSpPr>
          <a:xfrm>
            <a:off x="754150" y="295106"/>
            <a:ext cx="4364195" cy="665324"/>
            <a:chOff x="754150" y="295106"/>
            <a:chExt cx="4364195" cy="665324"/>
          </a:xfrm>
        </p:grpSpPr>
        <p:sp>
          <p:nvSpPr>
            <p:cNvPr id="38" name="Title 1"/>
            <p:cNvSpPr txBox="1">
              <a:spLocks/>
            </p:cNvSpPr>
            <p:nvPr/>
          </p:nvSpPr>
          <p:spPr>
            <a:xfrm>
              <a:off x="754150" y="295106"/>
              <a:ext cx="4364195" cy="353524"/>
            </a:xfrm>
            <a:prstGeom prst="rect">
              <a:avLst/>
            </a:prstGeom>
            <a:solidFill>
              <a:schemeClr val="tx1">
                <a:alpha val="2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9" name="Text Placeholder 3"/>
            <p:cNvSpPr txBox="1">
              <a:spLocks/>
            </p:cNvSpPr>
            <p:nvPr/>
          </p:nvSpPr>
          <p:spPr>
            <a:xfrm>
              <a:off x="765429" y="702398"/>
              <a:ext cx="2377440" cy="258032"/>
            </a:xfrm>
            <a:prstGeom prst="rect">
              <a:avLst/>
            </a:prstGeom>
            <a:solidFill>
              <a:schemeClr val="tx1">
                <a:alpha val="1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1"/>
                  </a:solidFill>
                </a:rPr>
                <a:t>Enter Your Subtitle Here</a:t>
              </a:r>
            </a:p>
          </p:txBody>
        </p:sp>
      </p:grpSp>
    </p:spTree>
    <p:extLst>
      <p:ext uri="{BB962C8B-B14F-4D97-AF65-F5344CB8AC3E}">
        <p14:creationId xmlns:p14="http://schemas.microsoft.com/office/powerpoint/2010/main" val="266165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2" presetClass="entr" presetSubtype="1" fill="hold"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up)">
                                      <p:cBhvr>
                                        <p:cTn id="16" dur="500"/>
                                        <p:tgtEl>
                                          <p:spTgt spid="22"/>
                                        </p:tgtEl>
                                      </p:cBhvr>
                                    </p:animEffect>
                                  </p:childTnLst>
                                </p:cTn>
                              </p:par>
                            </p:childTnLst>
                          </p:cTn>
                        </p:par>
                        <p:par>
                          <p:cTn id="17" fill="hold">
                            <p:stCondLst>
                              <p:cond delay="2000"/>
                            </p:stCondLst>
                            <p:childTnLst>
                              <p:par>
                                <p:cTn id="18" presetID="23" presetClass="entr" presetSubtype="16"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childTnLst>
                                </p:cTn>
                              </p:par>
                            </p:childTnLst>
                          </p:cTn>
                        </p:par>
                        <p:par>
                          <p:cTn id="22" fill="hold">
                            <p:stCondLst>
                              <p:cond delay="2500"/>
                            </p:stCondLst>
                            <p:childTnLst>
                              <p:par>
                                <p:cTn id="23" presetID="22" presetClass="entr" presetSubtype="1" fill="hold"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23" presetClass="entr" presetSubtype="16"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childTnLst>
                                </p:cTn>
                              </p:par>
                            </p:childTnLst>
                          </p:cTn>
                        </p:par>
                        <p:par>
                          <p:cTn id="31" fill="hold">
                            <p:stCondLst>
                              <p:cond delay="3500"/>
                            </p:stCondLst>
                            <p:childTnLst>
                              <p:par>
                                <p:cTn id="32" presetID="22" presetClass="entr" presetSubtype="1"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wipe(up)">
                                      <p:cBhvr>
                                        <p:cTn id="3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2950</TotalTime>
  <Words>1173</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2016-09-21T20:34:07Z</dcterms:modified>
</cp:coreProperties>
</file>