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1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My First Template</a:t>
            </a:r>
            <a:endParaRPr lang="en-US" dirty="0"/>
          </a:p>
        </p:txBody>
      </p:sp>
    </p:spTree>
    <p:extLst>
      <p:ext uri="{BB962C8B-B14F-4D97-AF65-F5344CB8AC3E}">
        <p14:creationId xmlns:p14="http://schemas.microsoft.com/office/powerpoint/2010/main" val="2694280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00">
    <p:spTree>
      <p:nvGrpSpPr>
        <p:cNvPr id="1" name=""/>
        <p:cNvGrpSpPr/>
        <p:nvPr/>
      </p:nvGrpSpPr>
      <p:grpSpPr>
        <a:xfrm>
          <a:off x="0" y="0"/>
          <a:ext cx="0" cy="0"/>
          <a:chOff x="0" y="0"/>
          <a:chExt cx="0" cy="0"/>
        </a:xfrm>
      </p:grpSpPr>
      <p:sp>
        <p:nvSpPr>
          <p:cNvPr id="18" name="Down Arrow Callout 17"/>
          <p:cNvSpPr/>
          <p:nvPr userDrawn="1"/>
        </p:nvSpPr>
        <p:spPr bwMode="auto">
          <a:xfrm>
            <a:off x="0" y="1"/>
            <a:ext cx="12192000" cy="2737716"/>
          </a:xfrm>
          <a:prstGeom prst="downArrowCallout">
            <a:avLst>
              <a:gd name="adj1" fmla="val 32676"/>
              <a:gd name="adj2" fmla="val 14109"/>
              <a:gd name="adj3" fmla="val 10498"/>
              <a:gd name="adj4" fmla="val 92638"/>
            </a:avLst>
          </a:prstGeom>
          <a:solidFill>
            <a:schemeClr val="bg2">
              <a:lumMod val="10000"/>
            </a:schemeClr>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sp>
        <p:nvSpPr>
          <p:cNvPr id="21" name="Picture Placeholder 7"/>
          <p:cNvSpPr>
            <a:spLocks noGrp="1"/>
          </p:cNvSpPr>
          <p:nvPr>
            <p:ph type="pic" sz="quarter" idx="10" hasCustomPrompt="1"/>
          </p:nvPr>
        </p:nvSpPr>
        <p:spPr>
          <a:xfrm>
            <a:off x="4999170" y="1335040"/>
            <a:ext cx="2193661" cy="2193005"/>
          </a:xfrm>
          <a:prstGeom prst="ellipse">
            <a:avLst/>
          </a:prstGeom>
          <a:solidFill>
            <a:schemeClr val="bg1">
              <a:lumMod val="95000"/>
            </a:schemeClr>
          </a:solidFill>
          <a:ln w="28575">
            <a:solidFill>
              <a:schemeClr val="tx1"/>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80130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nvSpPr>
        <p:spPr bwMode="auto">
          <a:xfrm>
            <a:off x="-15240" y="2433484"/>
            <a:ext cx="12207240" cy="442451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 name="TextBox 11"/>
          <p:cNvSpPr txBox="1"/>
          <p:nvPr/>
        </p:nvSpPr>
        <p:spPr>
          <a:xfrm>
            <a:off x="1194322" y="4689426"/>
            <a:ext cx="9803359" cy="1323439"/>
          </a:xfrm>
          <a:prstGeom prst="rect">
            <a:avLst/>
          </a:prstGeom>
          <a:noFill/>
        </p:spPr>
        <p:txBody>
          <a:bodyPr wrap="square" rtlCol="0">
            <a:spAutoFit/>
          </a:bodyPr>
          <a:lstStyle/>
          <a:p>
            <a:pPr defTabSz="1219170">
              <a:spcBef>
                <a:spcPct val="20000"/>
              </a:spcBef>
              <a:defRPr/>
            </a:pPr>
            <a:r>
              <a:rPr lang="en-US" sz="16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a:t>
            </a:r>
          </a:p>
          <a:p>
            <a:r>
              <a:rPr lang="en-US" sz="1600" dirty="0">
                <a:solidFill>
                  <a:schemeClr val="bg2">
                    <a:lumMod val="25000"/>
                  </a:schemeClr>
                </a:solidFill>
              </a:rPr>
              <a:t> </a:t>
            </a:r>
            <a:br>
              <a:rPr lang="en-US" sz="1600" dirty="0">
                <a:solidFill>
                  <a:schemeClr val="bg2">
                    <a:lumMod val="25000"/>
                  </a:schemeClr>
                </a:solidFill>
              </a:rPr>
            </a:br>
            <a:r>
              <a:rPr lang="en-US" sz="16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a:t>
            </a:r>
          </a:p>
        </p:txBody>
      </p:sp>
      <p:grpSp>
        <p:nvGrpSpPr>
          <p:cNvPr id="2" name="Group 24"/>
          <p:cNvGrpSpPr/>
          <p:nvPr/>
        </p:nvGrpSpPr>
        <p:grpSpPr>
          <a:xfrm>
            <a:off x="5420764" y="4448192"/>
            <a:ext cx="1350472" cy="203200"/>
            <a:chOff x="4168751" y="2495551"/>
            <a:chExt cx="1012854" cy="152400"/>
          </a:xfrm>
          <a:solidFill>
            <a:schemeClr val="bg2">
              <a:lumMod val="25000"/>
            </a:schemeClr>
          </a:solidFill>
        </p:grpSpPr>
        <p:sp>
          <p:nvSpPr>
            <p:cNvPr id="16" name="Oval 1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17" name="Oval 1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18" name="Oval 1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13" name="Oval 12"/>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14" name="Oval 13"/>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15" name="Oval 14"/>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24" name="Oval 23"/>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
        <p:nvSpPr>
          <p:cNvPr id="29" name="Title 1"/>
          <p:cNvSpPr txBox="1">
            <a:spLocks/>
          </p:cNvSpPr>
          <p:nvPr/>
        </p:nvSpPr>
        <p:spPr>
          <a:xfrm>
            <a:off x="5004203" y="3645415"/>
            <a:ext cx="2183596" cy="480116"/>
          </a:xfrm>
          <a:prstGeom prst="rect">
            <a:avLst/>
          </a:prstGeom>
        </p:spPr>
        <p:txBody>
          <a:bodyPr vert="horz" wrap="none" lIns="0" tIns="0" rIns="0" bIns="0" rtlCol="0" anchor="ctr">
            <a:noAutofit/>
          </a:bodyPr>
          <a:lstStyle/>
          <a:p>
            <a:pPr algn="ctr" defTabSz="1375467">
              <a:spcBef>
                <a:spcPct val="0"/>
              </a:spcBef>
              <a:tabLst>
                <a:tab pos="4794131" algn="l"/>
              </a:tabLst>
              <a:defRPr/>
            </a:pPr>
            <a:r>
              <a:rPr lang="en-US" b="1" dirty="0">
                <a:latin typeface="+mj-lt"/>
                <a:ea typeface="+mj-ea"/>
                <a:cs typeface="+mj-cs"/>
              </a:rPr>
              <a:t>Lorem Ipsum</a:t>
            </a:r>
          </a:p>
        </p:txBody>
      </p:sp>
      <p:pic>
        <p:nvPicPr>
          <p:cNvPr id="4" name="Picture Placeholder 3"/>
          <p:cNvPicPr>
            <a:picLocks noGrp="1" noChangeAspect="1"/>
          </p:cNvPicPr>
          <p:nvPr>
            <p:ph type="pic" sz="quarter" idx="10"/>
          </p:nvPr>
        </p:nvPicPr>
        <p:blipFill>
          <a:blip r:embed="rId3">
            <a:extLst>
              <a:ext uri="{28A0092B-C50C-407E-A947-70E740481C1C}">
                <a14:useLocalDpi xmlns:a14="http://schemas.microsoft.com/office/drawing/2010/main" val="0"/>
              </a:ext>
            </a:extLst>
          </a:blip>
          <a:stretch>
            <a:fillRect/>
          </a:stretch>
        </p:blipFill>
        <p:spPr>
          <a:xfrm>
            <a:off x="4999498" y="1335040"/>
            <a:ext cx="2193005" cy="2193005"/>
          </a:xfrm>
          <a:effectLst>
            <a:outerShdw blurRad="50800" dist="38100" dir="2700000" algn="tl" rotWithShape="0">
              <a:prstClr val="black">
                <a:alpha val="40000"/>
              </a:prstClr>
            </a:outerShdw>
          </a:effectLst>
        </p:spPr>
      </p:pic>
      <p:grpSp>
        <p:nvGrpSpPr>
          <p:cNvPr id="3" name="Group 24"/>
          <p:cNvGrpSpPr/>
          <p:nvPr/>
        </p:nvGrpSpPr>
        <p:grpSpPr>
          <a:xfrm>
            <a:off x="5420764" y="6187065"/>
            <a:ext cx="1350472" cy="203200"/>
            <a:chOff x="4168751" y="2495551"/>
            <a:chExt cx="1012854" cy="152400"/>
          </a:xfrm>
          <a:solidFill>
            <a:schemeClr val="bg2">
              <a:lumMod val="25000"/>
            </a:schemeClr>
          </a:solidFill>
        </p:grpSpPr>
        <p:sp>
          <p:nvSpPr>
            <p:cNvPr id="20" name="Oval 19"/>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21" name="Oval 20"/>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22" name="Oval 21"/>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23" name="Oval 22"/>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27" name="Oval 26"/>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30" name="Oval 29"/>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31" name="Oval 30"/>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
        <p:nvSpPr>
          <p:cNvPr id="32" name="Title 1"/>
          <p:cNvSpPr txBox="1">
            <a:spLocks/>
          </p:cNvSpPr>
          <p:nvPr/>
        </p:nvSpPr>
        <p:spPr>
          <a:xfrm>
            <a:off x="5004203" y="4006177"/>
            <a:ext cx="2183596" cy="480116"/>
          </a:xfrm>
          <a:prstGeom prst="rect">
            <a:avLst/>
          </a:prstGeom>
        </p:spPr>
        <p:txBody>
          <a:bodyPr vert="horz" wrap="none" lIns="0" tIns="0" rIns="0" bIns="0" rtlCol="0" anchor="ctr">
            <a:noAutofit/>
          </a:bodyPr>
          <a:lstStyle/>
          <a:p>
            <a:pPr algn="ctr" defTabSz="1375467">
              <a:spcBef>
                <a:spcPct val="0"/>
              </a:spcBef>
              <a:tabLst>
                <a:tab pos="4794131" algn="l"/>
              </a:tabLst>
              <a:defRPr/>
            </a:pPr>
            <a:r>
              <a:rPr lang="en-US" sz="1600" dirty="0">
                <a:solidFill>
                  <a:schemeClr val="bg2">
                    <a:lumMod val="10000"/>
                  </a:schemeClr>
                </a:solidFill>
                <a:latin typeface="+mj-lt"/>
                <a:ea typeface="+mj-ea"/>
                <a:cs typeface="+mj-cs"/>
              </a:rPr>
              <a:t>Dolor sit amet</a:t>
            </a:r>
          </a:p>
        </p:txBody>
      </p:sp>
      <p:pic>
        <p:nvPicPr>
          <p:cNvPr id="26" name="Picture 2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28" name="Group 27"/>
          <p:cNvGrpSpPr/>
          <p:nvPr/>
        </p:nvGrpSpPr>
        <p:grpSpPr>
          <a:xfrm>
            <a:off x="754150" y="295106"/>
            <a:ext cx="4364195" cy="665324"/>
            <a:chOff x="754150" y="295106"/>
            <a:chExt cx="4364195" cy="665324"/>
          </a:xfrm>
        </p:grpSpPr>
        <p:sp>
          <p:nvSpPr>
            <p:cNvPr id="33"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7"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3897950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500" fill="hold"/>
                                        <p:tgtEl>
                                          <p:spTgt spid="42"/>
                                        </p:tgtEl>
                                        <p:attrNameLst>
                                          <p:attrName>ppt_x</p:attrName>
                                        </p:attrNameLst>
                                      </p:cBhvr>
                                      <p:tavLst>
                                        <p:tav tm="0">
                                          <p:val>
                                            <p:strVal val="#ppt_x"/>
                                          </p:val>
                                        </p:tav>
                                        <p:tav tm="100000">
                                          <p:val>
                                            <p:strVal val="#ppt_x"/>
                                          </p:val>
                                        </p:tav>
                                      </p:tavLst>
                                    </p:anim>
                                    <p:anim calcmode="lin" valueType="num">
                                      <p:cBhvr additive="base">
                                        <p:cTn id="8" dur="500" fill="hold"/>
                                        <p:tgtEl>
                                          <p:spTgt spid="4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slide(fromBottom)">
                                      <p:cBhvr>
                                        <p:cTn id="12" dur="500"/>
                                        <p:tgtEl>
                                          <p:spTgt spid="29"/>
                                        </p:tgtEl>
                                      </p:cBhvr>
                                    </p:animEffect>
                                  </p:childTnLst>
                                </p:cTn>
                              </p:par>
                            </p:childTnLst>
                          </p:cTn>
                        </p:par>
                        <p:par>
                          <p:cTn id="13" fill="hold">
                            <p:stCondLst>
                              <p:cond delay="1000"/>
                            </p:stCondLst>
                            <p:childTnLst>
                              <p:par>
                                <p:cTn id="14" presetID="12" presetClass="entr" presetSubtype="4" fill="hold" grpId="0" nodeType="after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slide(fromBottom)">
                                      <p:cBhvr>
                                        <p:cTn id="16" dur="500"/>
                                        <p:tgtEl>
                                          <p:spTgt spid="32"/>
                                        </p:tgtEl>
                                      </p:cBhvr>
                                    </p:animEffect>
                                  </p:childTnLst>
                                </p:cTn>
                              </p:par>
                            </p:childTnLst>
                          </p:cTn>
                        </p:par>
                        <p:par>
                          <p:cTn id="17" fill="hold">
                            <p:stCondLst>
                              <p:cond delay="1500"/>
                            </p:stCondLst>
                            <p:childTnLst>
                              <p:par>
                                <p:cTn id="18" presetID="23" presetClass="entr" presetSubtype="16"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1000"/>
                                        <p:tgtEl>
                                          <p:spTgt spid="12"/>
                                        </p:tgtEl>
                                      </p:cBhvr>
                                    </p:animEffect>
                                  </p:childTnLst>
                                </p:cTn>
                              </p:par>
                            </p:childTnLst>
                          </p:cTn>
                        </p:par>
                        <p:par>
                          <p:cTn id="26" fill="hold">
                            <p:stCondLst>
                              <p:cond delay="3000"/>
                            </p:stCondLst>
                            <p:childTnLst>
                              <p:par>
                                <p:cTn id="27" presetID="23" presetClass="entr" presetSubtype="16"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fltVal val="0"/>
                                          </p:val>
                                        </p:tav>
                                        <p:tav tm="100000">
                                          <p:val>
                                            <p:strVal val="#ppt_w"/>
                                          </p:val>
                                        </p:tav>
                                      </p:tavLst>
                                    </p:anim>
                                    <p:anim calcmode="lin" valueType="num">
                                      <p:cBhvr>
                                        <p:cTn id="30"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12" grpId="0"/>
      <p:bldP spid="29"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2942</TotalTime>
  <Words>1162</Words>
  <Application>Microsoft Office PowerPoint</Application>
  <PresentationFormat>Widescreen</PresentationFormat>
  <Paragraphs>46</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597</cp:revision>
  <dcterms:created xsi:type="dcterms:W3CDTF">2015-12-31T02:20:12Z</dcterms:created>
  <dcterms:modified xsi:type="dcterms:W3CDTF">2016-09-21T20:26:13Z</dcterms:modified>
</cp:coreProperties>
</file>