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185289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Lef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473173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orthographicFront"/>
            <a:lightRig rig="threePt" dir="t"/>
          </a:scene3d>
          <a:sp3d extrusionH="38100"/>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7" hasCustomPrompt="1"/>
          </p:nvPr>
        </p:nvSpPr>
        <p:spPr>
          <a:xfrm>
            <a:off x="7610575"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Righ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04396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1852894" y="1749311"/>
            <a:ext cx="2701303" cy="2701303"/>
          </a:xfrm>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17" r="117"/>
          <a:stretch>
            <a:fillRect/>
          </a:stretch>
        </p:blipFill>
        <p:spPr>
          <a:xfrm>
            <a:off x="4731734" y="1747005"/>
            <a:ext cx="2701303" cy="2705915"/>
          </a:xfrm>
        </p:spPr>
      </p:pic>
      <p:pic>
        <p:nvPicPr>
          <p:cNvPr id="4" name="Picture Placeholder 3"/>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88" r="88"/>
          <a:stretch>
            <a:fillRect/>
          </a:stretch>
        </p:blipFill>
        <p:spPr>
          <a:xfrm>
            <a:off x="7610575" y="1747005"/>
            <a:ext cx="2701303" cy="2705915"/>
          </a:xfrm>
        </p:spPr>
      </p:pic>
      <p:grpSp>
        <p:nvGrpSpPr>
          <p:cNvPr id="12" name="Group 11"/>
          <p:cNvGrpSpPr/>
          <p:nvPr/>
        </p:nvGrpSpPr>
        <p:grpSpPr>
          <a:xfrm>
            <a:off x="754150" y="295106"/>
            <a:ext cx="4364195" cy="665324"/>
            <a:chOff x="754150" y="295106"/>
            <a:chExt cx="4364195" cy="665324"/>
          </a:xfrm>
        </p:grpSpPr>
        <p:sp>
          <p:nvSpPr>
            <p:cNvPr id="14"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15"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grpSp>
        <p:nvGrpSpPr>
          <p:cNvPr id="17" name="Group 16"/>
          <p:cNvGrpSpPr/>
          <p:nvPr/>
        </p:nvGrpSpPr>
        <p:grpSpPr>
          <a:xfrm>
            <a:off x="1389256" y="5294330"/>
            <a:ext cx="9389012" cy="1051922"/>
            <a:chOff x="1389256" y="5294330"/>
            <a:chExt cx="9389012" cy="1051922"/>
          </a:xfrm>
        </p:grpSpPr>
        <p:sp>
          <p:nvSpPr>
            <p:cNvPr id="18" name="TextBox 17"/>
            <p:cNvSpPr txBox="1"/>
            <p:nvPr/>
          </p:nvSpPr>
          <p:spPr>
            <a:xfrm>
              <a:off x="1389256" y="5823032"/>
              <a:ext cx="9389012" cy="523220"/>
            </a:xfrm>
            <a:prstGeom prst="rect">
              <a:avLst/>
            </a:prstGeom>
            <a:solidFill>
              <a:schemeClr val="bg1">
                <a:alpha val="5000"/>
              </a:schemeClr>
            </a:solidFill>
          </p:spPr>
          <p:txBody>
            <a:bodyPr wrap="square" rtlCol="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19" name="Rectangle 18"/>
            <p:cNvSpPr/>
            <p:nvPr/>
          </p:nvSpPr>
          <p:spPr>
            <a:xfrm>
              <a:off x="4900204" y="5294330"/>
              <a:ext cx="2367115" cy="400110"/>
            </a:xfrm>
            <a:prstGeom prst="rect">
              <a:avLst/>
            </a:prstGeom>
            <a:solidFill>
              <a:schemeClr val="bg1">
                <a:alpha val="10000"/>
              </a:scheme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2000" b="1" dirty="0">
                  <a:solidFill>
                    <a:schemeClr val="bg1"/>
                  </a:solidFill>
                  <a:ea typeface="Open Sans" pitchFamily="34" charset="0"/>
                  <a:cs typeface="Open Sans" pitchFamily="34" charset="0"/>
                </a:rPr>
                <a:t>Lorem Ipsum Dolor</a:t>
              </a:r>
            </a:p>
          </p:txBody>
        </p:sp>
      </p:grpSp>
      <p:pic>
        <p:nvPicPr>
          <p:cNvPr id="13" name="Picture 1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14730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2935</TotalTime>
  <Words>1160</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595</cp:revision>
  <dcterms:created xsi:type="dcterms:W3CDTF">2015-12-31T02:20:12Z</dcterms:created>
  <dcterms:modified xsi:type="dcterms:W3CDTF">2016-09-21T20:19:30Z</dcterms:modified>
</cp:coreProperties>
</file>