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104396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117" r="117"/>
          <a:stretch>
            <a:fillRect/>
          </a:stretch>
        </p:blipFill>
        <p:spPr>
          <a:xfrm>
            <a:off x="4731734" y="1747005"/>
            <a:ext cx="2701303" cy="2705915"/>
          </a:xfrm>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88" r="88"/>
          <a:stretch>
            <a:fillRect/>
          </a:stretch>
        </p:blipFill>
        <p:spPr>
          <a:xfrm>
            <a:off x="7610575" y="1747005"/>
            <a:ext cx="2701303" cy="2705915"/>
          </a:xfrm>
        </p:spPr>
      </p:pic>
      <p:grpSp>
        <p:nvGrpSpPr>
          <p:cNvPr id="12" name="Group 11"/>
          <p:cNvGrpSpPr/>
          <p:nvPr/>
        </p:nvGrpSpPr>
        <p:grpSpPr>
          <a:xfrm>
            <a:off x="754150" y="295106"/>
            <a:ext cx="4364195" cy="665324"/>
            <a:chOff x="754150" y="295106"/>
            <a:chExt cx="4364195" cy="665324"/>
          </a:xfrm>
        </p:grpSpPr>
        <p:sp>
          <p:nvSpPr>
            <p:cNvPr id="1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solidFill>
              <a:schemeClr val="bg1">
                <a:alpha val="5000"/>
              </a:schemeClr>
            </a:solidFill>
          </p:spPr>
          <p:txBody>
            <a:bodyPr wrap="square" rtlCol="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solidFill>
              <a:schemeClr val="bg1">
                <a:alpha val="1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2000" b="1" dirty="0">
                  <a:solidFill>
                    <a:schemeClr val="bg1"/>
                  </a:solidFill>
                  <a:ea typeface="Open Sans" pitchFamily="34" charset="0"/>
                  <a:cs typeface="Open Sans" pitchFamily="34" charset="0"/>
                </a:rPr>
                <a:t>Lorem Ipsum Dolor</a:t>
              </a:r>
            </a:p>
          </p:txBody>
        </p:sp>
      </p:grpSp>
      <p:pic>
        <p:nvPicPr>
          <p:cNvPr id="13" name="Picture 1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1473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2935</TotalTime>
  <Words>1160</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595</cp:revision>
  <dcterms:created xsi:type="dcterms:W3CDTF">2015-12-31T02:20:12Z</dcterms:created>
  <dcterms:modified xsi:type="dcterms:W3CDTF">2016-09-21T20:19:30Z</dcterms:modified>
</cp:coreProperties>
</file>