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33145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C05DC591-DB74-4F05-9A52-39F1F8DCE020}"/>
              </a:ext>
            </a:extLst>
          </p:cNvPr>
          <p:cNvSpPr/>
          <p:nvPr/>
        </p:nvSpPr>
        <p:spPr>
          <a:xfrm>
            <a:off x="914400" y="2282765"/>
            <a:ext cx="2133600" cy="373703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8AC5E22-F386-4D81-9D48-973768A5452D}"/>
              </a:ext>
            </a:extLst>
          </p:cNvPr>
          <p:cNvSpPr/>
          <p:nvPr/>
        </p:nvSpPr>
        <p:spPr>
          <a:xfrm>
            <a:off x="914400" y="5010664"/>
            <a:ext cx="5241472" cy="914400"/>
          </a:xfrm>
          <a:prstGeom prst="rect">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65828C3-9FAC-4C57-BB9D-8519BD50105C}"/>
              </a:ext>
            </a:extLst>
          </p:cNvPr>
          <p:cNvSpPr/>
          <p:nvPr/>
        </p:nvSpPr>
        <p:spPr>
          <a:xfrm>
            <a:off x="914400" y="4105532"/>
            <a:ext cx="6172200" cy="914400"/>
          </a:xfrm>
          <a:prstGeom prst="rect">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2357BEB-B3D9-4651-BD1D-54EC041DAC7D}"/>
              </a:ext>
            </a:extLst>
          </p:cNvPr>
          <p:cNvSpPr/>
          <p:nvPr/>
        </p:nvSpPr>
        <p:spPr>
          <a:xfrm>
            <a:off x="914400" y="3191132"/>
            <a:ext cx="3810000" cy="914400"/>
          </a:xfrm>
          <a:prstGeom prst="rect">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3C71552-CA26-4A33-B064-F363EBDA4A6B}"/>
              </a:ext>
            </a:extLst>
          </p:cNvPr>
          <p:cNvSpPr/>
          <p:nvPr/>
        </p:nvSpPr>
        <p:spPr>
          <a:xfrm>
            <a:off x="914400" y="2286000"/>
            <a:ext cx="4419600" cy="914400"/>
          </a:xfrm>
          <a:prstGeom prst="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7E0D3144-D5F8-4118-8D76-9B7AF2EA7BD3}"/>
              </a:ext>
            </a:extLst>
          </p:cNvPr>
          <p:cNvGrpSpPr/>
          <p:nvPr/>
        </p:nvGrpSpPr>
        <p:grpSpPr>
          <a:xfrm>
            <a:off x="5698672" y="4992624"/>
            <a:ext cx="914400" cy="914400"/>
            <a:chOff x="4925318" y="2282765"/>
            <a:chExt cx="914400" cy="914400"/>
          </a:xfrm>
        </p:grpSpPr>
        <p:sp>
          <p:nvSpPr>
            <p:cNvPr id="37" name="Oval 36">
              <a:extLst>
                <a:ext uri="{FF2B5EF4-FFF2-40B4-BE49-F238E27FC236}">
                  <a16:creationId xmlns:a16="http://schemas.microsoft.com/office/drawing/2014/main" id="{63CA6931-FB24-42C3-A197-15BE97E636F2}"/>
                </a:ext>
              </a:extLst>
            </p:cNvPr>
            <p:cNvSpPr>
              <a:spLocks noChangeAspect="1"/>
            </p:cNvSpPr>
            <p:nvPr/>
          </p:nvSpPr>
          <p:spPr>
            <a:xfrm>
              <a:off x="4925318" y="2282765"/>
              <a:ext cx="914400" cy="914400"/>
            </a:xfrm>
            <a:prstGeom prst="ellipse">
              <a:avLst/>
            </a:prstGeom>
            <a:solidFill>
              <a:schemeClr val="bg1"/>
            </a:solidFill>
            <a:ln w="38100">
              <a:solidFill>
                <a:srgbClr val="BF250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B45C55E3-35C0-45EF-875B-653E308314B7}"/>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rgbClr val="646464"/>
                  </a:solidFill>
                  <a:latin typeface="Bernard MT Condensed" panose="02050806060905020404" pitchFamily="18" charset="0"/>
                </a:rPr>
                <a:t>29%</a:t>
              </a:r>
              <a:endParaRPr lang="en-US" sz="2400" b="1" dirty="0">
                <a:solidFill>
                  <a:srgbClr val="646464"/>
                </a:solidFill>
                <a:latin typeface="Candara" panose="020E0502030303020204" pitchFamily="34" charset="0"/>
              </a:endParaRPr>
            </a:p>
          </p:txBody>
        </p:sp>
      </p:grpSp>
      <p:grpSp>
        <p:nvGrpSpPr>
          <p:cNvPr id="33" name="Group 32">
            <a:extLst>
              <a:ext uri="{FF2B5EF4-FFF2-40B4-BE49-F238E27FC236}">
                <a16:creationId xmlns:a16="http://schemas.microsoft.com/office/drawing/2014/main" id="{FE100A6E-B599-4BD9-B1AA-063581539F43}"/>
              </a:ext>
            </a:extLst>
          </p:cNvPr>
          <p:cNvGrpSpPr/>
          <p:nvPr/>
        </p:nvGrpSpPr>
        <p:grpSpPr>
          <a:xfrm>
            <a:off x="6673873" y="4096264"/>
            <a:ext cx="914400" cy="914400"/>
            <a:chOff x="4925318" y="2282765"/>
            <a:chExt cx="914400" cy="914400"/>
          </a:xfrm>
        </p:grpSpPr>
        <p:sp>
          <p:nvSpPr>
            <p:cNvPr id="34" name="Oval 33">
              <a:extLst>
                <a:ext uri="{FF2B5EF4-FFF2-40B4-BE49-F238E27FC236}">
                  <a16:creationId xmlns:a16="http://schemas.microsoft.com/office/drawing/2014/main" id="{A29E6620-3C2E-4CEC-8879-DD99806F8EDC}"/>
                </a:ext>
              </a:extLst>
            </p:cNvPr>
            <p:cNvSpPr>
              <a:spLocks noChangeAspect="1"/>
            </p:cNvSpPr>
            <p:nvPr/>
          </p:nvSpPr>
          <p:spPr>
            <a:xfrm>
              <a:off x="4925318" y="2282765"/>
              <a:ext cx="914400" cy="914400"/>
            </a:xfrm>
            <a:prstGeom prst="ellipse">
              <a:avLst/>
            </a:prstGeom>
            <a:solidFill>
              <a:schemeClr val="bg1"/>
            </a:solidFill>
            <a:ln w="38100">
              <a:solidFill>
                <a:srgbClr val="CF351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DE63E5C7-DE5F-47A7-BD58-6A6D2041E056}"/>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rgbClr val="646464"/>
                  </a:solidFill>
                  <a:latin typeface="Bernard MT Condensed" panose="02050806060905020404" pitchFamily="18" charset="0"/>
                </a:rPr>
                <a:t>36%</a:t>
              </a:r>
              <a:endParaRPr lang="en-US" sz="2400" b="1" dirty="0">
                <a:solidFill>
                  <a:srgbClr val="646464"/>
                </a:solidFill>
                <a:latin typeface="Candara" panose="020E0502030303020204" pitchFamily="34" charset="0"/>
              </a:endParaRPr>
            </a:p>
          </p:txBody>
        </p:sp>
      </p:grpSp>
      <p:grpSp>
        <p:nvGrpSpPr>
          <p:cNvPr id="30" name="Group 29">
            <a:extLst>
              <a:ext uri="{FF2B5EF4-FFF2-40B4-BE49-F238E27FC236}">
                <a16:creationId xmlns:a16="http://schemas.microsoft.com/office/drawing/2014/main" id="{96DA4371-FFCC-4A16-9279-BBF5196D3796}"/>
              </a:ext>
            </a:extLst>
          </p:cNvPr>
          <p:cNvGrpSpPr/>
          <p:nvPr/>
        </p:nvGrpSpPr>
        <p:grpSpPr>
          <a:xfrm>
            <a:off x="4318831" y="3186498"/>
            <a:ext cx="914400" cy="914400"/>
            <a:chOff x="4925318" y="2282765"/>
            <a:chExt cx="914400" cy="914400"/>
          </a:xfrm>
        </p:grpSpPr>
        <p:sp>
          <p:nvSpPr>
            <p:cNvPr id="31" name="Oval 30">
              <a:extLst>
                <a:ext uri="{FF2B5EF4-FFF2-40B4-BE49-F238E27FC236}">
                  <a16:creationId xmlns:a16="http://schemas.microsoft.com/office/drawing/2014/main" id="{47100796-D696-484B-9DA6-DA1477DE16E5}"/>
                </a:ext>
              </a:extLst>
            </p:cNvPr>
            <p:cNvSpPr>
              <a:spLocks noChangeAspect="1"/>
            </p:cNvSpPr>
            <p:nvPr/>
          </p:nvSpPr>
          <p:spPr>
            <a:xfrm>
              <a:off x="4925318" y="2282765"/>
              <a:ext cx="914400" cy="914400"/>
            </a:xfrm>
            <a:prstGeom prst="ellipse">
              <a:avLst/>
            </a:prstGeom>
            <a:solidFill>
              <a:schemeClr val="bg1"/>
            </a:solidFill>
            <a:ln w="38100">
              <a:solidFill>
                <a:srgbClr val="E0462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4416CDAA-637B-43A9-8E8E-485EAE94CF26}"/>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rgbClr val="646464"/>
                  </a:solidFill>
                  <a:latin typeface="Bernard MT Condensed" panose="02050806060905020404" pitchFamily="18" charset="0"/>
                </a:rPr>
                <a:t>16%</a:t>
              </a:r>
              <a:endParaRPr lang="en-US" sz="2400" b="1" dirty="0">
                <a:solidFill>
                  <a:srgbClr val="646464"/>
                </a:solidFill>
                <a:latin typeface="Candara" panose="020E0502030303020204" pitchFamily="34" charset="0"/>
              </a:endParaRPr>
            </a:p>
          </p:txBody>
        </p:sp>
      </p:grpSp>
      <p:grpSp>
        <p:nvGrpSpPr>
          <p:cNvPr id="29" name="Group 28">
            <a:extLst>
              <a:ext uri="{FF2B5EF4-FFF2-40B4-BE49-F238E27FC236}">
                <a16:creationId xmlns:a16="http://schemas.microsoft.com/office/drawing/2014/main" id="{FB5580D3-D350-4819-976F-DBB23F0BCE1F}"/>
              </a:ext>
            </a:extLst>
          </p:cNvPr>
          <p:cNvGrpSpPr/>
          <p:nvPr/>
        </p:nvGrpSpPr>
        <p:grpSpPr>
          <a:xfrm>
            <a:off x="4925318" y="2282765"/>
            <a:ext cx="914400" cy="914400"/>
            <a:chOff x="4925318" y="2282765"/>
            <a:chExt cx="914400" cy="914400"/>
          </a:xfrm>
        </p:grpSpPr>
        <p:sp>
          <p:nvSpPr>
            <p:cNvPr id="28" name="Oval 27">
              <a:extLst>
                <a:ext uri="{FF2B5EF4-FFF2-40B4-BE49-F238E27FC236}">
                  <a16:creationId xmlns:a16="http://schemas.microsoft.com/office/drawing/2014/main" id="{6B98CD58-9D08-48B1-8C13-7513A4CB974A}"/>
                </a:ext>
              </a:extLst>
            </p:cNvPr>
            <p:cNvSpPr>
              <a:spLocks noChangeAspect="1"/>
            </p:cNvSpPr>
            <p:nvPr/>
          </p:nvSpPr>
          <p:spPr>
            <a:xfrm>
              <a:off x="4925318" y="2282765"/>
              <a:ext cx="914400" cy="914400"/>
            </a:xfrm>
            <a:prstGeom prst="ellipse">
              <a:avLst/>
            </a:prstGeom>
            <a:solidFill>
              <a:schemeClr val="bg1"/>
            </a:solidFill>
            <a:ln w="38100">
              <a:solidFill>
                <a:srgbClr val="E76C0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E7E507B3-1587-49D3-BA43-D7A527A35659}"/>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rgbClr val="646464"/>
                  </a:solidFill>
                  <a:latin typeface="Bernard MT Condensed" panose="02050806060905020404" pitchFamily="18" charset="0"/>
                </a:rPr>
                <a:t>19%</a:t>
              </a:r>
              <a:endParaRPr lang="en-US" sz="2400" b="1" dirty="0">
                <a:solidFill>
                  <a:srgbClr val="646464"/>
                </a:solidFill>
                <a:latin typeface="Candara" panose="020E0502030303020204" pitchFamily="34" charset="0"/>
              </a:endParaRPr>
            </a:p>
          </p:txBody>
        </p:sp>
      </p:grpSp>
      <p:pic>
        <p:nvPicPr>
          <p:cNvPr id="3" name="Picture 2">
            <a:extLst>
              <a:ext uri="{FF2B5EF4-FFF2-40B4-BE49-F238E27FC236}">
                <a16:creationId xmlns:a16="http://schemas.microsoft.com/office/drawing/2014/main" id="{B6359ECB-24AC-48A0-80EF-D6DC1355E3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752600"/>
            <a:ext cx="3474720" cy="4987997"/>
          </a:xfrm>
          <a:prstGeom prst="rect">
            <a:avLst/>
          </a:prstGeom>
          <a:effectLst>
            <a:outerShdw blurRad="152400" dist="317500" dir="5400000" sx="90000" sy="-19000" rotWithShape="0">
              <a:prstClr val="black">
                <a:alpha val="15000"/>
              </a:prstClr>
            </a:outerShdw>
          </a:effectLst>
        </p:spPr>
      </p:pic>
      <p:sp>
        <p:nvSpPr>
          <p:cNvPr id="39" name="TextBox 38">
            <a:extLst>
              <a:ext uri="{FF2B5EF4-FFF2-40B4-BE49-F238E27FC236}">
                <a16:creationId xmlns:a16="http://schemas.microsoft.com/office/drawing/2014/main" id="{33759987-CBD0-433E-8308-843D9099CD4F}"/>
              </a:ext>
            </a:extLst>
          </p:cNvPr>
          <p:cNvSpPr txBox="1"/>
          <p:nvPr/>
        </p:nvSpPr>
        <p:spPr>
          <a:xfrm>
            <a:off x="1066800" y="2569307"/>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147,325</a:t>
            </a:r>
          </a:p>
          <a:p>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8741B811-1630-48DC-B1C5-1649893E084F}"/>
              </a:ext>
            </a:extLst>
          </p:cNvPr>
          <p:cNvSpPr txBox="1"/>
          <p:nvPr/>
        </p:nvSpPr>
        <p:spPr>
          <a:xfrm>
            <a:off x="1066800" y="3419092"/>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125,785</a:t>
            </a:r>
          </a:p>
          <a:p>
            <a:endParaRPr lang="en-US" sz="400" dirty="0">
              <a:solidFill>
                <a:schemeClr val="bg1"/>
              </a:solidFill>
              <a:latin typeface="Candara" panose="020E0502030303020204" pitchFamily="34" charset="0"/>
            </a:endParaRPr>
          </a:p>
        </p:txBody>
      </p:sp>
      <p:sp>
        <p:nvSpPr>
          <p:cNvPr id="41" name="TextBox 40">
            <a:extLst>
              <a:ext uri="{FF2B5EF4-FFF2-40B4-BE49-F238E27FC236}">
                <a16:creationId xmlns:a16="http://schemas.microsoft.com/office/drawing/2014/main" id="{CD5ED948-9637-422C-827F-DB5ADBBDB73A}"/>
              </a:ext>
            </a:extLst>
          </p:cNvPr>
          <p:cNvSpPr txBox="1"/>
          <p:nvPr/>
        </p:nvSpPr>
        <p:spPr>
          <a:xfrm>
            <a:off x="1066800" y="4369193"/>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223,910</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C2914BDD-BB42-4B78-B8C0-E74C85B23B49}"/>
              </a:ext>
            </a:extLst>
          </p:cNvPr>
          <p:cNvSpPr txBox="1"/>
          <p:nvPr/>
        </p:nvSpPr>
        <p:spPr>
          <a:xfrm>
            <a:off x="1059801" y="5218990"/>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192,217</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EC3D2109-7134-4E1A-B3BC-48AFF1BE16B6}"/>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E647CF03-BDB4-4EDB-A058-DFC41A3A1E1F}"/>
              </a:ext>
            </a:extLst>
          </p:cNvPr>
          <p:cNvSpPr txBox="1"/>
          <p:nvPr/>
        </p:nvSpPr>
        <p:spPr>
          <a:xfrm>
            <a:off x="5939397" y="2370632"/>
            <a:ext cx="5617964" cy="738664"/>
          </a:xfrm>
          <a:prstGeom prst="rect">
            <a:avLst/>
          </a:prstGeom>
          <a:noFill/>
        </p:spPr>
        <p:txBody>
          <a:bodyPr wrap="square" rtlCol="0">
            <a:spAutoFit/>
          </a:bodyPr>
          <a:lstStyle/>
          <a:p>
            <a:pPr defTabSz="1219170">
              <a:spcBef>
                <a:spcPct val="20000"/>
              </a:spcBef>
              <a:defRPr/>
            </a:pPr>
            <a:r>
              <a:rPr lang="en-US" sz="1600" dirty="0">
                <a:solidFill>
                  <a:srgbClr val="E76C0F"/>
                </a:solidFill>
                <a:latin typeface="Bernard MT Condensed" panose="02050806060905020404" pitchFamily="18" charset="0"/>
              </a:rPr>
              <a:t>LOREM IPSUM DOLOR</a:t>
            </a:r>
            <a:endParaRPr lang="en-US" sz="1600" b="1" dirty="0">
              <a:solidFill>
                <a:srgbClr val="E76C0F"/>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5" name="TextBox 44">
            <a:extLst>
              <a:ext uri="{FF2B5EF4-FFF2-40B4-BE49-F238E27FC236}">
                <a16:creationId xmlns:a16="http://schemas.microsoft.com/office/drawing/2014/main" id="{B2E98196-213E-421E-A90C-252AB4399BB4}"/>
              </a:ext>
            </a:extLst>
          </p:cNvPr>
          <p:cNvSpPr txBox="1"/>
          <p:nvPr/>
        </p:nvSpPr>
        <p:spPr>
          <a:xfrm>
            <a:off x="5332910" y="3300266"/>
            <a:ext cx="5617964" cy="738664"/>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 DOLOR</a:t>
            </a:r>
            <a:endParaRPr lang="en-US" sz="1600" b="1" dirty="0">
              <a:solidFill>
                <a:srgbClr val="E0462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6" name="TextBox 45">
            <a:extLst>
              <a:ext uri="{FF2B5EF4-FFF2-40B4-BE49-F238E27FC236}">
                <a16:creationId xmlns:a16="http://schemas.microsoft.com/office/drawing/2014/main" id="{CD2DB7E7-E9A5-4A1A-BCB4-263FBCDC680C}"/>
              </a:ext>
            </a:extLst>
          </p:cNvPr>
          <p:cNvSpPr txBox="1"/>
          <p:nvPr/>
        </p:nvSpPr>
        <p:spPr>
          <a:xfrm>
            <a:off x="7681731" y="4105532"/>
            <a:ext cx="4357869" cy="938719"/>
          </a:xfrm>
          <a:prstGeom prst="rect">
            <a:avLst/>
          </a:prstGeom>
          <a:noFill/>
        </p:spPr>
        <p:txBody>
          <a:bodyPr wrap="square" rtlCol="0">
            <a:spAutoFit/>
          </a:bodyPr>
          <a:lstStyle/>
          <a:p>
            <a:pPr defTabSz="1219170">
              <a:spcBef>
                <a:spcPct val="20000"/>
              </a:spcBef>
              <a:defRPr/>
            </a:pPr>
            <a:r>
              <a:rPr lang="en-US" sz="1600" dirty="0">
                <a:solidFill>
                  <a:srgbClr val="CF3510"/>
                </a:solidFill>
                <a:latin typeface="Bernard MT Condensed" panose="02050806060905020404" pitchFamily="18" charset="0"/>
              </a:rPr>
              <a:t>LOREM IPSUM DOLOR</a:t>
            </a:r>
            <a:endParaRPr lang="en-US" sz="1600" b="1" dirty="0">
              <a:solidFill>
                <a:srgbClr val="CF351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06438617-93D5-4B19-A00B-BB283186DCDD}"/>
              </a:ext>
            </a:extLst>
          </p:cNvPr>
          <p:cNvSpPr txBox="1"/>
          <p:nvPr/>
        </p:nvSpPr>
        <p:spPr>
          <a:xfrm>
            <a:off x="6673873" y="5103166"/>
            <a:ext cx="5617964" cy="738664"/>
          </a:xfrm>
          <a:prstGeom prst="rect">
            <a:avLst/>
          </a:prstGeom>
          <a:noFill/>
        </p:spPr>
        <p:txBody>
          <a:bodyPr wrap="square" rtlCol="0">
            <a:spAutoFit/>
          </a:bodyPr>
          <a:lstStyle/>
          <a:p>
            <a:pPr defTabSz="1219170">
              <a:spcBef>
                <a:spcPct val="20000"/>
              </a:spcBef>
              <a:defRPr/>
            </a:pPr>
            <a:r>
              <a:rPr lang="en-US" sz="1600" dirty="0">
                <a:solidFill>
                  <a:srgbClr val="BF2500"/>
                </a:solidFill>
                <a:latin typeface="Bernard MT Condensed" panose="02050806060905020404" pitchFamily="18" charset="0"/>
              </a:rPr>
              <a:t>LOREM IPSUM DOLOR</a:t>
            </a:r>
            <a:endParaRPr lang="en-US" sz="1600" b="1" dirty="0">
              <a:solidFill>
                <a:srgbClr val="BF250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49" name="Picture 48">
            <a:hlinkClick r:id="rId3"/>
            <a:extLst>
              <a:ext uri="{FF2B5EF4-FFF2-40B4-BE49-F238E27FC236}">
                <a16:creationId xmlns:a16="http://schemas.microsoft.com/office/drawing/2014/main" id="{5D7DDCDC-6254-4906-A1A6-8EC21787966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04505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8"/>
                                        </p:tgtEl>
                                        <p:attrNameLst>
                                          <p:attrName>style.visibility</p:attrName>
                                        </p:attrNameLst>
                                      </p:cBhvr>
                                      <p:to>
                                        <p:strVal val="visible"/>
                                      </p:to>
                                    </p:set>
                                    <p:anim calcmode="lin" valueType="num">
                                      <p:cBhvr additive="base">
                                        <p:cTn id="15" dur="500" fill="hold"/>
                                        <p:tgtEl>
                                          <p:spTgt spid="48"/>
                                        </p:tgtEl>
                                        <p:attrNameLst>
                                          <p:attrName>ppt_x</p:attrName>
                                        </p:attrNameLst>
                                      </p:cBhvr>
                                      <p:tavLst>
                                        <p:tav tm="0">
                                          <p:val>
                                            <p:strVal val="0-#ppt_w/2"/>
                                          </p:val>
                                        </p:tav>
                                        <p:tav tm="100000">
                                          <p:val>
                                            <p:strVal val="#ppt_x"/>
                                          </p:val>
                                        </p:tav>
                                      </p:tavLst>
                                    </p:anim>
                                    <p:anim calcmode="lin" valueType="num">
                                      <p:cBhvr additive="base">
                                        <p:cTn id="16" dur="500" fill="hold"/>
                                        <p:tgtEl>
                                          <p:spTgt spid="48"/>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22" presetClass="entr" presetSubtype="8" fill="hold" grpId="0" nodeType="afterEffect">
                                  <p:stCondLst>
                                    <p:cond delay="25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par>
                                <p:cTn id="21" presetID="2" presetClass="entr" presetSubtype="8" fill="hold" nodeType="withEffect">
                                  <p:stCondLst>
                                    <p:cond delay="250"/>
                                  </p:stCondLst>
                                  <p:childTnLst>
                                    <p:set>
                                      <p:cBhvr>
                                        <p:cTn id="22" dur="1" fill="hold">
                                          <p:stCondLst>
                                            <p:cond delay="0"/>
                                          </p:stCondLst>
                                        </p:cTn>
                                        <p:tgtEl>
                                          <p:spTgt spid="29"/>
                                        </p:tgtEl>
                                        <p:attrNameLst>
                                          <p:attrName>style.visibility</p:attrName>
                                        </p:attrNameLst>
                                      </p:cBhvr>
                                      <p:to>
                                        <p:strVal val="visible"/>
                                      </p:to>
                                    </p:set>
                                    <p:anim calcmode="lin" valueType="num">
                                      <p:cBhvr additive="base">
                                        <p:cTn id="23" dur="500" fill="hold"/>
                                        <p:tgtEl>
                                          <p:spTgt spid="29"/>
                                        </p:tgtEl>
                                        <p:attrNameLst>
                                          <p:attrName>ppt_x</p:attrName>
                                        </p:attrNameLst>
                                      </p:cBhvr>
                                      <p:tavLst>
                                        <p:tav tm="0">
                                          <p:val>
                                            <p:strVal val="0-#ppt_w/2"/>
                                          </p:val>
                                        </p:tav>
                                        <p:tav tm="100000">
                                          <p:val>
                                            <p:strVal val="#ppt_x"/>
                                          </p:val>
                                        </p:tav>
                                      </p:tavLst>
                                    </p:anim>
                                    <p:anim calcmode="lin" valueType="num">
                                      <p:cBhvr additive="base">
                                        <p:cTn id="24" dur="500" fill="hold"/>
                                        <p:tgtEl>
                                          <p:spTgt spid="29"/>
                                        </p:tgtEl>
                                        <p:attrNameLst>
                                          <p:attrName>ppt_y</p:attrName>
                                        </p:attrNameLst>
                                      </p:cBhvr>
                                      <p:tavLst>
                                        <p:tav tm="0">
                                          <p:val>
                                            <p:strVal val="#ppt_y"/>
                                          </p:val>
                                        </p:tav>
                                        <p:tav tm="100000">
                                          <p:val>
                                            <p:strVal val="#ppt_y"/>
                                          </p:val>
                                        </p:tav>
                                      </p:tavLst>
                                    </p:anim>
                                  </p:childTnLst>
                                </p:cTn>
                              </p:par>
                            </p:childTnLst>
                          </p:cTn>
                        </p:par>
                        <p:par>
                          <p:cTn id="25" fill="hold">
                            <p:stCondLst>
                              <p:cond delay="1750"/>
                            </p:stCondLst>
                            <p:childTnLst>
                              <p:par>
                                <p:cTn id="26" presetID="31" presetClass="entr" presetSubtype="0" fill="hold" grpId="0" nodeType="afterEffect">
                                  <p:stCondLst>
                                    <p:cond delay="0"/>
                                  </p:stCondLst>
                                  <p:childTnLst>
                                    <p:set>
                                      <p:cBhvr>
                                        <p:cTn id="27" dur="1" fill="hold">
                                          <p:stCondLst>
                                            <p:cond delay="0"/>
                                          </p:stCondLst>
                                        </p:cTn>
                                        <p:tgtEl>
                                          <p:spTgt spid="39"/>
                                        </p:tgtEl>
                                        <p:attrNameLst>
                                          <p:attrName>style.visibility</p:attrName>
                                        </p:attrNameLst>
                                      </p:cBhvr>
                                      <p:to>
                                        <p:strVal val="visible"/>
                                      </p:to>
                                    </p:set>
                                    <p:anim calcmode="lin" valueType="num">
                                      <p:cBhvr>
                                        <p:cTn id="28" dur="1000" fill="hold"/>
                                        <p:tgtEl>
                                          <p:spTgt spid="39"/>
                                        </p:tgtEl>
                                        <p:attrNameLst>
                                          <p:attrName>ppt_w</p:attrName>
                                        </p:attrNameLst>
                                      </p:cBhvr>
                                      <p:tavLst>
                                        <p:tav tm="0">
                                          <p:val>
                                            <p:fltVal val="0"/>
                                          </p:val>
                                        </p:tav>
                                        <p:tav tm="100000">
                                          <p:val>
                                            <p:strVal val="#ppt_w"/>
                                          </p:val>
                                        </p:tav>
                                      </p:tavLst>
                                    </p:anim>
                                    <p:anim calcmode="lin" valueType="num">
                                      <p:cBhvr>
                                        <p:cTn id="29" dur="1000" fill="hold"/>
                                        <p:tgtEl>
                                          <p:spTgt spid="39"/>
                                        </p:tgtEl>
                                        <p:attrNameLst>
                                          <p:attrName>ppt_h</p:attrName>
                                        </p:attrNameLst>
                                      </p:cBhvr>
                                      <p:tavLst>
                                        <p:tav tm="0">
                                          <p:val>
                                            <p:fltVal val="0"/>
                                          </p:val>
                                        </p:tav>
                                        <p:tav tm="100000">
                                          <p:val>
                                            <p:strVal val="#ppt_h"/>
                                          </p:val>
                                        </p:tav>
                                      </p:tavLst>
                                    </p:anim>
                                    <p:anim calcmode="lin" valueType="num">
                                      <p:cBhvr>
                                        <p:cTn id="30" dur="1000" fill="hold"/>
                                        <p:tgtEl>
                                          <p:spTgt spid="39"/>
                                        </p:tgtEl>
                                        <p:attrNameLst>
                                          <p:attrName>style.rotation</p:attrName>
                                        </p:attrNameLst>
                                      </p:cBhvr>
                                      <p:tavLst>
                                        <p:tav tm="0">
                                          <p:val>
                                            <p:fltVal val="90"/>
                                          </p:val>
                                        </p:tav>
                                        <p:tav tm="100000">
                                          <p:val>
                                            <p:fltVal val="0"/>
                                          </p:val>
                                        </p:tav>
                                      </p:tavLst>
                                    </p:anim>
                                    <p:animEffect transition="in" filter="fade">
                                      <p:cBhvr>
                                        <p:cTn id="31" dur="1000"/>
                                        <p:tgtEl>
                                          <p:spTgt spid="39"/>
                                        </p:tgtEl>
                                      </p:cBhvr>
                                    </p:animEffect>
                                  </p:childTnLst>
                                </p:cTn>
                              </p:par>
                            </p:childTnLst>
                          </p:cTn>
                        </p:par>
                        <p:par>
                          <p:cTn id="32" fill="hold">
                            <p:stCondLst>
                              <p:cond delay="2750"/>
                            </p:stCondLst>
                            <p:childTnLst>
                              <p:par>
                                <p:cTn id="33" presetID="42" presetClass="entr" presetSubtype="0" fill="hold" grpId="0" nodeType="afterEffect">
                                  <p:stCondLst>
                                    <p:cond delay="0"/>
                                  </p:stCondLst>
                                  <p:childTnLst>
                                    <p:set>
                                      <p:cBhvr>
                                        <p:cTn id="34" dur="1" fill="hold">
                                          <p:stCondLst>
                                            <p:cond delay="0"/>
                                          </p:stCondLst>
                                        </p:cTn>
                                        <p:tgtEl>
                                          <p:spTgt spid="44"/>
                                        </p:tgtEl>
                                        <p:attrNameLst>
                                          <p:attrName>style.visibility</p:attrName>
                                        </p:attrNameLst>
                                      </p:cBhvr>
                                      <p:to>
                                        <p:strVal val="visible"/>
                                      </p:to>
                                    </p:set>
                                    <p:animEffect transition="in" filter="fade">
                                      <p:cBhvr>
                                        <p:cTn id="35" dur="1000"/>
                                        <p:tgtEl>
                                          <p:spTgt spid="44"/>
                                        </p:tgtEl>
                                      </p:cBhvr>
                                    </p:animEffect>
                                    <p:anim calcmode="lin" valueType="num">
                                      <p:cBhvr>
                                        <p:cTn id="36" dur="1000" fill="hold"/>
                                        <p:tgtEl>
                                          <p:spTgt spid="44"/>
                                        </p:tgtEl>
                                        <p:attrNameLst>
                                          <p:attrName>ppt_x</p:attrName>
                                        </p:attrNameLst>
                                      </p:cBhvr>
                                      <p:tavLst>
                                        <p:tav tm="0">
                                          <p:val>
                                            <p:strVal val="#ppt_x"/>
                                          </p:val>
                                        </p:tav>
                                        <p:tav tm="100000">
                                          <p:val>
                                            <p:strVal val="#ppt_x"/>
                                          </p:val>
                                        </p:tav>
                                      </p:tavLst>
                                    </p:anim>
                                    <p:anim calcmode="lin" valueType="num">
                                      <p:cBhvr>
                                        <p:cTn id="37" dur="1000" fill="hold"/>
                                        <p:tgtEl>
                                          <p:spTgt spid="44"/>
                                        </p:tgtEl>
                                        <p:attrNameLst>
                                          <p:attrName>ppt_y</p:attrName>
                                        </p:attrNameLst>
                                      </p:cBhvr>
                                      <p:tavLst>
                                        <p:tav tm="0">
                                          <p:val>
                                            <p:strVal val="#ppt_y+.1"/>
                                          </p:val>
                                        </p:tav>
                                        <p:tav tm="100000">
                                          <p:val>
                                            <p:strVal val="#ppt_y"/>
                                          </p:val>
                                        </p:tav>
                                      </p:tavLst>
                                    </p:anim>
                                  </p:childTnLst>
                                </p:cTn>
                              </p:par>
                            </p:childTnLst>
                          </p:cTn>
                        </p:par>
                        <p:par>
                          <p:cTn id="38" fill="hold">
                            <p:stCondLst>
                              <p:cond delay="3750"/>
                            </p:stCondLst>
                            <p:childTnLst>
                              <p:par>
                                <p:cTn id="39" presetID="22" presetClass="entr" presetSubtype="8" fill="hold" grpId="0" nodeType="afterEffect">
                                  <p:stCondLst>
                                    <p:cond delay="250"/>
                                  </p:stCondLst>
                                  <p:childTnLst>
                                    <p:set>
                                      <p:cBhvr>
                                        <p:cTn id="40" dur="1" fill="hold">
                                          <p:stCondLst>
                                            <p:cond delay="0"/>
                                          </p:stCondLst>
                                        </p:cTn>
                                        <p:tgtEl>
                                          <p:spTgt spid="10"/>
                                        </p:tgtEl>
                                        <p:attrNameLst>
                                          <p:attrName>style.visibility</p:attrName>
                                        </p:attrNameLst>
                                      </p:cBhvr>
                                      <p:to>
                                        <p:strVal val="visible"/>
                                      </p:to>
                                    </p:set>
                                    <p:animEffect transition="in" filter="wipe(left)">
                                      <p:cBhvr>
                                        <p:cTn id="41" dur="500"/>
                                        <p:tgtEl>
                                          <p:spTgt spid="10"/>
                                        </p:tgtEl>
                                      </p:cBhvr>
                                    </p:animEffect>
                                  </p:childTnLst>
                                </p:cTn>
                              </p:par>
                              <p:par>
                                <p:cTn id="42" presetID="2" presetClass="entr" presetSubtype="8" fill="hold" nodeType="withEffect">
                                  <p:stCondLst>
                                    <p:cond delay="250"/>
                                  </p:stCondLst>
                                  <p:childTnLst>
                                    <p:set>
                                      <p:cBhvr>
                                        <p:cTn id="43" dur="1" fill="hold">
                                          <p:stCondLst>
                                            <p:cond delay="0"/>
                                          </p:stCondLst>
                                        </p:cTn>
                                        <p:tgtEl>
                                          <p:spTgt spid="30"/>
                                        </p:tgtEl>
                                        <p:attrNameLst>
                                          <p:attrName>style.visibility</p:attrName>
                                        </p:attrNameLst>
                                      </p:cBhvr>
                                      <p:to>
                                        <p:strVal val="visible"/>
                                      </p:to>
                                    </p:set>
                                    <p:anim calcmode="lin" valueType="num">
                                      <p:cBhvr additive="base">
                                        <p:cTn id="44" dur="500" fill="hold"/>
                                        <p:tgtEl>
                                          <p:spTgt spid="30"/>
                                        </p:tgtEl>
                                        <p:attrNameLst>
                                          <p:attrName>ppt_x</p:attrName>
                                        </p:attrNameLst>
                                      </p:cBhvr>
                                      <p:tavLst>
                                        <p:tav tm="0">
                                          <p:val>
                                            <p:strVal val="0-#ppt_w/2"/>
                                          </p:val>
                                        </p:tav>
                                        <p:tav tm="100000">
                                          <p:val>
                                            <p:strVal val="#ppt_x"/>
                                          </p:val>
                                        </p:tav>
                                      </p:tavLst>
                                    </p:anim>
                                    <p:anim calcmode="lin" valueType="num">
                                      <p:cBhvr additive="base">
                                        <p:cTn id="45" dur="500" fill="hold"/>
                                        <p:tgtEl>
                                          <p:spTgt spid="30"/>
                                        </p:tgtEl>
                                        <p:attrNameLst>
                                          <p:attrName>ppt_y</p:attrName>
                                        </p:attrNameLst>
                                      </p:cBhvr>
                                      <p:tavLst>
                                        <p:tav tm="0">
                                          <p:val>
                                            <p:strVal val="#ppt_y"/>
                                          </p:val>
                                        </p:tav>
                                        <p:tav tm="100000">
                                          <p:val>
                                            <p:strVal val="#ppt_y"/>
                                          </p:val>
                                        </p:tav>
                                      </p:tavLst>
                                    </p:anim>
                                  </p:childTnLst>
                                </p:cTn>
                              </p:par>
                            </p:childTnLst>
                          </p:cTn>
                        </p:par>
                        <p:par>
                          <p:cTn id="46" fill="hold">
                            <p:stCondLst>
                              <p:cond delay="4500"/>
                            </p:stCondLst>
                            <p:childTnLst>
                              <p:par>
                                <p:cTn id="47" presetID="31" presetClass="entr" presetSubtype="0" fill="hold" grpId="0" nodeType="afterEffect">
                                  <p:stCondLst>
                                    <p:cond delay="0"/>
                                  </p:stCondLst>
                                  <p:childTnLst>
                                    <p:set>
                                      <p:cBhvr>
                                        <p:cTn id="48" dur="1" fill="hold">
                                          <p:stCondLst>
                                            <p:cond delay="0"/>
                                          </p:stCondLst>
                                        </p:cTn>
                                        <p:tgtEl>
                                          <p:spTgt spid="40"/>
                                        </p:tgtEl>
                                        <p:attrNameLst>
                                          <p:attrName>style.visibility</p:attrName>
                                        </p:attrNameLst>
                                      </p:cBhvr>
                                      <p:to>
                                        <p:strVal val="visible"/>
                                      </p:to>
                                    </p:set>
                                    <p:anim calcmode="lin" valueType="num">
                                      <p:cBhvr>
                                        <p:cTn id="49" dur="1000" fill="hold"/>
                                        <p:tgtEl>
                                          <p:spTgt spid="40"/>
                                        </p:tgtEl>
                                        <p:attrNameLst>
                                          <p:attrName>ppt_w</p:attrName>
                                        </p:attrNameLst>
                                      </p:cBhvr>
                                      <p:tavLst>
                                        <p:tav tm="0">
                                          <p:val>
                                            <p:fltVal val="0"/>
                                          </p:val>
                                        </p:tav>
                                        <p:tav tm="100000">
                                          <p:val>
                                            <p:strVal val="#ppt_w"/>
                                          </p:val>
                                        </p:tav>
                                      </p:tavLst>
                                    </p:anim>
                                    <p:anim calcmode="lin" valueType="num">
                                      <p:cBhvr>
                                        <p:cTn id="50" dur="1000" fill="hold"/>
                                        <p:tgtEl>
                                          <p:spTgt spid="40"/>
                                        </p:tgtEl>
                                        <p:attrNameLst>
                                          <p:attrName>ppt_h</p:attrName>
                                        </p:attrNameLst>
                                      </p:cBhvr>
                                      <p:tavLst>
                                        <p:tav tm="0">
                                          <p:val>
                                            <p:fltVal val="0"/>
                                          </p:val>
                                        </p:tav>
                                        <p:tav tm="100000">
                                          <p:val>
                                            <p:strVal val="#ppt_h"/>
                                          </p:val>
                                        </p:tav>
                                      </p:tavLst>
                                    </p:anim>
                                    <p:anim calcmode="lin" valueType="num">
                                      <p:cBhvr>
                                        <p:cTn id="51" dur="1000" fill="hold"/>
                                        <p:tgtEl>
                                          <p:spTgt spid="40"/>
                                        </p:tgtEl>
                                        <p:attrNameLst>
                                          <p:attrName>style.rotation</p:attrName>
                                        </p:attrNameLst>
                                      </p:cBhvr>
                                      <p:tavLst>
                                        <p:tav tm="0">
                                          <p:val>
                                            <p:fltVal val="90"/>
                                          </p:val>
                                        </p:tav>
                                        <p:tav tm="100000">
                                          <p:val>
                                            <p:fltVal val="0"/>
                                          </p:val>
                                        </p:tav>
                                      </p:tavLst>
                                    </p:anim>
                                    <p:animEffect transition="in" filter="fade">
                                      <p:cBhvr>
                                        <p:cTn id="52" dur="1000"/>
                                        <p:tgtEl>
                                          <p:spTgt spid="40"/>
                                        </p:tgtEl>
                                      </p:cBhvr>
                                    </p:animEffect>
                                  </p:childTnLst>
                                </p:cTn>
                              </p:par>
                            </p:childTnLst>
                          </p:cTn>
                        </p:par>
                        <p:par>
                          <p:cTn id="53" fill="hold">
                            <p:stCondLst>
                              <p:cond delay="5500"/>
                            </p:stCondLst>
                            <p:childTnLst>
                              <p:par>
                                <p:cTn id="54" presetID="42" presetClass="entr" presetSubtype="0" fill="hold" grpId="0" nodeType="afterEffect">
                                  <p:stCondLst>
                                    <p:cond delay="0"/>
                                  </p:stCondLst>
                                  <p:childTnLst>
                                    <p:set>
                                      <p:cBhvr>
                                        <p:cTn id="55" dur="1" fill="hold">
                                          <p:stCondLst>
                                            <p:cond delay="0"/>
                                          </p:stCondLst>
                                        </p:cTn>
                                        <p:tgtEl>
                                          <p:spTgt spid="45"/>
                                        </p:tgtEl>
                                        <p:attrNameLst>
                                          <p:attrName>style.visibility</p:attrName>
                                        </p:attrNameLst>
                                      </p:cBhvr>
                                      <p:to>
                                        <p:strVal val="visible"/>
                                      </p:to>
                                    </p:set>
                                    <p:animEffect transition="in" filter="fade">
                                      <p:cBhvr>
                                        <p:cTn id="56" dur="1000"/>
                                        <p:tgtEl>
                                          <p:spTgt spid="45"/>
                                        </p:tgtEl>
                                      </p:cBhvr>
                                    </p:animEffect>
                                    <p:anim calcmode="lin" valueType="num">
                                      <p:cBhvr>
                                        <p:cTn id="57" dur="1000" fill="hold"/>
                                        <p:tgtEl>
                                          <p:spTgt spid="45"/>
                                        </p:tgtEl>
                                        <p:attrNameLst>
                                          <p:attrName>ppt_x</p:attrName>
                                        </p:attrNameLst>
                                      </p:cBhvr>
                                      <p:tavLst>
                                        <p:tav tm="0">
                                          <p:val>
                                            <p:strVal val="#ppt_x"/>
                                          </p:val>
                                        </p:tav>
                                        <p:tav tm="100000">
                                          <p:val>
                                            <p:strVal val="#ppt_x"/>
                                          </p:val>
                                        </p:tav>
                                      </p:tavLst>
                                    </p:anim>
                                    <p:anim calcmode="lin" valueType="num">
                                      <p:cBhvr>
                                        <p:cTn id="58" dur="1000" fill="hold"/>
                                        <p:tgtEl>
                                          <p:spTgt spid="45"/>
                                        </p:tgtEl>
                                        <p:attrNameLst>
                                          <p:attrName>ppt_y</p:attrName>
                                        </p:attrNameLst>
                                      </p:cBhvr>
                                      <p:tavLst>
                                        <p:tav tm="0">
                                          <p:val>
                                            <p:strVal val="#ppt_y+.1"/>
                                          </p:val>
                                        </p:tav>
                                        <p:tav tm="100000">
                                          <p:val>
                                            <p:strVal val="#ppt_y"/>
                                          </p:val>
                                        </p:tav>
                                      </p:tavLst>
                                    </p:anim>
                                  </p:childTnLst>
                                </p:cTn>
                              </p:par>
                            </p:childTnLst>
                          </p:cTn>
                        </p:par>
                        <p:par>
                          <p:cTn id="59" fill="hold">
                            <p:stCondLst>
                              <p:cond delay="6500"/>
                            </p:stCondLst>
                            <p:childTnLst>
                              <p:par>
                                <p:cTn id="60" presetID="22" presetClass="entr" presetSubtype="8" fill="hold" grpId="0" nodeType="afterEffect">
                                  <p:stCondLst>
                                    <p:cond delay="250"/>
                                  </p:stCondLst>
                                  <p:childTnLst>
                                    <p:set>
                                      <p:cBhvr>
                                        <p:cTn id="61" dur="1" fill="hold">
                                          <p:stCondLst>
                                            <p:cond delay="0"/>
                                          </p:stCondLst>
                                        </p:cTn>
                                        <p:tgtEl>
                                          <p:spTgt spid="11"/>
                                        </p:tgtEl>
                                        <p:attrNameLst>
                                          <p:attrName>style.visibility</p:attrName>
                                        </p:attrNameLst>
                                      </p:cBhvr>
                                      <p:to>
                                        <p:strVal val="visible"/>
                                      </p:to>
                                    </p:set>
                                    <p:animEffect transition="in" filter="wipe(left)">
                                      <p:cBhvr>
                                        <p:cTn id="62" dur="500"/>
                                        <p:tgtEl>
                                          <p:spTgt spid="11"/>
                                        </p:tgtEl>
                                      </p:cBhvr>
                                    </p:animEffect>
                                  </p:childTnLst>
                                </p:cTn>
                              </p:par>
                              <p:par>
                                <p:cTn id="63" presetID="2" presetClass="entr" presetSubtype="8" fill="hold" nodeType="withEffect">
                                  <p:stCondLst>
                                    <p:cond delay="250"/>
                                  </p:stCondLst>
                                  <p:childTnLst>
                                    <p:set>
                                      <p:cBhvr>
                                        <p:cTn id="64" dur="1" fill="hold">
                                          <p:stCondLst>
                                            <p:cond delay="0"/>
                                          </p:stCondLst>
                                        </p:cTn>
                                        <p:tgtEl>
                                          <p:spTgt spid="33"/>
                                        </p:tgtEl>
                                        <p:attrNameLst>
                                          <p:attrName>style.visibility</p:attrName>
                                        </p:attrNameLst>
                                      </p:cBhvr>
                                      <p:to>
                                        <p:strVal val="visible"/>
                                      </p:to>
                                    </p:set>
                                    <p:anim calcmode="lin" valueType="num">
                                      <p:cBhvr additive="base">
                                        <p:cTn id="65" dur="500" fill="hold"/>
                                        <p:tgtEl>
                                          <p:spTgt spid="33"/>
                                        </p:tgtEl>
                                        <p:attrNameLst>
                                          <p:attrName>ppt_x</p:attrName>
                                        </p:attrNameLst>
                                      </p:cBhvr>
                                      <p:tavLst>
                                        <p:tav tm="0">
                                          <p:val>
                                            <p:strVal val="0-#ppt_w/2"/>
                                          </p:val>
                                        </p:tav>
                                        <p:tav tm="100000">
                                          <p:val>
                                            <p:strVal val="#ppt_x"/>
                                          </p:val>
                                        </p:tav>
                                      </p:tavLst>
                                    </p:anim>
                                    <p:anim calcmode="lin" valueType="num">
                                      <p:cBhvr additive="base">
                                        <p:cTn id="66" dur="500" fill="hold"/>
                                        <p:tgtEl>
                                          <p:spTgt spid="33"/>
                                        </p:tgtEl>
                                        <p:attrNameLst>
                                          <p:attrName>ppt_y</p:attrName>
                                        </p:attrNameLst>
                                      </p:cBhvr>
                                      <p:tavLst>
                                        <p:tav tm="0">
                                          <p:val>
                                            <p:strVal val="#ppt_y"/>
                                          </p:val>
                                        </p:tav>
                                        <p:tav tm="100000">
                                          <p:val>
                                            <p:strVal val="#ppt_y"/>
                                          </p:val>
                                        </p:tav>
                                      </p:tavLst>
                                    </p:anim>
                                  </p:childTnLst>
                                </p:cTn>
                              </p:par>
                            </p:childTnLst>
                          </p:cTn>
                        </p:par>
                        <p:par>
                          <p:cTn id="67" fill="hold">
                            <p:stCondLst>
                              <p:cond delay="7250"/>
                            </p:stCondLst>
                            <p:childTnLst>
                              <p:par>
                                <p:cTn id="68" presetID="31" presetClass="entr" presetSubtype="0" fill="hold" grpId="0" nodeType="afterEffect">
                                  <p:stCondLst>
                                    <p:cond delay="0"/>
                                  </p:stCondLst>
                                  <p:childTnLst>
                                    <p:set>
                                      <p:cBhvr>
                                        <p:cTn id="69" dur="1" fill="hold">
                                          <p:stCondLst>
                                            <p:cond delay="0"/>
                                          </p:stCondLst>
                                        </p:cTn>
                                        <p:tgtEl>
                                          <p:spTgt spid="41"/>
                                        </p:tgtEl>
                                        <p:attrNameLst>
                                          <p:attrName>style.visibility</p:attrName>
                                        </p:attrNameLst>
                                      </p:cBhvr>
                                      <p:to>
                                        <p:strVal val="visible"/>
                                      </p:to>
                                    </p:set>
                                    <p:anim calcmode="lin" valueType="num">
                                      <p:cBhvr>
                                        <p:cTn id="70" dur="1000" fill="hold"/>
                                        <p:tgtEl>
                                          <p:spTgt spid="41"/>
                                        </p:tgtEl>
                                        <p:attrNameLst>
                                          <p:attrName>ppt_w</p:attrName>
                                        </p:attrNameLst>
                                      </p:cBhvr>
                                      <p:tavLst>
                                        <p:tav tm="0">
                                          <p:val>
                                            <p:fltVal val="0"/>
                                          </p:val>
                                        </p:tav>
                                        <p:tav tm="100000">
                                          <p:val>
                                            <p:strVal val="#ppt_w"/>
                                          </p:val>
                                        </p:tav>
                                      </p:tavLst>
                                    </p:anim>
                                    <p:anim calcmode="lin" valueType="num">
                                      <p:cBhvr>
                                        <p:cTn id="71" dur="1000" fill="hold"/>
                                        <p:tgtEl>
                                          <p:spTgt spid="41"/>
                                        </p:tgtEl>
                                        <p:attrNameLst>
                                          <p:attrName>ppt_h</p:attrName>
                                        </p:attrNameLst>
                                      </p:cBhvr>
                                      <p:tavLst>
                                        <p:tav tm="0">
                                          <p:val>
                                            <p:fltVal val="0"/>
                                          </p:val>
                                        </p:tav>
                                        <p:tav tm="100000">
                                          <p:val>
                                            <p:strVal val="#ppt_h"/>
                                          </p:val>
                                        </p:tav>
                                      </p:tavLst>
                                    </p:anim>
                                    <p:anim calcmode="lin" valueType="num">
                                      <p:cBhvr>
                                        <p:cTn id="72" dur="1000" fill="hold"/>
                                        <p:tgtEl>
                                          <p:spTgt spid="41"/>
                                        </p:tgtEl>
                                        <p:attrNameLst>
                                          <p:attrName>style.rotation</p:attrName>
                                        </p:attrNameLst>
                                      </p:cBhvr>
                                      <p:tavLst>
                                        <p:tav tm="0">
                                          <p:val>
                                            <p:fltVal val="90"/>
                                          </p:val>
                                        </p:tav>
                                        <p:tav tm="100000">
                                          <p:val>
                                            <p:fltVal val="0"/>
                                          </p:val>
                                        </p:tav>
                                      </p:tavLst>
                                    </p:anim>
                                    <p:animEffect transition="in" filter="fade">
                                      <p:cBhvr>
                                        <p:cTn id="73" dur="1000"/>
                                        <p:tgtEl>
                                          <p:spTgt spid="41"/>
                                        </p:tgtEl>
                                      </p:cBhvr>
                                    </p:animEffect>
                                  </p:childTnLst>
                                </p:cTn>
                              </p:par>
                            </p:childTnLst>
                          </p:cTn>
                        </p:par>
                        <p:par>
                          <p:cTn id="74" fill="hold">
                            <p:stCondLst>
                              <p:cond delay="8250"/>
                            </p:stCondLst>
                            <p:childTnLst>
                              <p:par>
                                <p:cTn id="75" presetID="42" presetClass="entr" presetSubtype="0" fill="hold" grpId="0" nodeType="afterEffect">
                                  <p:stCondLst>
                                    <p:cond delay="0"/>
                                  </p:stCondLst>
                                  <p:childTnLst>
                                    <p:set>
                                      <p:cBhvr>
                                        <p:cTn id="76" dur="1" fill="hold">
                                          <p:stCondLst>
                                            <p:cond delay="0"/>
                                          </p:stCondLst>
                                        </p:cTn>
                                        <p:tgtEl>
                                          <p:spTgt spid="46"/>
                                        </p:tgtEl>
                                        <p:attrNameLst>
                                          <p:attrName>style.visibility</p:attrName>
                                        </p:attrNameLst>
                                      </p:cBhvr>
                                      <p:to>
                                        <p:strVal val="visible"/>
                                      </p:to>
                                    </p:set>
                                    <p:animEffect transition="in" filter="fade">
                                      <p:cBhvr>
                                        <p:cTn id="77" dur="1000"/>
                                        <p:tgtEl>
                                          <p:spTgt spid="46"/>
                                        </p:tgtEl>
                                      </p:cBhvr>
                                    </p:animEffect>
                                    <p:anim calcmode="lin" valueType="num">
                                      <p:cBhvr>
                                        <p:cTn id="78" dur="1000" fill="hold"/>
                                        <p:tgtEl>
                                          <p:spTgt spid="46"/>
                                        </p:tgtEl>
                                        <p:attrNameLst>
                                          <p:attrName>ppt_x</p:attrName>
                                        </p:attrNameLst>
                                      </p:cBhvr>
                                      <p:tavLst>
                                        <p:tav tm="0">
                                          <p:val>
                                            <p:strVal val="#ppt_x"/>
                                          </p:val>
                                        </p:tav>
                                        <p:tav tm="100000">
                                          <p:val>
                                            <p:strVal val="#ppt_x"/>
                                          </p:val>
                                        </p:tav>
                                      </p:tavLst>
                                    </p:anim>
                                    <p:anim calcmode="lin" valueType="num">
                                      <p:cBhvr>
                                        <p:cTn id="79" dur="1000" fill="hold"/>
                                        <p:tgtEl>
                                          <p:spTgt spid="46"/>
                                        </p:tgtEl>
                                        <p:attrNameLst>
                                          <p:attrName>ppt_y</p:attrName>
                                        </p:attrNameLst>
                                      </p:cBhvr>
                                      <p:tavLst>
                                        <p:tav tm="0">
                                          <p:val>
                                            <p:strVal val="#ppt_y+.1"/>
                                          </p:val>
                                        </p:tav>
                                        <p:tav tm="100000">
                                          <p:val>
                                            <p:strVal val="#ppt_y"/>
                                          </p:val>
                                        </p:tav>
                                      </p:tavLst>
                                    </p:anim>
                                  </p:childTnLst>
                                </p:cTn>
                              </p:par>
                            </p:childTnLst>
                          </p:cTn>
                        </p:par>
                        <p:par>
                          <p:cTn id="80" fill="hold">
                            <p:stCondLst>
                              <p:cond delay="9250"/>
                            </p:stCondLst>
                            <p:childTnLst>
                              <p:par>
                                <p:cTn id="81" presetID="22" presetClass="entr" presetSubtype="8" fill="hold" grpId="0" nodeType="afterEffect">
                                  <p:stCondLst>
                                    <p:cond delay="250"/>
                                  </p:stCondLst>
                                  <p:childTnLst>
                                    <p:set>
                                      <p:cBhvr>
                                        <p:cTn id="82" dur="1" fill="hold">
                                          <p:stCondLst>
                                            <p:cond delay="0"/>
                                          </p:stCondLst>
                                        </p:cTn>
                                        <p:tgtEl>
                                          <p:spTgt spid="12"/>
                                        </p:tgtEl>
                                        <p:attrNameLst>
                                          <p:attrName>style.visibility</p:attrName>
                                        </p:attrNameLst>
                                      </p:cBhvr>
                                      <p:to>
                                        <p:strVal val="visible"/>
                                      </p:to>
                                    </p:set>
                                    <p:animEffect transition="in" filter="wipe(left)">
                                      <p:cBhvr>
                                        <p:cTn id="83" dur="500"/>
                                        <p:tgtEl>
                                          <p:spTgt spid="12"/>
                                        </p:tgtEl>
                                      </p:cBhvr>
                                    </p:animEffect>
                                  </p:childTnLst>
                                </p:cTn>
                              </p:par>
                              <p:par>
                                <p:cTn id="84" presetID="2" presetClass="entr" presetSubtype="8" fill="hold" nodeType="withEffect">
                                  <p:stCondLst>
                                    <p:cond delay="250"/>
                                  </p:stCondLst>
                                  <p:childTnLst>
                                    <p:set>
                                      <p:cBhvr>
                                        <p:cTn id="85" dur="1" fill="hold">
                                          <p:stCondLst>
                                            <p:cond delay="0"/>
                                          </p:stCondLst>
                                        </p:cTn>
                                        <p:tgtEl>
                                          <p:spTgt spid="36"/>
                                        </p:tgtEl>
                                        <p:attrNameLst>
                                          <p:attrName>style.visibility</p:attrName>
                                        </p:attrNameLst>
                                      </p:cBhvr>
                                      <p:to>
                                        <p:strVal val="visible"/>
                                      </p:to>
                                    </p:set>
                                    <p:anim calcmode="lin" valueType="num">
                                      <p:cBhvr additive="base">
                                        <p:cTn id="86" dur="500" fill="hold"/>
                                        <p:tgtEl>
                                          <p:spTgt spid="36"/>
                                        </p:tgtEl>
                                        <p:attrNameLst>
                                          <p:attrName>ppt_x</p:attrName>
                                        </p:attrNameLst>
                                      </p:cBhvr>
                                      <p:tavLst>
                                        <p:tav tm="0">
                                          <p:val>
                                            <p:strVal val="0-#ppt_w/2"/>
                                          </p:val>
                                        </p:tav>
                                        <p:tav tm="100000">
                                          <p:val>
                                            <p:strVal val="#ppt_x"/>
                                          </p:val>
                                        </p:tav>
                                      </p:tavLst>
                                    </p:anim>
                                    <p:anim calcmode="lin" valueType="num">
                                      <p:cBhvr additive="base">
                                        <p:cTn id="87" dur="500" fill="hold"/>
                                        <p:tgtEl>
                                          <p:spTgt spid="36"/>
                                        </p:tgtEl>
                                        <p:attrNameLst>
                                          <p:attrName>ppt_y</p:attrName>
                                        </p:attrNameLst>
                                      </p:cBhvr>
                                      <p:tavLst>
                                        <p:tav tm="0">
                                          <p:val>
                                            <p:strVal val="#ppt_y"/>
                                          </p:val>
                                        </p:tav>
                                        <p:tav tm="100000">
                                          <p:val>
                                            <p:strVal val="#ppt_y"/>
                                          </p:val>
                                        </p:tav>
                                      </p:tavLst>
                                    </p:anim>
                                  </p:childTnLst>
                                </p:cTn>
                              </p:par>
                            </p:childTnLst>
                          </p:cTn>
                        </p:par>
                        <p:par>
                          <p:cTn id="88" fill="hold">
                            <p:stCondLst>
                              <p:cond delay="10000"/>
                            </p:stCondLst>
                            <p:childTnLst>
                              <p:par>
                                <p:cTn id="89" presetID="31" presetClass="entr" presetSubtype="0" fill="hold" grpId="0" nodeType="afterEffect">
                                  <p:stCondLst>
                                    <p:cond delay="0"/>
                                  </p:stCondLst>
                                  <p:childTnLst>
                                    <p:set>
                                      <p:cBhvr>
                                        <p:cTn id="90" dur="1" fill="hold">
                                          <p:stCondLst>
                                            <p:cond delay="0"/>
                                          </p:stCondLst>
                                        </p:cTn>
                                        <p:tgtEl>
                                          <p:spTgt spid="42"/>
                                        </p:tgtEl>
                                        <p:attrNameLst>
                                          <p:attrName>style.visibility</p:attrName>
                                        </p:attrNameLst>
                                      </p:cBhvr>
                                      <p:to>
                                        <p:strVal val="visible"/>
                                      </p:to>
                                    </p:set>
                                    <p:anim calcmode="lin" valueType="num">
                                      <p:cBhvr>
                                        <p:cTn id="91" dur="1000" fill="hold"/>
                                        <p:tgtEl>
                                          <p:spTgt spid="42"/>
                                        </p:tgtEl>
                                        <p:attrNameLst>
                                          <p:attrName>ppt_w</p:attrName>
                                        </p:attrNameLst>
                                      </p:cBhvr>
                                      <p:tavLst>
                                        <p:tav tm="0">
                                          <p:val>
                                            <p:fltVal val="0"/>
                                          </p:val>
                                        </p:tav>
                                        <p:tav tm="100000">
                                          <p:val>
                                            <p:strVal val="#ppt_w"/>
                                          </p:val>
                                        </p:tav>
                                      </p:tavLst>
                                    </p:anim>
                                    <p:anim calcmode="lin" valueType="num">
                                      <p:cBhvr>
                                        <p:cTn id="92" dur="1000" fill="hold"/>
                                        <p:tgtEl>
                                          <p:spTgt spid="42"/>
                                        </p:tgtEl>
                                        <p:attrNameLst>
                                          <p:attrName>ppt_h</p:attrName>
                                        </p:attrNameLst>
                                      </p:cBhvr>
                                      <p:tavLst>
                                        <p:tav tm="0">
                                          <p:val>
                                            <p:fltVal val="0"/>
                                          </p:val>
                                        </p:tav>
                                        <p:tav tm="100000">
                                          <p:val>
                                            <p:strVal val="#ppt_h"/>
                                          </p:val>
                                        </p:tav>
                                      </p:tavLst>
                                    </p:anim>
                                    <p:anim calcmode="lin" valueType="num">
                                      <p:cBhvr>
                                        <p:cTn id="93" dur="1000" fill="hold"/>
                                        <p:tgtEl>
                                          <p:spTgt spid="42"/>
                                        </p:tgtEl>
                                        <p:attrNameLst>
                                          <p:attrName>style.rotation</p:attrName>
                                        </p:attrNameLst>
                                      </p:cBhvr>
                                      <p:tavLst>
                                        <p:tav tm="0">
                                          <p:val>
                                            <p:fltVal val="90"/>
                                          </p:val>
                                        </p:tav>
                                        <p:tav tm="100000">
                                          <p:val>
                                            <p:fltVal val="0"/>
                                          </p:val>
                                        </p:tav>
                                      </p:tavLst>
                                    </p:anim>
                                    <p:animEffect transition="in" filter="fade">
                                      <p:cBhvr>
                                        <p:cTn id="94" dur="1000"/>
                                        <p:tgtEl>
                                          <p:spTgt spid="42"/>
                                        </p:tgtEl>
                                      </p:cBhvr>
                                    </p:animEffect>
                                  </p:childTnLst>
                                </p:cTn>
                              </p:par>
                            </p:childTnLst>
                          </p:cTn>
                        </p:par>
                        <p:par>
                          <p:cTn id="95" fill="hold">
                            <p:stCondLst>
                              <p:cond delay="11000"/>
                            </p:stCondLst>
                            <p:childTnLst>
                              <p:par>
                                <p:cTn id="96" presetID="42" presetClass="entr" presetSubtype="0" fill="hold" grpId="0" nodeType="afterEffect">
                                  <p:stCondLst>
                                    <p:cond delay="0"/>
                                  </p:stCondLst>
                                  <p:childTnLst>
                                    <p:set>
                                      <p:cBhvr>
                                        <p:cTn id="97" dur="1" fill="hold">
                                          <p:stCondLst>
                                            <p:cond delay="0"/>
                                          </p:stCondLst>
                                        </p:cTn>
                                        <p:tgtEl>
                                          <p:spTgt spid="47"/>
                                        </p:tgtEl>
                                        <p:attrNameLst>
                                          <p:attrName>style.visibility</p:attrName>
                                        </p:attrNameLst>
                                      </p:cBhvr>
                                      <p:to>
                                        <p:strVal val="visible"/>
                                      </p:to>
                                    </p:set>
                                    <p:animEffect transition="in" filter="fade">
                                      <p:cBhvr>
                                        <p:cTn id="98" dur="1000"/>
                                        <p:tgtEl>
                                          <p:spTgt spid="47"/>
                                        </p:tgtEl>
                                      </p:cBhvr>
                                    </p:animEffect>
                                    <p:anim calcmode="lin" valueType="num">
                                      <p:cBhvr>
                                        <p:cTn id="99" dur="1000" fill="hold"/>
                                        <p:tgtEl>
                                          <p:spTgt spid="47"/>
                                        </p:tgtEl>
                                        <p:attrNameLst>
                                          <p:attrName>ppt_x</p:attrName>
                                        </p:attrNameLst>
                                      </p:cBhvr>
                                      <p:tavLst>
                                        <p:tav tm="0">
                                          <p:val>
                                            <p:strVal val="#ppt_x"/>
                                          </p:val>
                                        </p:tav>
                                        <p:tav tm="100000">
                                          <p:val>
                                            <p:strVal val="#ppt_x"/>
                                          </p:val>
                                        </p:tav>
                                      </p:tavLst>
                                    </p:anim>
                                    <p:anim calcmode="lin" valueType="num">
                                      <p:cBhvr>
                                        <p:cTn id="100"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12" grpId="0" animBg="1"/>
      <p:bldP spid="11" grpId="0" animBg="1"/>
      <p:bldP spid="10" grpId="0" animBg="1"/>
      <p:bldP spid="9" grpId="0" animBg="1"/>
      <p:bldP spid="39" grpId="0"/>
      <p:bldP spid="40" grpId="0"/>
      <p:bldP spid="41" grpId="0"/>
      <p:bldP spid="42" grpId="0"/>
      <p:bldP spid="43" grpId="0"/>
      <p:bldP spid="44" grpId="0"/>
      <p:bldP spid="45" grpId="0"/>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1384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2019-06-23T17:54:04Z</dcterms:modified>
</cp:coreProperties>
</file>