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314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solidFill>
              <a:schemeClr val="bg1"/>
            </a:solidFill>
            <a:ln w="38100">
              <a:solidFill>
                <a:srgbClr val="BF25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29%</a:t>
              </a:r>
              <a:endParaRPr lang="en-US" sz="2400" b="1" dirty="0">
                <a:solidFill>
                  <a:srgbClr val="646464"/>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solidFill>
              <a:schemeClr val="bg1"/>
            </a:solidFill>
            <a:ln w="38100">
              <a:solidFill>
                <a:srgbClr val="CF351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36%</a:t>
              </a:r>
              <a:endParaRPr lang="en-US" sz="2400" b="1" dirty="0">
                <a:solidFill>
                  <a:srgbClr val="646464"/>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solidFill>
              <a:schemeClr val="bg1"/>
            </a:solidFill>
            <a:ln w="38100">
              <a:solidFill>
                <a:srgbClr val="E0462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16%</a:t>
              </a:r>
              <a:endParaRPr lang="en-US" sz="2400" b="1" dirty="0">
                <a:solidFill>
                  <a:srgbClr val="646464"/>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solidFill>
              <a:schemeClr val="bg1"/>
            </a:solidFill>
            <a:ln w="38100">
              <a:solidFill>
                <a:srgbClr val="E76C0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19%</a:t>
              </a:r>
              <a:endParaRPr lang="en-US" sz="2400" b="1" dirty="0">
                <a:solidFill>
                  <a:srgbClr val="646464"/>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endParaRPr lang="en-US" sz="1600" b="1" dirty="0">
              <a:solidFill>
                <a:srgbClr val="E76C0F"/>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endParaRPr lang="en-US" sz="1600" b="1" dirty="0">
              <a:solidFill>
                <a:srgbClr val="E0462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endParaRPr lang="en-US" sz="1600" b="1" dirty="0">
              <a:solidFill>
                <a:srgbClr val="CF351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endParaRPr lang="en-US" sz="1600" b="1" dirty="0">
              <a:solidFill>
                <a:srgbClr val="BF250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5D7DDCDC-6254-4906-A1A6-8EC2178796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0450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1384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2019-06-23T17:54:04Z</dcterms:modified>
</cp:coreProperties>
</file>