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00B0F0"/>
              </a:solidFill>
              <a:round/>
            </a:ln>
            <a:effectLst/>
          </c:spPr>
          <c:marker>
            <c:symbol val="circle"/>
            <c:size val="5"/>
            <c:spPr>
              <a:solidFill>
                <a:srgbClr val="179D83"/>
              </a:solidFill>
              <a:ln w="9525">
                <a:solidFill>
                  <a:srgbClr val="179D83"/>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F49D15"/>
              </a:solidFill>
              <a:round/>
            </a:ln>
            <a:effectLst/>
          </c:spPr>
          <c:marker>
            <c:symbol val="circle"/>
            <c:size val="5"/>
            <c:spPr>
              <a:solidFill>
                <a:srgbClr val="F49D15"/>
              </a:solidFill>
              <a:ln w="9525">
                <a:solidFill>
                  <a:srgbClr val="F49D15"/>
                </a:solidFill>
              </a:ln>
              <a:effectLst/>
            </c:spPr>
          </c:marker>
          <c:dPt>
            <c:idx val="4"/>
            <c:marker>
              <c:symbol val="circle"/>
              <c:size val="5"/>
              <c:spPr>
                <a:solidFill>
                  <a:srgbClr val="F49D15"/>
                </a:solidFill>
                <a:ln w="9525">
                  <a:solidFill>
                    <a:srgbClr val="F49D15"/>
                  </a:solidFill>
                </a:ln>
                <a:effectLst/>
              </c:spPr>
            </c:marker>
            <c:bubble3D val="0"/>
            <c:spPr>
              <a:ln w="12700" cap="rnd">
                <a:solidFill>
                  <a:srgbClr val="ED7D31"/>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65432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049952"/>
            <a:ext cx="742730" cy="247577"/>
          </a:xfrm>
          <a:prstGeom prst="roundRect">
            <a:avLst>
              <a:gd name="adj" fmla="val 6927"/>
            </a:avLst>
          </a:prstGeom>
          <a:solidFill>
            <a:srgbClr val="00B0F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3604041"/>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177174"/>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ED7D3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pic>
        <p:nvPicPr>
          <p:cNvPr id="32" name="Picture 3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grpSp>
        <p:nvGrpSpPr>
          <p:cNvPr id="33" name="Group 32"/>
          <p:cNvGrpSpPr/>
          <p:nvPr/>
        </p:nvGrpSpPr>
        <p:grpSpPr>
          <a:xfrm>
            <a:off x="754150" y="295106"/>
            <a:ext cx="4364195" cy="665324"/>
            <a:chOff x="754150" y="295106"/>
            <a:chExt cx="4364195" cy="665324"/>
          </a:xfrm>
        </p:grpSpPr>
        <p:sp>
          <p:nvSpPr>
            <p:cNvPr id="3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264912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50"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250" fill="hold"/>
                                        <p:tgtEl>
                                          <p:spTgt spid="12"/>
                                        </p:tgtEl>
                                        <p:attrNameLst>
                                          <p:attrName>ppt_w</p:attrName>
                                        </p:attrNameLst>
                                      </p:cBhvr>
                                      <p:tavLst>
                                        <p:tav tm="0">
                                          <p:val>
                                            <p:strVal val="#ppt_w+.3"/>
                                          </p:val>
                                        </p:tav>
                                        <p:tav tm="100000">
                                          <p:val>
                                            <p:strVal val="#ppt_w"/>
                                          </p:val>
                                        </p:tav>
                                      </p:tavLst>
                                    </p:anim>
                                    <p:anim calcmode="lin" valueType="num">
                                      <p:cBhvr>
                                        <p:cTn id="12" dur="250" fill="hold"/>
                                        <p:tgtEl>
                                          <p:spTgt spid="12"/>
                                        </p:tgtEl>
                                        <p:attrNameLst>
                                          <p:attrName>ppt_h</p:attrName>
                                        </p:attrNameLst>
                                      </p:cBhvr>
                                      <p:tavLst>
                                        <p:tav tm="0">
                                          <p:val>
                                            <p:strVal val="#ppt_h"/>
                                          </p:val>
                                        </p:tav>
                                        <p:tav tm="100000">
                                          <p:val>
                                            <p:strVal val="#ppt_h"/>
                                          </p:val>
                                        </p:tav>
                                      </p:tavLst>
                                    </p:anim>
                                    <p:animEffect transition="in" filter="fade">
                                      <p:cBhvr>
                                        <p:cTn id="13" dur="250"/>
                                        <p:tgtEl>
                                          <p:spTgt spid="12"/>
                                        </p:tgtEl>
                                      </p:cBhvr>
                                    </p:animEffect>
                                  </p:childTnLst>
                                </p:cTn>
                              </p:par>
                            </p:childTnLst>
                          </p:cTn>
                        </p:par>
                        <p:par>
                          <p:cTn id="14" fill="hold">
                            <p:stCondLst>
                              <p:cond delay="2250"/>
                            </p:stCondLst>
                            <p:childTnLst>
                              <p:par>
                                <p:cTn id="15" presetID="50" presetClass="entr" presetSubtype="0" decel="100000"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p:cTn id="17" dur="250" fill="hold"/>
                                        <p:tgtEl>
                                          <p:spTgt spid="27"/>
                                        </p:tgtEl>
                                        <p:attrNameLst>
                                          <p:attrName>ppt_w</p:attrName>
                                        </p:attrNameLst>
                                      </p:cBhvr>
                                      <p:tavLst>
                                        <p:tav tm="0">
                                          <p:val>
                                            <p:strVal val="#ppt_w+.3"/>
                                          </p:val>
                                        </p:tav>
                                        <p:tav tm="100000">
                                          <p:val>
                                            <p:strVal val="#ppt_w"/>
                                          </p:val>
                                        </p:tav>
                                      </p:tavLst>
                                    </p:anim>
                                    <p:anim calcmode="lin" valueType="num">
                                      <p:cBhvr>
                                        <p:cTn id="18" dur="250" fill="hold"/>
                                        <p:tgtEl>
                                          <p:spTgt spid="27"/>
                                        </p:tgtEl>
                                        <p:attrNameLst>
                                          <p:attrName>ppt_h</p:attrName>
                                        </p:attrNameLst>
                                      </p:cBhvr>
                                      <p:tavLst>
                                        <p:tav tm="0">
                                          <p:val>
                                            <p:strVal val="#ppt_h"/>
                                          </p:val>
                                        </p:tav>
                                        <p:tav tm="100000">
                                          <p:val>
                                            <p:strVal val="#ppt_h"/>
                                          </p:val>
                                        </p:tav>
                                      </p:tavLst>
                                    </p:anim>
                                    <p:animEffect transition="in" filter="fade">
                                      <p:cBhvr>
                                        <p:cTn id="19" dur="250"/>
                                        <p:tgtEl>
                                          <p:spTgt spid="27"/>
                                        </p:tgtEl>
                                      </p:cBhvr>
                                    </p:animEffect>
                                  </p:childTnLst>
                                </p:cTn>
                              </p:par>
                            </p:childTnLst>
                          </p:cTn>
                        </p:par>
                        <p:par>
                          <p:cTn id="20" fill="hold">
                            <p:stCondLst>
                              <p:cond delay="2500"/>
                            </p:stCondLst>
                            <p:childTnLst>
                              <p:par>
                                <p:cTn id="21" presetID="50" presetClass="entr" presetSubtype="0" decel="10000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250" fill="hold"/>
                                        <p:tgtEl>
                                          <p:spTgt spid="11"/>
                                        </p:tgtEl>
                                        <p:attrNameLst>
                                          <p:attrName>ppt_w</p:attrName>
                                        </p:attrNameLst>
                                      </p:cBhvr>
                                      <p:tavLst>
                                        <p:tav tm="0">
                                          <p:val>
                                            <p:strVal val="#ppt_w+.3"/>
                                          </p:val>
                                        </p:tav>
                                        <p:tav tm="100000">
                                          <p:val>
                                            <p:strVal val="#ppt_w"/>
                                          </p:val>
                                        </p:tav>
                                      </p:tavLst>
                                    </p:anim>
                                    <p:anim calcmode="lin" valueType="num">
                                      <p:cBhvr>
                                        <p:cTn id="24" dur="250" fill="hold"/>
                                        <p:tgtEl>
                                          <p:spTgt spid="11"/>
                                        </p:tgtEl>
                                        <p:attrNameLst>
                                          <p:attrName>ppt_h</p:attrName>
                                        </p:attrNameLst>
                                      </p:cBhvr>
                                      <p:tavLst>
                                        <p:tav tm="0">
                                          <p:val>
                                            <p:strVal val="#ppt_h"/>
                                          </p:val>
                                        </p:tav>
                                        <p:tav tm="100000">
                                          <p:val>
                                            <p:strVal val="#ppt_h"/>
                                          </p:val>
                                        </p:tav>
                                      </p:tavLst>
                                    </p:anim>
                                    <p:animEffect transition="in" filter="fade">
                                      <p:cBhvr>
                                        <p:cTn id="25" dur="250"/>
                                        <p:tgtEl>
                                          <p:spTgt spid="11"/>
                                        </p:tgtEl>
                                      </p:cBhvr>
                                    </p:animEffect>
                                  </p:childTnLst>
                                </p:cTn>
                              </p:par>
                            </p:childTnLst>
                          </p:cTn>
                        </p:par>
                        <p:par>
                          <p:cTn id="26" fill="hold">
                            <p:stCondLst>
                              <p:cond delay="2750"/>
                            </p:stCondLst>
                            <p:childTnLst>
                              <p:par>
                                <p:cTn id="27" presetID="50" presetClass="entr" presetSubtype="0" decel="100000" fill="hold" grpId="0" nodeType="after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250" fill="hold"/>
                                        <p:tgtEl>
                                          <p:spTgt spid="26"/>
                                        </p:tgtEl>
                                        <p:attrNameLst>
                                          <p:attrName>ppt_w</p:attrName>
                                        </p:attrNameLst>
                                      </p:cBhvr>
                                      <p:tavLst>
                                        <p:tav tm="0">
                                          <p:val>
                                            <p:strVal val="#ppt_w+.3"/>
                                          </p:val>
                                        </p:tav>
                                        <p:tav tm="100000">
                                          <p:val>
                                            <p:strVal val="#ppt_w"/>
                                          </p:val>
                                        </p:tav>
                                      </p:tavLst>
                                    </p:anim>
                                    <p:anim calcmode="lin" valueType="num">
                                      <p:cBhvr>
                                        <p:cTn id="30" dur="250" fill="hold"/>
                                        <p:tgtEl>
                                          <p:spTgt spid="26"/>
                                        </p:tgtEl>
                                        <p:attrNameLst>
                                          <p:attrName>ppt_h</p:attrName>
                                        </p:attrNameLst>
                                      </p:cBhvr>
                                      <p:tavLst>
                                        <p:tav tm="0">
                                          <p:val>
                                            <p:strVal val="#ppt_h"/>
                                          </p:val>
                                        </p:tav>
                                        <p:tav tm="100000">
                                          <p:val>
                                            <p:strVal val="#ppt_h"/>
                                          </p:val>
                                        </p:tav>
                                      </p:tavLst>
                                    </p:anim>
                                    <p:animEffect transition="in" filter="fade">
                                      <p:cBhvr>
                                        <p:cTn id="31" dur="250"/>
                                        <p:tgtEl>
                                          <p:spTgt spid="26"/>
                                        </p:tgtEl>
                                      </p:cBhvr>
                                    </p:animEffect>
                                  </p:childTnLst>
                                </p:cTn>
                              </p:par>
                            </p:childTnLst>
                          </p:cTn>
                        </p:par>
                        <p:par>
                          <p:cTn id="32" fill="hold">
                            <p:stCondLst>
                              <p:cond delay="3000"/>
                            </p:stCondLst>
                            <p:childTnLst>
                              <p:par>
                                <p:cTn id="33" presetID="50" presetClass="entr" presetSubtype="0" decel="10000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250" fill="hold"/>
                                        <p:tgtEl>
                                          <p:spTgt spid="10"/>
                                        </p:tgtEl>
                                        <p:attrNameLst>
                                          <p:attrName>ppt_w</p:attrName>
                                        </p:attrNameLst>
                                      </p:cBhvr>
                                      <p:tavLst>
                                        <p:tav tm="0">
                                          <p:val>
                                            <p:strVal val="#ppt_w+.3"/>
                                          </p:val>
                                        </p:tav>
                                        <p:tav tm="100000">
                                          <p:val>
                                            <p:strVal val="#ppt_w"/>
                                          </p:val>
                                        </p:tav>
                                      </p:tavLst>
                                    </p:anim>
                                    <p:anim calcmode="lin" valueType="num">
                                      <p:cBhvr>
                                        <p:cTn id="36" dur="250" fill="hold"/>
                                        <p:tgtEl>
                                          <p:spTgt spid="10"/>
                                        </p:tgtEl>
                                        <p:attrNameLst>
                                          <p:attrName>ppt_h</p:attrName>
                                        </p:attrNameLst>
                                      </p:cBhvr>
                                      <p:tavLst>
                                        <p:tav tm="0">
                                          <p:val>
                                            <p:strVal val="#ppt_h"/>
                                          </p:val>
                                        </p:tav>
                                        <p:tav tm="100000">
                                          <p:val>
                                            <p:strVal val="#ppt_h"/>
                                          </p:val>
                                        </p:tav>
                                      </p:tavLst>
                                    </p:anim>
                                    <p:animEffect transition="in" filter="fade">
                                      <p:cBhvr>
                                        <p:cTn id="37" dur="250"/>
                                        <p:tgtEl>
                                          <p:spTgt spid="10"/>
                                        </p:tgtEl>
                                      </p:cBhvr>
                                    </p:animEffect>
                                  </p:childTnLst>
                                </p:cTn>
                              </p:par>
                            </p:childTnLst>
                          </p:cTn>
                        </p:par>
                        <p:par>
                          <p:cTn id="38" fill="hold">
                            <p:stCondLst>
                              <p:cond delay="3250"/>
                            </p:stCondLst>
                            <p:childTnLst>
                              <p:par>
                                <p:cTn id="39" presetID="50" presetClass="entr" presetSubtype="0" decel="10000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250" fill="hold"/>
                                        <p:tgtEl>
                                          <p:spTgt spid="25"/>
                                        </p:tgtEl>
                                        <p:attrNameLst>
                                          <p:attrName>ppt_w</p:attrName>
                                        </p:attrNameLst>
                                      </p:cBhvr>
                                      <p:tavLst>
                                        <p:tav tm="0">
                                          <p:val>
                                            <p:strVal val="#ppt_w+.3"/>
                                          </p:val>
                                        </p:tav>
                                        <p:tav tm="100000">
                                          <p:val>
                                            <p:strVal val="#ppt_w"/>
                                          </p:val>
                                        </p:tav>
                                      </p:tavLst>
                                    </p:anim>
                                    <p:anim calcmode="lin" valueType="num">
                                      <p:cBhvr>
                                        <p:cTn id="42" dur="250" fill="hold"/>
                                        <p:tgtEl>
                                          <p:spTgt spid="25"/>
                                        </p:tgtEl>
                                        <p:attrNameLst>
                                          <p:attrName>ppt_h</p:attrName>
                                        </p:attrNameLst>
                                      </p:cBhvr>
                                      <p:tavLst>
                                        <p:tav tm="0">
                                          <p:val>
                                            <p:strVal val="#ppt_h"/>
                                          </p:val>
                                        </p:tav>
                                        <p:tav tm="100000">
                                          <p:val>
                                            <p:strVal val="#ppt_h"/>
                                          </p:val>
                                        </p:tav>
                                      </p:tavLst>
                                    </p:anim>
                                    <p:animEffect transition="in" filter="fade">
                                      <p:cBhvr>
                                        <p:cTn id="43" dur="250"/>
                                        <p:tgtEl>
                                          <p:spTgt spid="25"/>
                                        </p:tgtEl>
                                      </p:cBhvr>
                                    </p:animEffect>
                                  </p:childTnLst>
                                </p:cTn>
                              </p:par>
                            </p:childTnLst>
                          </p:cTn>
                        </p:par>
                        <p:par>
                          <p:cTn id="44" fill="hold">
                            <p:stCondLst>
                              <p:cond delay="3500"/>
                            </p:stCondLst>
                            <p:childTnLst>
                              <p:par>
                                <p:cTn id="45" presetID="50" presetClass="entr" presetSubtype="0" decel="10000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250" fill="hold"/>
                                        <p:tgtEl>
                                          <p:spTgt spid="13"/>
                                        </p:tgtEl>
                                        <p:attrNameLst>
                                          <p:attrName>ppt_w</p:attrName>
                                        </p:attrNameLst>
                                      </p:cBhvr>
                                      <p:tavLst>
                                        <p:tav tm="0">
                                          <p:val>
                                            <p:strVal val="#ppt_w+.3"/>
                                          </p:val>
                                        </p:tav>
                                        <p:tav tm="100000">
                                          <p:val>
                                            <p:strVal val="#ppt_w"/>
                                          </p:val>
                                        </p:tav>
                                      </p:tavLst>
                                    </p:anim>
                                    <p:anim calcmode="lin" valueType="num">
                                      <p:cBhvr>
                                        <p:cTn id="48" dur="250" fill="hold"/>
                                        <p:tgtEl>
                                          <p:spTgt spid="13"/>
                                        </p:tgtEl>
                                        <p:attrNameLst>
                                          <p:attrName>ppt_h</p:attrName>
                                        </p:attrNameLst>
                                      </p:cBhvr>
                                      <p:tavLst>
                                        <p:tav tm="0">
                                          <p:val>
                                            <p:strVal val="#ppt_h"/>
                                          </p:val>
                                        </p:tav>
                                        <p:tav tm="100000">
                                          <p:val>
                                            <p:strVal val="#ppt_h"/>
                                          </p:val>
                                        </p:tav>
                                      </p:tavLst>
                                    </p:anim>
                                    <p:animEffect transition="in" filter="fade">
                                      <p:cBhvr>
                                        <p:cTn id="49" dur="250"/>
                                        <p:tgtEl>
                                          <p:spTgt spid="13"/>
                                        </p:tgtEl>
                                      </p:cBhvr>
                                    </p:animEffect>
                                  </p:childTnLst>
                                </p:cTn>
                              </p:par>
                            </p:childTnLst>
                          </p:cTn>
                        </p:par>
                        <p:par>
                          <p:cTn id="50" fill="hold">
                            <p:stCondLst>
                              <p:cond delay="3750"/>
                            </p:stCondLst>
                            <p:childTnLst>
                              <p:par>
                                <p:cTn id="51" presetID="50" presetClass="entr" presetSubtype="0" decel="100000"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250" fill="hold"/>
                                        <p:tgtEl>
                                          <p:spTgt spid="24"/>
                                        </p:tgtEl>
                                        <p:attrNameLst>
                                          <p:attrName>ppt_w</p:attrName>
                                        </p:attrNameLst>
                                      </p:cBhvr>
                                      <p:tavLst>
                                        <p:tav tm="0">
                                          <p:val>
                                            <p:strVal val="#ppt_w+.3"/>
                                          </p:val>
                                        </p:tav>
                                        <p:tav tm="100000">
                                          <p:val>
                                            <p:strVal val="#ppt_w"/>
                                          </p:val>
                                        </p:tav>
                                      </p:tavLst>
                                    </p:anim>
                                    <p:anim calcmode="lin" valueType="num">
                                      <p:cBhvr>
                                        <p:cTn id="54" dur="250" fill="hold"/>
                                        <p:tgtEl>
                                          <p:spTgt spid="24"/>
                                        </p:tgtEl>
                                        <p:attrNameLst>
                                          <p:attrName>ppt_h</p:attrName>
                                        </p:attrNameLst>
                                      </p:cBhvr>
                                      <p:tavLst>
                                        <p:tav tm="0">
                                          <p:val>
                                            <p:strVal val="#ppt_h"/>
                                          </p:val>
                                        </p:tav>
                                        <p:tav tm="100000">
                                          <p:val>
                                            <p:strVal val="#ppt_h"/>
                                          </p:val>
                                        </p:tav>
                                      </p:tavLst>
                                    </p:anim>
                                    <p:animEffect transition="in" filter="fade">
                                      <p:cBhvr>
                                        <p:cTn id="55" dur="250"/>
                                        <p:tgtEl>
                                          <p:spTgt spid="24"/>
                                        </p:tgtEl>
                                      </p:cBhvr>
                                    </p:animEffect>
                                  </p:childTnLst>
                                </p:cTn>
                              </p:par>
                            </p:childTnLst>
                          </p:cTn>
                        </p:par>
                        <p:par>
                          <p:cTn id="56" fill="hold">
                            <p:stCondLst>
                              <p:cond delay="4000"/>
                            </p:stCondLst>
                            <p:childTnLst>
                              <p:par>
                                <p:cTn id="57" presetID="50" presetClass="entr" presetSubtype="0" decel="100000"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250" fill="hold"/>
                                        <p:tgtEl>
                                          <p:spTgt spid="14"/>
                                        </p:tgtEl>
                                        <p:attrNameLst>
                                          <p:attrName>ppt_w</p:attrName>
                                        </p:attrNameLst>
                                      </p:cBhvr>
                                      <p:tavLst>
                                        <p:tav tm="0">
                                          <p:val>
                                            <p:strVal val="#ppt_w+.3"/>
                                          </p:val>
                                        </p:tav>
                                        <p:tav tm="100000">
                                          <p:val>
                                            <p:strVal val="#ppt_w"/>
                                          </p:val>
                                        </p:tav>
                                      </p:tavLst>
                                    </p:anim>
                                    <p:anim calcmode="lin" valueType="num">
                                      <p:cBhvr>
                                        <p:cTn id="60" dur="250" fill="hold"/>
                                        <p:tgtEl>
                                          <p:spTgt spid="14"/>
                                        </p:tgtEl>
                                        <p:attrNameLst>
                                          <p:attrName>ppt_h</p:attrName>
                                        </p:attrNameLst>
                                      </p:cBhvr>
                                      <p:tavLst>
                                        <p:tav tm="0">
                                          <p:val>
                                            <p:strVal val="#ppt_h"/>
                                          </p:val>
                                        </p:tav>
                                        <p:tav tm="100000">
                                          <p:val>
                                            <p:strVal val="#ppt_h"/>
                                          </p:val>
                                        </p:tav>
                                      </p:tavLst>
                                    </p:anim>
                                    <p:animEffect transition="in" filter="fade">
                                      <p:cBhvr>
                                        <p:cTn id="61" dur="250"/>
                                        <p:tgtEl>
                                          <p:spTgt spid="14"/>
                                        </p:tgtEl>
                                      </p:cBhvr>
                                    </p:animEffect>
                                  </p:childTnLst>
                                </p:cTn>
                              </p:par>
                            </p:childTnLst>
                          </p:cTn>
                        </p:par>
                        <p:par>
                          <p:cTn id="62" fill="hold">
                            <p:stCondLst>
                              <p:cond delay="4250"/>
                            </p:stCondLst>
                            <p:childTnLst>
                              <p:par>
                                <p:cTn id="63" presetID="50" presetClass="entr" presetSubtype="0" decel="100000"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250" fill="hold"/>
                                        <p:tgtEl>
                                          <p:spTgt spid="23"/>
                                        </p:tgtEl>
                                        <p:attrNameLst>
                                          <p:attrName>ppt_w</p:attrName>
                                        </p:attrNameLst>
                                      </p:cBhvr>
                                      <p:tavLst>
                                        <p:tav tm="0">
                                          <p:val>
                                            <p:strVal val="#ppt_w+.3"/>
                                          </p:val>
                                        </p:tav>
                                        <p:tav tm="100000">
                                          <p:val>
                                            <p:strVal val="#ppt_w"/>
                                          </p:val>
                                        </p:tav>
                                      </p:tavLst>
                                    </p:anim>
                                    <p:anim calcmode="lin" valueType="num">
                                      <p:cBhvr>
                                        <p:cTn id="66" dur="250" fill="hold"/>
                                        <p:tgtEl>
                                          <p:spTgt spid="23"/>
                                        </p:tgtEl>
                                        <p:attrNameLst>
                                          <p:attrName>ppt_h</p:attrName>
                                        </p:attrNameLst>
                                      </p:cBhvr>
                                      <p:tavLst>
                                        <p:tav tm="0">
                                          <p:val>
                                            <p:strVal val="#ppt_h"/>
                                          </p:val>
                                        </p:tav>
                                        <p:tav tm="100000">
                                          <p:val>
                                            <p:strVal val="#ppt_h"/>
                                          </p:val>
                                        </p:tav>
                                      </p:tavLst>
                                    </p:anim>
                                    <p:animEffect transition="in" filter="fade">
                                      <p:cBhvr>
                                        <p:cTn id="67" dur="250"/>
                                        <p:tgtEl>
                                          <p:spTgt spid="23"/>
                                        </p:tgtEl>
                                      </p:cBhvr>
                                    </p:animEffect>
                                  </p:childTnLst>
                                </p:cTn>
                              </p:par>
                            </p:childTnLst>
                          </p:cTn>
                        </p:par>
                        <p:par>
                          <p:cTn id="68" fill="hold">
                            <p:stCondLst>
                              <p:cond delay="4500"/>
                            </p:stCondLst>
                            <p:childTnLst>
                              <p:par>
                                <p:cTn id="69" presetID="50" presetClass="entr" presetSubtype="0" decel="100000"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250" fill="hold"/>
                                        <p:tgtEl>
                                          <p:spTgt spid="15"/>
                                        </p:tgtEl>
                                        <p:attrNameLst>
                                          <p:attrName>ppt_w</p:attrName>
                                        </p:attrNameLst>
                                      </p:cBhvr>
                                      <p:tavLst>
                                        <p:tav tm="0">
                                          <p:val>
                                            <p:strVal val="#ppt_w+.3"/>
                                          </p:val>
                                        </p:tav>
                                        <p:tav tm="100000">
                                          <p:val>
                                            <p:strVal val="#ppt_w"/>
                                          </p:val>
                                        </p:tav>
                                      </p:tavLst>
                                    </p:anim>
                                    <p:anim calcmode="lin" valueType="num">
                                      <p:cBhvr>
                                        <p:cTn id="72" dur="250" fill="hold"/>
                                        <p:tgtEl>
                                          <p:spTgt spid="15"/>
                                        </p:tgtEl>
                                        <p:attrNameLst>
                                          <p:attrName>ppt_h</p:attrName>
                                        </p:attrNameLst>
                                      </p:cBhvr>
                                      <p:tavLst>
                                        <p:tav tm="0">
                                          <p:val>
                                            <p:strVal val="#ppt_h"/>
                                          </p:val>
                                        </p:tav>
                                        <p:tav tm="100000">
                                          <p:val>
                                            <p:strVal val="#ppt_h"/>
                                          </p:val>
                                        </p:tav>
                                      </p:tavLst>
                                    </p:anim>
                                    <p:animEffect transition="in" filter="fade">
                                      <p:cBhvr>
                                        <p:cTn id="73" dur="250"/>
                                        <p:tgtEl>
                                          <p:spTgt spid="15"/>
                                        </p:tgtEl>
                                      </p:cBhvr>
                                    </p:animEffect>
                                  </p:childTnLst>
                                </p:cTn>
                              </p:par>
                            </p:childTnLst>
                          </p:cTn>
                        </p:par>
                        <p:par>
                          <p:cTn id="74" fill="hold">
                            <p:stCondLst>
                              <p:cond delay="4750"/>
                            </p:stCondLst>
                            <p:childTnLst>
                              <p:par>
                                <p:cTn id="75" presetID="50" presetClass="entr" presetSubtype="0" decel="100000" fill="hold" grpId="0" nodeType="after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p:cTn id="77" dur="250" fill="hold"/>
                                        <p:tgtEl>
                                          <p:spTgt spid="19"/>
                                        </p:tgtEl>
                                        <p:attrNameLst>
                                          <p:attrName>ppt_w</p:attrName>
                                        </p:attrNameLst>
                                      </p:cBhvr>
                                      <p:tavLst>
                                        <p:tav tm="0">
                                          <p:val>
                                            <p:strVal val="#ppt_w+.3"/>
                                          </p:val>
                                        </p:tav>
                                        <p:tav tm="100000">
                                          <p:val>
                                            <p:strVal val="#ppt_w"/>
                                          </p:val>
                                        </p:tav>
                                      </p:tavLst>
                                    </p:anim>
                                    <p:anim calcmode="lin" valueType="num">
                                      <p:cBhvr>
                                        <p:cTn id="78" dur="250" fill="hold"/>
                                        <p:tgtEl>
                                          <p:spTgt spid="19"/>
                                        </p:tgtEl>
                                        <p:attrNameLst>
                                          <p:attrName>ppt_h</p:attrName>
                                        </p:attrNameLst>
                                      </p:cBhvr>
                                      <p:tavLst>
                                        <p:tav tm="0">
                                          <p:val>
                                            <p:strVal val="#ppt_h"/>
                                          </p:val>
                                        </p:tav>
                                        <p:tav tm="100000">
                                          <p:val>
                                            <p:strVal val="#ppt_h"/>
                                          </p:val>
                                        </p:tav>
                                      </p:tavLst>
                                    </p:anim>
                                    <p:animEffect transition="in" filter="fade">
                                      <p:cBhvr>
                                        <p:cTn id="79" dur="250"/>
                                        <p:tgtEl>
                                          <p:spTgt spid="19"/>
                                        </p:tgtEl>
                                      </p:cBhvr>
                                    </p:animEffect>
                                  </p:childTnLst>
                                </p:cTn>
                              </p:par>
                            </p:childTnLst>
                          </p:cTn>
                        </p:par>
                        <p:par>
                          <p:cTn id="80" fill="hold">
                            <p:stCondLst>
                              <p:cond delay="5000"/>
                            </p:stCondLst>
                            <p:childTnLst>
                              <p:par>
                                <p:cTn id="81" presetID="50" presetClass="entr" presetSubtype="0" decel="100000"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250" fill="hold"/>
                                        <p:tgtEl>
                                          <p:spTgt spid="16"/>
                                        </p:tgtEl>
                                        <p:attrNameLst>
                                          <p:attrName>ppt_w</p:attrName>
                                        </p:attrNameLst>
                                      </p:cBhvr>
                                      <p:tavLst>
                                        <p:tav tm="0">
                                          <p:val>
                                            <p:strVal val="#ppt_w+.3"/>
                                          </p:val>
                                        </p:tav>
                                        <p:tav tm="100000">
                                          <p:val>
                                            <p:strVal val="#ppt_w"/>
                                          </p:val>
                                        </p:tav>
                                      </p:tavLst>
                                    </p:anim>
                                    <p:anim calcmode="lin" valueType="num">
                                      <p:cBhvr>
                                        <p:cTn id="84" dur="250" fill="hold"/>
                                        <p:tgtEl>
                                          <p:spTgt spid="16"/>
                                        </p:tgtEl>
                                        <p:attrNameLst>
                                          <p:attrName>ppt_h</p:attrName>
                                        </p:attrNameLst>
                                      </p:cBhvr>
                                      <p:tavLst>
                                        <p:tav tm="0">
                                          <p:val>
                                            <p:strVal val="#ppt_h"/>
                                          </p:val>
                                        </p:tav>
                                        <p:tav tm="100000">
                                          <p:val>
                                            <p:strVal val="#ppt_h"/>
                                          </p:val>
                                        </p:tav>
                                      </p:tavLst>
                                    </p:anim>
                                    <p:animEffect transition="in" filter="fade">
                                      <p:cBhvr>
                                        <p:cTn id="85" dur="250"/>
                                        <p:tgtEl>
                                          <p:spTgt spid="16"/>
                                        </p:tgtEl>
                                      </p:cBhvr>
                                    </p:animEffect>
                                  </p:childTnLst>
                                </p:cTn>
                              </p:par>
                            </p:childTnLst>
                          </p:cTn>
                        </p:par>
                        <p:par>
                          <p:cTn id="86" fill="hold">
                            <p:stCondLst>
                              <p:cond delay="5250"/>
                            </p:stCondLst>
                            <p:childTnLst>
                              <p:par>
                                <p:cTn id="87" presetID="50" presetClass="entr" presetSubtype="0" decel="100000" fill="hold" grpId="0" nodeType="after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p:cTn id="89" dur="250" fill="hold"/>
                                        <p:tgtEl>
                                          <p:spTgt spid="20"/>
                                        </p:tgtEl>
                                        <p:attrNameLst>
                                          <p:attrName>ppt_w</p:attrName>
                                        </p:attrNameLst>
                                      </p:cBhvr>
                                      <p:tavLst>
                                        <p:tav tm="0">
                                          <p:val>
                                            <p:strVal val="#ppt_w+.3"/>
                                          </p:val>
                                        </p:tav>
                                        <p:tav tm="100000">
                                          <p:val>
                                            <p:strVal val="#ppt_w"/>
                                          </p:val>
                                        </p:tav>
                                      </p:tavLst>
                                    </p:anim>
                                    <p:anim calcmode="lin" valueType="num">
                                      <p:cBhvr>
                                        <p:cTn id="90" dur="250" fill="hold"/>
                                        <p:tgtEl>
                                          <p:spTgt spid="20"/>
                                        </p:tgtEl>
                                        <p:attrNameLst>
                                          <p:attrName>ppt_h</p:attrName>
                                        </p:attrNameLst>
                                      </p:cBhvr>
                                      <p:tavLst>
                                        <p:tav tm="0">
                                          <p:val>
                                            <p:strVal val="#ppt_h"/>
                                          </p:val>
                                        </p:tav>
                                        <p:tav tm="100000">
                                          <p:val>
                                            <p:strVal val="#ppt_h"/>
                                          </p:val>
                                        </p:tav>
                                      </p:tavLst>
                                    </p:anim>
                                    <p:animEffect transition="in" filter="fade">
                                      <p:cBhvr>
                                        <p:cTn id="91" dur="250"/>
                                        <p:tgtEl>
                                          <p:spTgt spid="20"/>
                                        </p:tgtEl>
                                      </p:cBhvr>
                                    </p:animEffect>
                                  </p:childTnLst>
                                </p:cTn>
                              </p:par>
                            </p:childTnLst>
                          </p:cTn>
                        </p:par>
                        <p:par>
                          <p:cTn id="92" fill="hold">
                            <p:stCondLst>
                              <p:cond delay="5500"/>
                            </p:stCondLst>
                            <p:childTnLst>
                              <p:par>
                                <p:cTn id="93" presetID="50" presetClass="entr" presetSubtype="0" decel="100000" fill="hold" grpId="0" nodeType="afterEffect">
                                  <p:stCondLst>
                                    <p:cond delay="0"/>
                                  </p:stCondLst>
                                  <p:childTnLst>
                                    <p:set>
                                      <p:cBhvr>
                                        <p:cTn id="94" dur="1" fill="hold">
                                          <p:stCondLst>
                                            <p:cond delay="0"/>
                                          </p:stCondLst>
                                        </p:cTn>
                                        <p:tgtEl>
                                          <p:spTgt spid="17"/>
                                        </p:tgtEl>
                                        <p:attrNameLst>
                                          <p:attrName>style.visibility</p:attrName>
                                        </p:attrNameLst>
                                      </p:cBhvr>
                                      <p:to>
                                        <p:strVal val="visible"/>
                                      </p:to>
                                    </p:set>
                                    <p:anim calcmode="lin" valueType="num">
                                      <p:cBhvr>
                                        <p:cTn id="95" dur="250" fill="hold"/>
                                        <p:tgtEl>
                                          <p:spTgt spid="17"/>
                                        </p:tgtEl>
                                        <p:attrNameLst>
                                          <p:attrName>ppt_w</p:attrName>
                                        </p:attrNameLst>
                                      </p:cBhvr>
                                      <p:tavLst>
                                        <p:tav tm="0">
                                          <p:val>
                                            <p:strVal val="#ppt_w+.3"/>
                                          </p:val>
                                        </p:tav>
                                        <p:tav tm="100000">
                                          <p:val>
                                            <p:strVal val="#ppt_w"/>
                                          </p:val>
                                        </p:tav>
                                      </p:tavLst>
                                    </p:anim>
                                    <p:anim calcmode="lin" valueType="num">
                                      <p:cBhvr>
                                        <p:cTn id="96" dur="250" fill="hold"/>
                                        <p:tgtEl>
                                          <p:spTgt spid="17"/>
                                        </p:tgtEl>
                                        <p:attrNameLst>
                                          <p:attrName>ppt_h</p:attrName>
                                        </p:attrNameLst>
                                      </p:cBhvr>
                                      <p:tavLst>
                                        <p:tav tm="0">
                                          <p:val>
                                            <p:strVal val="#ppt_h"/>
                                          </p:val>
                                        </p:tav>
                                        <p:tav tm="100000">
                                          <p:val>
                                            <p:strVal val="#ppt_h"/>
                                          </p:val>
                                        </p:tav>
                                      </p:tavLst>
                                    </p:anim>
                                    <p:animEffect transition="in" filter="fade">
                                      <p:cBhvr>
                                        <p:cTn id="97" dur="250"/>
                                        <p:tgtEl>
                                          <p:spTgt spid="17"/>
                                        </p:tgtEl>
                                      </p:cBhvr>
                                    </p:animEffect>
                                  </p:childTnLst>
                                </p:cTn>
                              </p:par>
                            </p:childTnLst>
                          </p:cTn>
                        </p:par>
                        <p:par>
                          <p:cTn id="98" fill="hold">
                            <p:stCondLst>
                              <p:cond delay="5750"/>
                            </p:stCondLst>
                            <p:childTnLst>
                              <p:par>
                                <p:cTn id="99" presetID="50" presetClass="entr" presetSubtype="0" decel="100000" fill="hold" grpId="0" nodeType="afterEffect">
                                  <p:stCondLst>
                                    <p:cond delay="0"/>
                                  </p:stCondLst>
                                  <p:childTnLst>
                                    <p:set>
                                      <p:cBhvr>
                                        <p:cTn id="100" dur="1" fill="hold">
                                          <p:stCondLst>
                                            <p:cond delay="0"/>
                                          </p:stCondLst>
                                        </p:cTn>
                                        <p:tgtEl>
                                          <p:spTgt spid="21"/>
                                        </p:tgtEl>
                                        <p:attrNameLst>
                                          <p:attrName>style.visibility</p:attrName>
                                        </p:attrNameLst>
                                      </p:cBhvr>
                                      <p:to>
                                        <p:strVal val="visible"/>
                                      </p:to>
                                    </p:set>
                                    <p:anim calcmode="lin" valueType="num">
                                      <p:cBhvr>
                                        <p:cTn id="101" dur="250" fill="hold"/>
                                        <p:tgtEl>
                                          <p:spTgt spid="21"/>
                                        </p:tgtEl>
                                        <p:attrNameLst>
                                          <p:attrName>ppt_w</p:attrName>
                                        </p:attrNameLst>
                                      </p:cBhvr>
                                      <p:tavLst>
                                        <p:tav tm="0">
                                          <p:val>
                                            <p:strVal val="#ppt_w+.3"/>
                                          </p:val>
                                        </p:tav>
                                        <p:tav tm="100000">
                                          <p:val>
                                            <p:strVal val="#ppt_w"/>
                                          </p:val>
                                        </p:tav>
                                      </p:tavLst>
                                    </p:anim>
                                    <p:anim calcmode="lin" valueType="num">
                                      <p:cBhvr>
                                        <p:cTn id="102" dur="250" fill="hold"/>
                                        <p:tgtEl>
                                          <p:spTgt spid="21"/>
                                        </p:tgtEl>
                                        <p:attrNameLst>
                                          <p:attrName>ppt_h</p:attrName>
                                        </p:attrNameLst>
                                      </p:cBhvr>
                                      <p:tavLst>
                                        <p:tav tm="0">
                                          <p:val>
                                            <p:strVal val="#ppt_h"/>
                                          </p:val>
                                        </p:tav>
                                        <p:tav tm="100000">
                                          <p:val>
                                            <p:strVal val="#ppt_h"/>
                                          </p:val>
                                        </p:tav>
                                      </p:tavLst>
                                    </p:anim>
                                    <p:animEffect transition="in" filter="fade">
                                      <p:cBhvr>
                                        <p:cTn id="103" dur="250"/>
                                        <p:tgtEl>
                                          <p:spTgt spid="21"/>
                                        </p:tgtEl>
                                      </p:cBhvr>
                                    </p:animEffect>
                                  </p:childTnLst>
                                </p:cTn>
                              </p:par>
                            </p:childTnLst>
                          </p:cTn>
                        </p:par>
                        <p:par>
                          <p:cTn id="104" fill="hold">
                            <p:stCondLst>
                              <p:cond delay="6000"/>
                            </p:stCondLst>
                            <p:childTnLst>
                              <p:par>
                                <p:cTn id="105" presetID="50" presetClass="entr" presetSubtype="0" decel="100000" fill="hold" grpId="0" nodeType="afterEffect">
                                  <p:stCondLst>
                                    <p:cond delay="0"/>
                                  </p:stCondLst>
                                  <p:childTnLst>
                                    <p:set>
                                      <p:cBhvr>
                                        <p:cTn id="106" dur="1" fill="hold">
                                          <p:stCondLst>
                                            <p:cond delay="0"/>
                                          </p:stCondLst>
                                        </p:cTn>
                                        <p:tgtEl>
                                          <p:spTgt spid="18"/>
                                        </p:tgtEl>
                                        <p:attrNameLst>
                                          <p:attrName>style.visibility</p:attrName>
                                        </p:attrNameLst>
                                      </p:cBhvr>
                                      <p:to>
                                        <p:strVal val="visible"/>
                                      </p:to>
                                    </p:set>
                                    <p:anim calcmode="lin" valueType="num">
                                      <p:cBhvr>
                                        <p:cTn id="107" dur="250" fill="hold"/>
                                        <p:tgtEl>
                                          <p:spTgt spid="18"/>
                                        </p:tgtEl>
                                        <p:attrNameLst>
                                          <p:attrName>ppt_w</p:attrName>
                                        </p:attrNameLst>
                                      </p:cBhvr>
                                      <p:tavLst>
                                        <p:tav tm="0">
                                          <p:val>
                                            <p:strVal val="#ppt_w+.3"/>
                                          </p:val>
                                        </p:tav>
                                        <p:tav tm="100000">
                                          <p:val>
                                            <p:strVal val="#ppt_w"/>
                                          </p:val>
                                        </p:tav>
                                      </p:tavLst>
                                    </p:anim>
                                    <p:anim calcmode="lin" valueType="num">
                                      <p:cBhvr>
                                        <p:cTn id="108" dur="250" fill="hold"/>
                                        <p:tgtEl>
                                          <p:spTgt spid="18"/>
                                        </p:tgtEl>
                                        <p:attrNameLst>
                                          <p:attrName>ppt_h</p:attrName>
                                        </p:attrNameLst>
                                      </p:cBhvr>
                                      <p:tavLst>
                                        <p:tav tm="0">
                                          <p:val>
                                            <p:strVal val="#ppt_h"/>
                                          </p:val>
                                        </p:tav>
                                        <p:tav tm="100000">
                                          <p:val>
                                            <p:strVal val="#ppt_h"/>
                                          </p:val>
                                        </p:tav>
                                      </p:tavLst>
                                    </p:anim>
                                    <p:animEffect transition="in" filter="fade">
                                      <p:cBhvr>
                                        <p:cTn id="109" dur="250"/>
                                        <p:tgtEl>
                                          <p:spTgt spid="18"/>
                                        </p:tgtEl>
                                      </p:cBhvr>
                                    </p:animEffect>
                                  </p:childTnLst>
                                </p:cTn>
                              </p:par>
                            </p:childTnLst>
                          </p:cTn>
                        </p:par>
                        <p:par>
                          <p:cTn id="110" fill="hold">
                            <p:stCondLst>
                              <p:cond delay="6250"/>
                            </p:stCondLst>
                            <p:childTnLst>
                              <p:par>
                                <p:cTn id="111" presetID="50" presetClass="entr" presetSubtype="0" decel="100000" fill="hold" grpId="0" nodeType="afterEffect">
                                  <p:stCondLst>
                                    <p:cond delay="0"/>
                                  </p:stCondLst>
                                  <p:childTnLst>
                                    <p:set>
                                      <p:cBhvr>
                                        <p:cTn id="112" dur="1" fill="hold">
                                          <p:stCondLst>
                                            <p:cond delay="0"/>
                                          </p:stCondLst>
                                        </p:cTn>
                                        <p:tgtEl>
                                          <p:spTgt spid="22"/>
                                        </p:tgtEl>
                                        <p:attrNameLst>
                                          <p:attrName>style.visibility</p:attrName>
                                        </p:attrNameLst>
                                      </p:cBhvr>
                                      <p:to>
                                        <p:strVal val="visible"/>
                                      </p:to>
                                    </p:set>
                                    <p:anim calcmode="lin" valueType="num">
                                      <p:cBhvr>
                                        <p:cTn id="113" dur="250" fill="hold"/>
                                        <p:tgtEl>
                                          <p:spTgt spid="22"/>
                                        </p:tgtEl>
                                        <p:attrNameLst>
                                          <p:attrName>ppt_w</p:attrName>
                                        </p:attrNameLst>
                                      </p:cBhvr>
                                      <p:tavLst>
                                        <p:tav tm="0">
                                          <p:val>
                                            <p:strVal val="#ppt_w+.3"/>
                                          </p:val>
                                        </p:tav>
                                        <p:tav tm="100000">
                                          <p:val>
                                            <p:strVal val="#ppt_w"/>
                                          </p:val>
                                        </p:tav>
                                      </p:tavLst>
                                    </p:anim>
                                    <p:anim calcmode="lin" valueType="num">
                                      <p:cBhvr>
                                        <p:cTn id="114" dur="250" fill="hold"/>
                                        <p:tgtEl>
                                          <p:spTgt spid="22"/>
                                        </p:tgtEl>
                                        <p:attrNameLst>
                                          <p:attrName>ppt_h</p:attrName>
                                        </p:attrNameLst>
                                      </p:cBhvr>
                                      <p:tavLst>
                                        <p:tav tm="0">
                                          <p:val>
                                            <p:strVal val="#ppt_h"/>
                                          </p:val>
                                        </p:tav>
                                        <p:tav tm="100000">
                                          <p:val>
                                            <p:strVal val="#ppt_h"/>
                                          </p:val>
                                        </p:tav>
                                      </p:tavLst>
                                    </p:anim>
                                    <p:animEffect transition="in" filter="fade">
                                      <p:cBhvr>
                                        <p:cTn id="115"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2932</TotalTime>
  <Words>1134</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Lato</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593</cp:revision>
  <dcterms:created xsi:type="dcterms:W3CDTF">2015-12-31T02:20:12Z</dcterms:created>
  <dcterms:modified xsi:type="dcterms:W3CDTF">2016-09-21T20:16:26Z</dcterms:modified>
</cp:coreProperties>
</file>