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278190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powerpoint.sage-fox.com/" TargetMode="External"/><Relationship Id="rId7"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1.pn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1</a:t>
              </a:r>
              <a:endParaRPr lang="ru-RU" sz="2000" b="1" dirty="0">
                <a:solidFill>
                  <a:schemeClr val="bg1"/>
                </a:solidFill>
                <a:latin typeface="+mj-lt"/>
                <a:ea typeface="Roboto Light" panose="02000000000000000000" pitchFamily="2" charset="0"/>
              </a:endParaRPr>
            </a:p>
          </p:txBody>
        </p:sp>
      </p:grpSp>
      <p:pic>
        <p:nvPicPr>
          <p:cNvPr id="38" name="Picture 3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grpSp>
        <p:nvGrpSpPr>
          <p:cNvPr id="39" name="Group 38"/>
          <p:cNvGrpSpPr/>
          <p:nvPr/>
        </p:nvGrpSpPr>
        <p:grpSpPr>
          <a:xfrm>
            <a:off x="754150" y="295106"/>
            <a:ext cx="4364195" cy="665324"/>
            <a:chOff x="754150" y="295106"/>
            <a:chExt cx="4364195" cy="665324"/>
          </a:xfrm>
        </p:grpSpPr>
        <p:sp>
          <p:nvSpPr>
            <p:cNvPr id="4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4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8"/>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9"/>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00B0F0">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33425"/>
            </a:xfrm>
            <a:prstGeom prst="rect">
              <a:avLst/>
            </a:prstGeom>
            <a:noFill/>
          </p:spPr>
          <p:txBody>
            <a:bodyPr wrap="square" rtlCol="0">
              <a:spAutoFit/>
            </a:bodyPr>
            <a:lstStyle/>
            <a:p>
              <a:pPr algn="ctr"/>
              <a:r>
                <a:rPr lang="ru-RU" sz="20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ED7D31">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2" name="TextBox 71"/>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3</a:t>
              </a:r>
              <a:endParaRPr lang="ru-RU" sz="20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A5A5A5">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4</a:t>
              </a:r>
              <a:endParaRPr lang="ru-RU" sz="20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FFC000">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3E64A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4" name="TextBox 83"/>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5</a:t>
              </a:r>
              <a:endParaRPr lang="ru-RU" sz="20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3E64A6">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54823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TextBox 89"/>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6</a:t>
              </a:r>
              <a:endParaRPr lang="ru-RU" sz="20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548235">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spTree>
    <p:extLst>
      <p:ext uri="{BB962C8B-B14F-4D97-AF65-F5344CB8AC3E}">
        <p14:creationId xmlns:p14="http://schemas.microsoft.com/office/powerpoint/2010/main" val="46593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7"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p:cTn id="25" dur="500" fill="hold"/>
                                        <p:tgtEl>
                                          <p:spTgt spid="64"/>
                                        </p:tgtEl>
                                        <p:attrNameLst>
                                          <p:attrName>ppt_w</p:attrName>
                                        </p:attrNameLst>
                                      </p:cBhvr>
                                      <p:tavLst>
                                        <p:tav tm="0">
                                          <p:val>
                                            <p:fltVal val="0"/>
                                          </p:val>
                                        </p:tav>
                                        <p:tav tm="100000">
                                          <p:val>
                                            <p:strVal val="#ppt_w"/>
                                          </p:val>
                                        </p:tav>
                                      </p:tavLst>
                                    </p:anim>
                                    <p:anim calcmode="lin" valueType="num">
                                      <p:cBhvr>
                                        <p:cTn id="26" dur="500" fill="hold"/>
                                        <p:tgtEl>
                                          <p:spTgt spid="64"/>
                                        </p:tgtEl>
                                        <p:attrNameLst>
                                          <p:attrName>ppt_h</p:attrName>
                                        </p:attrNameLst>
                                      </p:cBhvr>
                                      <p:tavLst>
                                        <p:tav tm="0">
                                          <p:val>
                                            <p:fltVal val="0"/>
                                          </p:val>
                                        </p:tav>
                                        <p:tav tm="100000">
                                          <p:val>
                                            <p:strVal val="#ppt_h"/>
                                          </p:val>
                                        </p:tav>
                                      </p:tavLst>
                                    </p:anim>
                                    <p:animEffect transition="in" filter="fade">
                                      <p:cBhvr>
                                        <p:cTn id="27" dur="500"/>
                                        <p:tgtEl>
                                          <p:spTgt spid="64"/>
                                        </p:tgtEl>
                                      </p:cBhvr>
                                    </p:animEffect>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1000"/>
                                        <p:tgtEl>
                                          <p:spTgt spid="67"/>
                                        </p:tgtEl>
                                      </p:cBhvr>
                                    </p:animEffect>
                                    <p:anim calcmode="lin" valueType="num">
                                      <p:cBhvr>
                                        <p:cTn id="32" dur="1000" fill="hold"/>
                                        <p:tgtEl>
                                          <p:spTgt spid="67"/>
                                        </p:tgtEl>
                                        <p:attrNameLst>
                                          <p:attrName>ppt_x</p:attrName>
                                        </p:attrNameLst>
                                      </p:cBhvr>
                                      <p:tavLst>
                                        <p:tav tm="0">
                                          <p:val>
                                            <p:strVal val="#ppt_x"/>
                                          </p:val>
                                        </p:tav>
                                        <p:tav tm="100000">
                                          <p:val>
                                            <p:strVal val="#ppt_x"/>
                                          </p:val>
                                        </p:tav>
                                      </p:tavLst>
                                    </p:anim>
                                    <p:anim calcmode="lin" valueType="num">
                                      <p:cBhvr>
                                        <p:cTn id="33" dur="1000" fill="hold"/>
                                        <p:tgtEl>
                                          <p:spTgt spid="67"/>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47" presetClass="entr" presetSubtype="0"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fade">
                                      <p:cBhvr>
                                        <p:cTn id="37" dur="1000"/>
                                        <p:tgtEl>
                                          <p:spTgt spid="45"/>
                                        </p:tgtEl>
                                      </p:cBhvr>
                                    </p:animEffect>
                                    <p:anim calcmode="lin" valueType="num">
                                      <p:cBhvr>
                                        <p:cTn id="38" dur="1000" fill="hold"/>
                                        <p:tgtEl>
                                          <p:spTgt spid="45"/>
                                        </p:tgtEl>
                                        <p:attrNameLst>
                                          <p:attrName>ppt_x</p:attrName>
                                        </p:attrNameLst>
                                      </p:cBhvr>
                                      <p:tavLst>
                                        <p:tav tm="0">
                                          <p:val>
                                            <p:strVal val="#ppt_x"/>
                                          </p:val>
                                        </p:tav>
                                        <p:tav tm="100000">
                                          <p:val>
                                            <p:strVal val="#ppt_x"/>
                                          </p:val>
                                        </p:tav>
                                      </p:tavLst>
                                    </p:anim>
                                    <p:anim calcmode="lin" valueType="num">
                                      <p:cBhvr>
                                        <p:cTn id="39" dur="1000" fill="hold"/>
                                        <p:tgtEl>
                                          <p:spTgt spid="45"/>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70"/>
                                        </p:tgtEl>
                                        <p:attrNameLst>
                                          <p:attrName>style.visibility</p:attrName>
                                        </p:attrNameLst>
                                      </p:cBhvr>
                                      <p:to>
                                        <p:strVal val="visible"/>
                                      </p:to>
                                    </p:set>
                                    <p:anim calcmode="lin" valueType="num">
                                      <p:cBhvr>
                                        <p:cTn id="43" dur="500" fill="hold"/>
                                        <p:tgtEl>
                                          <p:spTgt spid="70"/>
                                        </p:tgtEl>
                                        <p:attrNameLst>
                                          <p:attrName>ppt_w</p:attrName>
                                        </p:attrNameLst>
                                      </p:cBhvr>
                                      <p:tavLst>
                                        <p:tav tm="0">
                                          <p:val>
                                            <p:fltVal val="0"/>
                                          </p:val>
                                        </p:tav>
                                        <p:tav tm="100000">
                                          <p:val>
                                            <p:strVal val="#ppt_w"/>
                                          </p:val>
                                        </p:tav>
                                      </p:tavLst>
                                    </p:anim>
                                    <p:anim calcmode="lin" valueType="num">
                                      <p:cBhvr>
                                        <p:cTn id="44" dur="500" fill="hold"/>
                                        <p:tgtEl>
                                          <p:spTgt spid="70"/>
                                        </p:tgtEl>
                                        <p:attrNameLst>
                                          <p:attrName>ppt_h</p:attrName>
                                        </p:attrNameLst>
                                      </p:cBhvr>
                                      <p:tavLst>
                                        <p:tav tm="0">
                                          <p:val>
                                            <p:fltVal val="0"/>
                                          </p:val>
                                        </p:tav>
                                        <p:tav tm="100000">
                                          <p:val>
                                            <p:strVal val="#ppt_h"/>
                                          </p:val>
                                        </p:tav>
                                      </p:tavLst>
                                    </p:anim>
                                    <p:animEffect transition="in" filter="fade">
                                      <p:cBhvr>
                                        <p:cTn id="45" dur="500"/>
                                        <p:tgtEl>
                                          <p:spTgt spid="70"/>
                                        </p:tgtEl>
                                      </p:cBhvr>
                                    </p:animEffect>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73"/>
                                        </p:tgtEl>
                                        <p:attrNameLst>
                                          <p:attrName>style.visibility</p:attrName>
                                        </p:attrNameLst>
                                      </p:cBhvr>
                                      <p:to>
                                        <p:strVal val="visible"/>
                                      </p:to>
                                    </p:set>
                                    <p:animEffect transition="in" filter="fade">
                                      <p:cBhvr>
                                        <p:cTn id="49" dur="1000"/>
                                        <p:tgtEl>
                                          <p:spTgt spid="73"/>
                                        </p:tgtEl>
                                      </p:cBhvr>
                                    </p:animEffect>
                                    <p:anim calcmode="lin" valueType="num">
                                      <p:cBhvr>
                                        <p:cTn id="50" dur="1000" fill="hold"/>
                                        <p:tgtEl>
                                          <p:spTgt spid="73"/>
                                        </p:tgtEl>
                                        <p:attrNameLst>
                                          <p:attrName>ppt_x</p:attrName>
                                        </p:attrNameLst>
                                      </p:cBhvr>
                                      <p:tavLst>
                                        <p:tav tm="0">
                                          <p:val>
                                            <p:strVal val="#ppt_x"/>
                                          </p:val>
                                        </p:tav>
                                        <p:tav tm="100000">
                                          <p:val>
                                            <p:strVal val="#ppt_x"/>
                                          </p:val>
                                        </p:tav>
                                      </p:tavLst>
                                    </p:anim>
                                    <p:anim calcmode="lin" valueType="num">
                                      <p:cBhvr>
                                        <p:cTn id="51" dur="1000" fill="hold"/>
                                        <p:tgtEl>
                                          <p:spTgt spid="73"/>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7" presetClass="entr" presetSubtype="0" fill="hold" grpId="0" nodeType="after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fade">
                                      <p:cBhvr>
                                        <p:cTn id="55" dur="1000"/>
                                        <p:tgtEl>
                                          <p:spTgt spid="46"/>
                                        </p:tgtEl>
                                      </p:cBhvr>
                                    </p:animEffect>
                                    <p:anim calcmode="lin" valueType="num">
                                      <p:cBhvr>
                                        <p:cTn id="56" dur="1000" fill="hold"/>
                                        <p:tgtEl>
                                          <p:spTgt spid="46"/>
                                        </p:tgtEl>
                                        <p:attrNameLst>
                                          <p:attrName>ppt_x</p:attrName>
                                        </p:attrNameLst>
                                      </p:cBhvr>
                                      <p:tavLst>
                                        <p:tav tm="0">
                                          <p:val>
                                            <p:strVal val="#ppt_x"/>
                                          </p:val>
                                        </p:tav>
                                        <p:tav tm="100000">
                                          <p:val>
                                            <p:strVal val="#ppt_x"/>
                                          </p:val>
                                        </p:tav>
                                      </p:tavLst>
                                    </p:anim>
                                    <p:anim calcmode="lin" valueType="num">
                                      <p:cBhvr>
                                        <p:cTn id="57" dur="1000" fill="hold"/>
                                        <p:tgtEl>
                                          <p:spTgt spid="46"/>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53" presetClass="entr" presetSubtype="16" fill="hold" nodeType="afterEffect">
                                  <p:stCondLst>
                                    <p:cond delay="0"/>
                                  </p:stCondLst>
                                  <p:childTnLst>
                                    <p:set>
                                      <p:cBhvr>
                                        <p:cTn id="60" dur="1" fill="hold">
                                          <p:stCondLst>
                                            <p:cond delay="0"/>
                                          </p:stCondLst>
                                        </p:cTn>
                                        <p:tgtEl>
                                          <p:spTgt spid="76"/>
                                        </p:tgtEl>
                                        <p:attrNameLst>
                                          <p:attrName>style.visibility</p:attrName>
                                        </p:attrNameLst>
                                      </p:cBhvr>
                                      <p:to>
                                        <p:strVal val="visible"/>
                                      </p:to>
                                    </p:set>
                                    <p:anim calcmode="lin" valueType="num">
                                      <p:cBhvr>
                                        <p:cTn id="61" dur="500" fill="hold"/>
                                        <p:tgtEl>
                                          <p:spTgt spid="76"/>
                                        </p:tgtEl>
                                        <p:attrNameLst>
                                          <p:attrName>ppt_w</p:attrName>
                                        </p:attrNameLst>
                                      </p:cBhvr>
                                      <p:tavLst>
                                        <p:tav tm="0">
                                          <p:val>
                                            <p:fltVal val="0"/>
                                          </p:val>
                                        </p:tav>
                                        <p:tav tm="100000">
                                          <p:val>
                                            <p:strVal val="#ppt_w"/>
                                          </p:val>
                                        </p:tav>
                                      </p:tavLst>
                                    </p:anim>
                                    <p:anim calcmode="lin" valueType="num">
                                      <p:cBhvr>
                                        <p:cTn id="62" dur="500" fill="hold"/>
                                        <p:tgtEl>
                                          <p:spTgt spid="76"/>
                                        </p:tgtEl>
                                        <p:attrNameLst>
                                          <p:attrName>ppt_h</p:attrName>
                                        </p:attrNameLst>
                                      </p:cBhvr>
                                      <p:tavLst>
                                        <p:tav tm="0">
                                          <p:val>
                                            <p:fltVal val="0"/>
                                          </p:val>
                                        </p:tav>
                                        <p:tav tm="100000">
                                          <p:val>
                                            <p:strVal val="#ppt_h"/>
                                          </p:val>
                                        </p:tav>
                                      </p:tavLst>
                                    </p:anim>
                                    <p:animEffect transition="in" filter="fade">
                                      <p:cBhvr>
                                        <p:cTn id="63" dur="500"/>
                                        <p:tgtEl>
                                          <p:spTgt spid="76"/>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79"/>
                                        </p:tgtEl>
                                        <p:attrNameLst>
                                          <p:attrName>style.visibility</p:attrName>
                                        </p:attrNameLst>
                                      </p:cBhvr>
                                      <p:to>
                                        <p:strVal val="visible"/>
                                      </p:to>
                                    </p:set>
                                    <p:animEffect transition="in" filter="fade">
                                      <p:cBhvr>
                                        <p:cTn id="67" dur="1000"/>
                                        <p:tgtEl>
                                          <p:spTgt spid="79"/>
                                        </p:tgtEl>
                                      </p:cBhvr>
                                    </p:animEffect>
                                    <p:anim calcmode="lin" valueType="num">
                                      <p:cBhvr>
                                        <p:cTn id="68" dur="1000" fill="hold"/>
                                        <p:tgtEl>
                                          <p:spTgt spid="79"/>
                                        </p:tgtEl>
                                        <p:attrNameLst>
                                          <p:attrName>ppt_x</p:attrName>
                                        </p:attrNameLst>
                                      </p:cBhvr>
                                      <p:tavLst>
                                        <p:tav tm="0">
                                          <p:val>
                                            <p:strVal val="#ppt_x"/>
                                          </p:val>
                                        </p:tav>
                                        <p:tav tm="100000">
                                          <p:val>
                                            <p:strVal val="#ppt_x"/>
                                          </p:val>
                                        </p:tav>
                                      </p:tavLst>
                                    </p:anim>
                                    <p:anim calcmode="lin" valueType="num">
                                      <p:cBhvr>
                                        <p:cTn id="69" dur="1000" fill="hold"/>
                                        <p:tgtEl>
                                          <p:spTgt spid="7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7" presetClass="entr" presetSubtype="0" fill="hold" grpId="0" nodeType="afterEffect">
                                  <p:stCondLst>
                                    <p:cond delay="0"/>
                                  </p:stCondLst>
                                  <p:childTnLst>
                                    <p:set>
                                      <p:cBhvr>
                                        <p:cTn id="72" dur="1" fill="hold">
                                          <p:stCondLst>
                                            <p:cond delay="0"/>
                                          </p:stCondLst>
                                        </p:cTn>
                                        <p:tgtEl>
                                          <p:spTgt spid="53"/>
                                        </p:tgtEl>
                                        <p:attrNameLst>
                                          <p:attrName>style.visibility</p:attrName>
                                        </p:attrNameLst>
                                      </p:cBhvr>
                                      <p:to>
                                        <p:strVal val="visible"/>
                                      </p:to>
                                    </p:set>
                                    <p:animEffect transition="in" filter="fade">
                                      <p:cBhvr>
                                        <p:cTn id="73" dur="1000"/>
                                        <p:tgtEl>
                                          <p:spTgt spid="53"/>
                                        </p:tgtEl>
                                      </p:cBhvr>
                                    </p:animEffect>
                                    <p:anim calcmode="lin" valueType="num">
                                      <p:cBhvr>
                                        <p:cTn id="74" dur="1000" fill="hold"/>
                                        <p:tgtEl>
                                          <p:spTgt spid="53"/>
                                        </p:tgtEl>
                                        <p:attrNameLst>
                                          <p:attrName>ppt_x</p:attrName>
                                        </p:attrNameLst>
                                      </p:cBhvr>
                                      <p:tavLst>
                                        <p:tav tm="0">
                                          <p:val>
                                            <p:strVal val="#ppt_x"/>
                                          </p:val>
                                        </p:tav>
                                        <p:tav tm="100000">
                                          <p:val>
                                            <p:strVal val="#ppt_x"/>
                                          </p:val>
                                        </p:tav>
                                      </p:tavLst>
                                    </p:anim>
                                    <p:anim calcmode="lin" valueType="num">
                                      <p:cBhvr>
                                        <p:cTn id="75" dur="1000" fill="hold"/>
                                        <p:tgtEl>
                                          <p:spTgt spid="53"/>
                                        </p:tgtEl>
                                        <p:attrNameLst>
                                          <p:attrName>ppt_y</p:attrName>
                                        </p:attrNameLst>
                                      </p:cBhvr>
                                      <p:tavLst>
                                        <p:tav tm="0">
                                          <p:val>
                                            <p:strVal val="#ppt_y-.1"/>
                                          </p:val>
                                        </p:tav>
                                        <p:tav tm="100000">
                                          <p:val>
                                            <p:strVal val="#ppt_y"/>
                                          </p:val>
                                        </p:tav>
                                      </p:tavLst>
                                    </p:anim>
                                  </p:childTnLst>
                                </p:cTn>
                              </p:par>
                            </p:childTnLst>
                          </p:cTn>
                        </p:par>
                        <p:par>
                          <p:cTn id="76" fill="hold">
                            <p:stCondLst>
                              <p:cond delay="10000"/>
                            </p:stCondLst>
                            <p:childTnLst>
                              <p:par>
                                <p:cTn id="77" presetID="53" presetClass="entr" presetSubtype="16" fill="hold" nodeType="afterEffect">
                                  <p:stCondLst>
                                    <p:cond delay="0"/>
                                  </p:stCondLst>
                                  <p:childTnLst>
                                    <p:set>
                                      <p:cBhvr>
                                        <p:cTn id="78" dur="1" fill="hold">
                                          <p:stCondLst>
                                            <p:cond delay="0"/>
                                          </p:stCondLst>
                                        </p:cTn>
                                        <p:tgtEl>
                                          <p:spTgt spid="82"/>
                                        </p:tgtEl>
                                        <p:attrNameLst>
                                          <p:attrName>style.visibility</p:attrName>
                                        </p:attrNameLst>
                                      </p:cBhvr>
                                      <p:to>
                                        <p:strVal val="visible"/>
                                      </p:to>
                                    </p:set>
                                    <p:anim calcmode="lin" valueType="num">
                                      <p:cBhvr>
                                        <p:cTn id="79" dur="500" fill="hold"/>
                                        <p:tgtEl>
                                          <p:spTgt spid="82"/>
                                        </p:tgtEl>
                                        <p:attrNameLst>
                                          <p:attrName>ppt_w</p:attrName>
                                        </p:attrNameLst>
                                      </p:cBhvr>
                                      <p:tavLst>
                                        <p:tav tm="0">
                                          <p:val>
                                            <p:fltVal val="0"/>
                                          </p:val>
                                        </p:tav>
                                        <p:tav tm="100000">
                                          <p:val>
                                            <p:strVal val="#ppt_w"/>
                                          </p:val>
                                        </p:tav>
                                      </p:tavLst>
                                    </p:anim>
                                    <p:anim calcmode="lin" valueType="num">
                                      <p:cBhvr>
                                        <p:cTn id="80" dur="500" fill="hold"/>
                                        <p:tgtEl>
                                          <p:spTgt spid="82"/>
                                        </p:tgtEl>
                                        <p:attrNameLst>
                                          <p:attrName>ppt_h</p:attrName>
                                        </p:attrNameLst>
                                      </p:cBhvr>
                                      <p:tavLst>
                                        <p:tav tm="0">
                                          <p:val>
                                            <p:fltVal val="0"/>
                                          </p:val>
                                        </p:tav>
                                        <p:tav tm="100000">
                                          <p:val>
                                            <p:strVal val="#ppt_h"/>
                                          </p:val>
                                        </p:tav>
                                      </p:tavLst>
                                    </p:anim>
                                    <p:animEffect transition="in" filter="fade">
                                      <p:cBhvr>
                                        <p:cTn id="81" dur="500"/>
                                        <p:tgtEl>
                                          <p:spTgt spid="82"/>
                                        </p:tgtEl>
                                      </p:cBhvr>
                                    </p:animEffect>
                                  </p:childTnLst>
                                </p:cTn>
                              </p:par>
                            </p:childTnLst>
                          </p:cTn>
                        </p:par>
                        <p:par>
                          <p:cTn id="82" fill="hold">
                            <p:stCondLst>
                              <p:cond delay="10500"/>
                            </p:stCondLst>
                            <p:childTnLst>
                              <p:par>
                                <p:cTn id="83" presetID="42" presetClass="entr" presetSubtype="0" fill="hold" nodeType="afterEffect">
                                  <p:stCondLst>
                                    <p:cond delay="0"/>
                                  </p:stCondLst>
                                  <p:childTnLst>
                                    <p:set>
                                      <p:cBhvr>
                                        <p:cTn id="84" dur="1" fill="hold">
                                          <p:stCondLst>
                                            <p:cond delay="0"/>
                                          </p:stCondLst>
                                        </p:cTn>
                                        <p:tgtEl>
                                          <p:spTgt spid="85"/>
                                        </p:tgtEl>
                                        <p:attrNameLst>
                                          <p:attrName>style.visibility</p:attrName>
                                        </p:attrNameLst>
                                      </p:cBhvr>
                                      <p:to>
                                        <p:strVal val="visible"/>
                                      </p:to>
                                    </p:set>
                                    <p:animEffect transition="in" filter="fade">
                                      <p:cBhvr>
                                        <p:cTn id="85" dur="1000"/>
                                        <p:tgtEl>
                                          <p:spTgt spid="85"/>
                                        </p:tgtEl>
                                      </p:cBhvr>
                                    </p:animEffect>
                                    <p:anim calcmode="lin" valueType="num">
                                      <p:cBhvr>
                                        <p:cTn id="86" dur="1000" fill="hold"/>
                                        <p:tgtEl>
                                          <p:spTgt spid="85"/>
                                        </p:tgtEl>
                                        <p:attrNameLst>
                                          <p:attrName>ppt_x</p:attrName>
                                        </p:attrNameLst>
                                      </p:cBhvr>
                                      <p:tavLst>
                                        <p:tav tm="0">
                                          <p:val>
                                            <p:strVal val="#ppt_x"/>
                                          </p:val>
                                        </p:tav>
                                        <p:tav tm="100000">
                                          <p:val>
                                            <p:strVal val="#ppt_x"/>
                                          </p:val>
                                        </p:tav>
                                      </p:tavLst>
                                    </p:anim>
                                    <p:anim calcmode="lin" valueType="num">
                                      <p:cBhvr>
                                        <p:cTn id="87" dur="1000" fill="hold"/>
                                        <p:tgtEl>
                                          <p:spTgt spid="85"/>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7"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53" presetClass="entr" presetSubtype="16" fill="hold" nodeType="afterEffect">
                                  <p:stCondLst>
                                    <p:cond delay="0"/>
                                  </p:stCondLst>
                                  <p:childTnLst>
                                    <p:set>
                                      <p:cBhvr>
                                        <p:cTn id="96" dur="1" fill="hold">
                                          <p:stCondLst>
                                            <p:cond delay="0"/>
                                          </p:stCondLst>
                                        </p:cTn>
                                        <p:tgtEl>
                                          <p:spTgt spid="88"/>
                                        </p:tgtEl>
                                        <p:attrNameLst>
                                          <p:attrName>style.visibility</p:attrName>
                                        </p:attrNameLst>
                                      </p:cBhvr>
                                      <p:to>
                                        <p:strVal val="visible"/>
                                      </p:to>
                                    </p:set>
                                    <p:anim calcmode="lin" valueType="num">
                                      <p:cBhvr>
                                        <p:cTn id="97" dur="500" fill="hold"/>
                                        <p:tgtEl>
                                          <p:spTgt spid="88"/>
                                        </p:tgtEl>
                                        <p:attrNameLst>
                                          <p:attrName>ppt_w</p:attrName>
                                        </p:attrNameLst>
                                      </p:cBhvr>
                                      <p:tavLst>
                                        <p:tav tm="0">
                                          <p:val>
                                            <p:fltVal val="0"/>
                                          </p:val>
                                        </p:tav>
                                        <p:tav tm="100000">
                                          <p:val>
                                            <p:strVal val="#ppt_w"/>
                                          </p:val>
                                        </p:tav>
                                      </p:tavLst>
                                    </p:anim>
                                    <p:anim calcmode="lin" valueType="num">
                                      <p:cBhvr>
                                        <p:cTn id="98" dur="500" fill="hold"/>
                                        <p:tgtEl>
                                          <p:spTgt spid="88"/>
                                        </p:tgtEl>
                                        <p:attrNameLst>
                                          <p:attrName>ppt_h</p:attrName>
                                        </p:attrNameLst>
                                      </p:cBhvr>
                                      <p:tavLst>
                                        <p:tav tm="0">
                                          <p:val>
                                            <p:fltVal val="0"/>
                                          </p:val>
                                        </p:tav>
                                        <p:tav tm="100000">
                                          <p:val>
                                            <p:strVal val="#ppt_h"/>
                                          </p:val>
                                        </p:tav>
                                      </p:tavLst>
                                    </p:anim>
                                    <p:animEffect transition="in" filter="fade">
                                      <p:cBhvr>
                                        <p:cTn id="99" dur="500"/>
                                        <p:tgtEl>
                                          <p:spTgt spid="88"/>
                                        </p:tgtEl>
                                      </p:cBhvr>
                                    </p:animEffect>
                                  </p:childTnLst>
                                </p:cTn>
                              </p:par>
                            </p:childTnLst>
                          </p:cTn>
                        </p:par>
                        <p:par>
                          <p:cTn id="100" fill="hold">
                            <p:stCondLst>
                              <p:cond delay="13000"/>
                            </p:stCondLst>
                            <p:childTnLst>
                              <p:par>
                                <p:cTn id="101" presetID="42" presetClass="entr" presetSubtype="0" fill="hold" nodeType="afterEffect">
                                  <p:stCondLst>
                                    <p:cond delay="0"/>
                                  </p:stCondLst>
                                  <p:childTnLst>
                                    <p:set>
                                      <p:cBhvr>
                                        <p:cTn id="102" dur="1" fill="hold">
                                          <p:stCondLst>
                                            <p:cond delay="0"/>
                                          </p:stCondLst>
                                        </p:cTn>
                                        <p:tgtEl>
                                          <p:spTgt spid="91"/>
                                        </p:tgtEl>
                                        <p:attrNameLst>
                                          <p:attrName>style.visibility</p:attrName>
                                        </p:attrNameLst>
                                      </p:cBhvr>
                                      <p:to>
                                        <p:strVal val="visible"/>
                                      </p:to>
                                    </p:set>
                                    <p:animEffect transition="in" filter="fade">
                                      <p:cBhvr>
                                        <p:cTn id="103" dur="1000"/>
                                        <p:tgtEl>
                                          <p:spTgt spid="91"/>
                                        </p:tgtEl>
                                      </p:cBhvr>
                                    </p:animEffect>
                                    <p:anim calcmode="lin" valueType="num">
                                      <p:cBhvr>
                                        <p:cTn id="104" dur="1000" fill="hold"/>
                                        <p:tgtEl>
                                          <p:spTgt spid="91"/>
                                        </p:tgtEl>
                                        <p:attrNameLst>
                                          <p:attrName>ppt_x</p:attrName>
                                        </p:attrNameLst>
                                      </p:cBhvr>
                                      <p:tavLst>
                                        <p:tav tm="0">
                                          <p:val>
                                            <p:strVal val="#ppt_x"/>
                                          </p:val>
                                        </p:tav>
                                        <p:tav tm="100000">
                                          <p:val>
                                            <p:strVal val="#ppt_x"/>
                                          </p:val>
                                        </p:tav>
                                      </p:tavLst>
                                    </p:anim>
                                    <p:anim calcmode="lin" valueType="num">
                                      <p:cBhvr>
                                        <p:cTn id="105" dur="1000" fill="hold"/>
                                        <p:tgtEl>
                                          <p:spTgt spid="91"/>
                                        </p:tgtEl>
                                        <p:attrNameLst>
                                          <p:attrName>ppt_y</p:attrName>
                                        </p:attrNameLst>
                                      </p:cBhvr>
                                      <p:tavLst>
                                        <p:tav tm="0">
                                          <p:val>
                                            <p:strVal val="#ppt_y+.1"/>
                                          </p:val>
                                        </p:tav>
                                        <p:tav tm="100000">
                                          <p:val>
                                            <p:strVal val="#ppt_y"/>
                                          </p:val>
                                        </p:tav>
                                      </p:tavLst>
                                    </p:anim>
                                  </p:childTnLst>
                                </p:cTn>
                              </p:par>
                            </p:childTnLst>
                          </p:cTn>
                        </p:par>
                        <p:par>
                          <p:cTn id="106" fill="hold">
                            <p:stCondLst>
                              <p:cond delay="14000"/>
                            </p:stCondLst>
                            <p:childTnLst>
                              <p:par>
                                <p:cTn id="107" presetID="47" presetClass="entr" presetSubtype="0" fill="hold" grpId="0" nodeType="afterEffect">
                                  <p:stCondLst>
                                    <p:cond delay="0"/>
                                  </p:stCondLst>
                                  <p:childTnLst>
                                    <p:set>
                                      <p:cBhvr>
                                        <p:cTn id="108" dur="1" fill="hold">
                                          <p:stCondLst>
                                            <p:cond delay="0"/>
                                          </p:stCondLst>
                                        </p:cTn>
                                        <p:tgtEl>
                                          <p:spTgt spid="58"/>
                                        </p:tgtEl>
                                        <p:attrNameLst>
                                          <p:attrName>style.visibility</p:attrName>
                                        </p:attrNameLst>
                                      </p:cBhvr>
                                      <p:to>
                                        <p:strVal val="visible"/>
                                      </p:to>
                                    </p:set>
                                    <p:animEffect transition="in" filter="fade">
                                      <p:cBhvr>
                                        <p:cTn id="109" dur="1000"/>
                                        <p:tgtEl>
                                          <p:spTgt spid="58"/>
                                        </p:tgtEl>
                                      </p:cBhvr>
                                    </p:animEffect>
                                    <p:anim calcmode="lin" valueType="num">
                                      <p:cBhvr>
                                        <p:cTn id="110" dur="1000" fill="hold"/>
                                        <p:tgtEl>
                                          <p:spTgt spid="58"/>
                                        </p:tgtEl>
                                        <p:attrNameLst>
                                          <p:attrName>ppt_x</p:attrName>
                                        </p:attrNameLst>
                                      </p:cBhvr>
                                      <p:tavLst>
                                        <p:tav tm="0">
                                          <p:val>
                                            <p:strVal val="#ppt_x"/>
                                          </p:val>
                                        </p:tav>
                                        <p:tav tm="100000">
                                          <p:val>
                                            <p:strVal val="#ppt_x"/>
                                          </p:val>
                                        </p:tav>
                                      </p:tavLst>
                                    </p:anim>
                                    <p:anim calcmode="lin" valueType="num">
                                      <p:cBhvr>
                                        <p:cTn id="111"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2930</TotalTime>
  <Words>1140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Roboto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592</cp:revision>
  <dcterms:created xsi:type="dcterms:W3CDTF">2015-12-31T02:20:12Z</dcterms:created>
  <dcterms:modified xsi:type="dcterms:W3CDTF">2016-09-21T20:14:51Z</dcterms:modified>
</cp:coreProperties>
</file>