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4"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9">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en-US" dirty="0"/>
              <a:t>Click To Edit Master Title Style</a:t>
            </a:r>
            <a:endParaRPr lang="ru-RU" dirty="0"/>
          </a:p>
        </p:txBody>
      </p:sp>
      <p:sp>
        <p:nvSpPr>
          <p:cNvPr id="9" name="Рисунок 8"/>
          <p:cNvSpPr>
            <a:spLocks noGrp="1"/>
          </p:cNvSpPr>
          <p:nvPr>
            <p:ph type="pic" sz="quarter" idx="13"/>
          </p:nvPr>
        </p:nvSpPr>
        <p:spPr>
          <a:xfrm>
            <a:off x="1028700" y="1485902"/>
            <a:ext cx="2489200" cy="2576848"/>
          </a:xfrm>
          <a:prstGeom prst="ellipse">
            <a:avLst/>
          </a:prstGeom>
        </p:spPr>
        <p:txBody>
          <a:bodyPr/>
          <a:lstStyle/>
          <a:p>
            <a:endParaRPr lang="ru-RU"/>
          </a:p>
        </p:txBody>
      </p:sp>
      <p:sp>
        <p:nvSpPr>
          <p:cNvPr id="15" name="Рисунок 8"/>
          <p:cNvSpPr>
            <a:spLocks noGrp="1"/>
          </p:cNvSpPr>
          <p:nvPr>
            <p:ph type="pic" sz="quarter" idx="14"/>
          </p:nvPr>
        </p:nvSpPr>
        <p:spPr>
          <a:xfrm>
            <a:off x="3606801" y="1485902"/>
            <a:ext cx="2489200" cy="2576848"/>
          </a:xfrm>
          <a:prstGeom prst="ellipse">
            <a:avLst/>
          </a:prstGeom>
        </p:spPr>
        <p:txBody>
          <a:bodyPr/>
          <a:lstStyle/>
          <a:p>
            <a:endParaRPr lang="ru-RU"/>
          </a:p>
        </p:txBody>
      </p:sp>
      <p:sp>
        <p:nvSpPr>
          <p:cNvPr id="16" name="Рисунок 8"/>
          <p:cNvSpPr>
            <a:spLocks noGrp="1"/>
          </p:cNvSpPr>
          <p:nvPr>
            <p:ph type="pic" sz="quarter" idx="15"/>
          </p:nvPr>
        </p:nvSpPr>
        <p:spPr>
          <a:xfrm>
            <a:off x="6184901" y="1485902"/>
            <a:ext cx="2489200" cy="2576848"/>
          </a:xfrm>
          <a:prstGeom prst="ellipse">
            <a:avLst/>
          </a:prstGeom>
        </p:spPr>
        <p:txBody>
          <a:bodyPr/>
          <a:lstStyle/>
          <a:p>
            <a:endParaRPr lang="ru-RU"/>
          </a:p>
        </p:txBody>
      </p:sp>
      <p:sp>
        <p:nvSpPr>
          <p:cNvPr id="17" name="Рисунок 8"/>
          <p:cNvSpPr>
            <a:spLocks noGrp="1"/>
          </p:cNvSpPr>
          <p:nvPr>
            <p:ph type="pic" sz="quarter" idx="16"/>
          </p:nvPr>
        </p:nvSpPr>
        <p:spPr>
          <a:xfrm>
            <a:off x="8763000" y="1485902"/>
            <a:ext cx="2489200" cy="2576848"/>
          </a:xfrm>
          <a:prstGeom prst="ellipse">
            <a:avLst/>
          </a:prstGeom>
        </p:spPr>
        <p:txBody>
          <a:bodyPr/>
          <a:lstStyle/>
          <a:p>
            <a:endParaRPr lang="ru-RU"/>
          </a:p>
        </p:txBody>
      </p:sp>
    </p:spTree>
    <p:extLst>
      <p:ext uri="{BB962C8B-B14F-4D97-AF65-F5344CB8AC3E}">
        <p14:creationId xmlns:p14="http://schemas.microsoft.com/office/powerpoint/2010/main" val="3245735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hyperlink" Target="http://powerpoint.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241" b="241"/>
          <a:stretch>
            <a:fillRect/>
          </a:stretch>
        </p:blipFill>
        <p:spPr>
          <a:xfrm>
            <a:off x="907075" y="1327967"/>
            <a:ext cx="2756494" cy="2743200"/>
          </a:xfrm>
          <a:solidFill>
            <a:schemeClr val="bg1">
              <a:lumMod val="85000"/>
            </a:schemeClr>
          </a:solidFill>
          <a:ln w="25400">
            <a:solidFill>
              <a:srgbClr val="00B0F0"/>
            </a:solidFill>
          </a:ln>
          <a:effectLst>
            <a:outerShdw blurRad="50800" dist="38100" dir="2700000" algn="tl" rotWithShape="0">
              <a:prstClr val="black">
                <a:alpha val="40000"/>
              </a:prstClr>
            </a:outerShdw>
            <a:reflection blurRad="6350" stA="50000" endA="300" endPos="90000" dist="50800" dir="5400000" sy="-100000" algn="bl" rotWithShape="0"/>
          </a:effectLst>
        </p:spPr>
      </p:pic>
      <p:pic>
        <p:nvPicPr>
          <p:cNvPr id="9" name="Picture Placeholder 8"/>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t="281" b="281"/>
          <a:stretch>
            <a:fillRect/>
          </a:stretch>
        </p:blipFill>
        <p:spPr>
          <a:xfrm>
            <a:off x="4763802" y="1327967"/>
            <a:ext cx="2758710" cy="2743200"/>
          </a:xfrm>
          <a:solidFill>
            <a:schemeClr val="bg1">
              <a:lumMod val="85000"/>
            </a:schemeClr>
          </a:solidFill>
          <a:ln w="25400">
            <a:solidFill>
              <a:srgbClr val="ED7D31"/>
            </a:solidFill>
          </a:ln>
          <a:effectLst>
            <a:outerShdw blurRad="50800" dist="38100" dir="2700000" algn="tl" rotWithShape="0">
              <a:prstClr val="black">
                <a:alpha val="40000"/>
              </a:prstClr>
            </a:outerShdw>
            <a:reflection blurRad="6350" stA="50000" endA="300" endPos="90000" dist="50800" dir="5400000" sy="-100000" algn="bl" rotWithShape="0"/>
          </a:effectLst>
        </p:spPr>
      </p:pic>
      <p:pic>
        <p:nvPicPr>
          <p:cNvPr id="10" name="Picture Placeholder 9"/>
          <p:cNvPicPr>
            <a:picLocks noGrp="1" noChangeAspect="1"/>
          </p:cNvPicPr>
          <p:nvPr>
            <p:ph type="pic" sz="quarter" idx="15"/>
          </p:nvPr>
        </p:nvPicPr>
        <p:blipFill>
          <a:blip r:embed="rId4">
            <a:extLst>
              <a:ext uri="{28A0092B-C50C-407E-A947-70E740481C1C}">
                <a14:useLocalDpi xmlns:a14="http://schemas.microsoft.com/office/drawing/2010/main" val="0"/>
              </a:ext>
            </a:extLst>
          </a:blip>
          <a:srcRect t="281" b="281"/>
          <a:stretch>
            <a:fillRect/>
          </a:stretch>
        </p:blipFill>
        <p:spPr>
          <a:xfrm>
            <a:off x="8942193" y="1327967"/>
            <a:ext cx="2758710" cy="2743200"/>
          </a:xfrm>
          <a:solidFill>
            <a:schemeClr val="bg1">
              <a:lumMod val="85000"/>
            </a:schemeClr>
          </a:solidFill>
          <a:ln w="25400">
            <a:solidFill>
              <a:srgbClr val="A5A5A5"/>
            </a:solidFill>
          </a:ln>
          <a:effectLst>
            <a:outerShdw blurRad="50800" dist="38100" dir="2700000" algn="tl" rotWithShape="0">
              <a:prstClr val="black">
                <a:alpha val="40000"/>
              </a:prstClr>
            </a:outerShdw>
            <a:reflection blurRad="6350" stA="50000" endA="300" endPos="90000" dist="50800" dir="5400000" sy="-100000" algn="bl" rotWithShape="0"/>
          </a:effectLst>
        </p:spPr>
      </p:pic>
      <p:pic>
        <p:nvPicPr>
          <p:cNvPr id="34" name="Picture 33">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62561" y="6756644"/>
            <a:ext cx="405993" cy="109728"/>
          </a:xfrm>
          <a:prstGeom prst="rect">
            <a:avLst/>
          </a:prstGeom>
          <a:noFill/>
          <a:effectLst>
            <a:glow rad="63500">
              <a:schemeClr val="bg1">
                <a:alpha val="45000"/>
              </a:schemeClr>
            </a:glow>
          </a:effectLst>
        </p:spPr>
      </p:pic>
      <p:grpSp>
        <p:nvGrpSpPr>
          <p:cNvPr id="35" name="Group 34"/>
          <p:cNvGrpSpPr/>
          <p:nvPr/>
        </p:nvGrpSpPr>
        <p:grpSpPr>
          <a:xfrm>
            <a:off x="754150" y="295106"/>
            <a:ext cx="4364195" cy="665324"/>
            <a:chOff x="754150" y="295106"/>
            <a:chExt cx="4364195" cy="665324"/>
          </a:xfrm>
        </p:grpSpPr>
        <p:sp>
          <p:nvSpPr>
            <p:cNvPr id="36"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37"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sp>
        <p:nvSpPr>
          <p:cNvPr id="19" name="Скругленный прямоугольник 18"/>
          <p:cNvSpPr/>
          <p:nvPr/>
        </p:nvSpPr>
        <p:spPr>
          <a:xfrm>
            <a:off x="519235" y="4509131"/>
            <a:ext cx="3200399" cy="249746"/>
          </a:xfrm>
          <a:prstGeom prst="roundRect">
            <a:avLst>
              <a:gd name="adj" fmla="val 50000"/>
            </a:avLst>
          </a:prstGeom>
          <a:noFill/>
          <a:ln>
            <a:solidFill>
              <a:srgbClr val="00B0F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22" name="Скругленный прямоугольник 21"/>
          <p:cNvSpPr/>
          <p:nvPr/>
        </p:nvSpPr>
        <p:spPr>
          <a:xfrm>
            <a:off x="519241" y="4509131"/>
            <a:ext cx="365760" cy="249746"/>
          </a:xfrm>
          <a:prstGeom prst="roundRect">
            <a:avLst>
              <a:gd name="adj" fmla="val 50000"/>
            </a:avLst>
          </a:prstGeom>
          <a:solidFill>
            <a:srgbClr val="00B0F0"/>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41" name="Group 40"/>
          <p:cNvGrpSpPr/>
          <p:nvPr/>
        </p:nvGrpSpPr>
        <p:grpSpPr>
          <a:xfrm>
            <a:off x="657367" y="4054773"/>
            <a:ext cx="806284" cy="424791"/>
            <a:chOff x="2791098" y="4154221"/>
            <a:chExt cx="806284" cy="424791"/>
          </a:xfrm>
          <a:effectLst>
            <a:outerShdw blurRad="50800" dist="38100" dir="2700000" algn="tl" rotWithShape="0">
              <a:prstClr val="black">
                <a:alpha val="40000"/>
              </a:prstClr>
            </a:outerShdw>
          </a:effectLst>
        </p:grpSpPr>
        <p:sp>
          <p:nvSpPr>
            <p:cNvPr id="42" name="Freeform 41"/>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00B0F0"/>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$23</a:t>
              </a:r>
            </a:p>
          </p:txBody>
        </p:sp>
      </p:grpSp>
      <p:sp>
        <p:nvSpPr>
          <p:cNvPr id="44" name="TextBox 43"/>
          <p:cNvSpPr txBox="1"/>
          <p:nvPr/>
        </p:nvSpPr>
        <p:spPr>
          <a:xfrm rot="16200000">
            <a:off x="-212282" y="4452701"/>
            <a:ext cx="1097280" cy="307777"/>
          </a:xfrm>
          <a:prstGeom prst="rect">
            <a:avLst/>
          </a:prstGeom>
          <a:solidFill>
            <a:schemeClr val="bg2">
              <a:lumMod val="10000"/>
            </a:schemeClr>
          </a:solidFill>
          <a:ln>
            <a:noFill/>
          </a:ln>
        </p:spPr>
        <p:txBody>
          <a:bodyPr wrap="square" rtlCol="0">
            <a:spAutoFit/>
          </a:bodyPr>
          <a:lstStyle/>
          <a:p>
            <a:pPr algn="ctr"/>
            <a:r>
              <a:rPr lang="en-US" sz="1400" dirty="0">
                <a:solidFill>
                  <a:schemeClr val="bg1"/>
                </a:solidFill>
                <a:latin typeface="+mj-lt"/>
              </a:rPr>
              <a:t>LOREM 01</a:t>
            </a:r>
          </a:p>
        </p:txBody>
      </p:sp>
      <p:sp>
        <p:nvSpPr>
          <p:cNvPr id="23" name="Скругленный прямоугольник 22"/>
          <p:cNvSpPr/>
          <p:nvPr/>
        </p:nvSpPr>
        <p:spPr>
          <a:xfrm>
            <a:off x="741289" y="5291879"/>
            <a:ext cx="3200399" cy="249746"/>
          </a:xfrm>
          <a:prstGeom prst="roundRect">
            <a:avLst>
              <a:gd name="adj" fmla="val 50000"/>
            </a:avLst>
          </a:prstGeom>
          <a:noFill/>
          <a:ln>
            <a:solidFill>
              <a:srgbClr val="00B0F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24" name="Скругленный прямоугольник 23"/>
          <p:cNvSpPr/>
          <p:nvPr/>
        </p:nvSpPr>
        <p:spPr>
          <a:xfrm>
            <a:off x="741290" y="5291879"/>
            <a:ext cx="1828800" cy="249746"/>
          </a:xfrm>
          <a:prstGeom prst="roundRect">
            <a:avLst>
              <a:gd name="adj" fmla="val 50000"/>
            </a:avLst>
          </a:prstGeom>
          <a:solidFill>
            <a:srgbClr val="00B0F0"/>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45" name="Group 44"/>
          <p:cNvGrpSpPr/>
          <p:nvPr/>
        </p:nvGrpSpPr>
        <p:grpSpPr>
          <a:xfrm>
            <a:off x="2356690" y="4834163"/>
            <a:ext cx="806284" cy="424791"/>
            <a:chOff x="2791098" y="4154221"/>
            <a:chExt cx="806284" cy="424791"/>
          </a:xfrm>
          <a:effectLst>
            <a:outerShdw blurRad="50800" dist="38100" dir="2700000" algn="tl" rotWithShape="0">
              <a:prstClr val="black">
                <a:alpha val="40000"/>
              </a:prstClr>
            </a:outerShdw>
          </a:effectLst>
        </p:grpSpPr>
        <p:sp>
          <p:nvSpPr>
            <p:cNvPr id="46" name="Freeform 45"/>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00B0F0"/>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$287</a:t>
              </a:r>
            </a:p>
          </p:txBody>
        </p:sp>
      </p:grpSp>
      <p:sp>
        <p:nvSpPr>
          <p:cNvPr id="53" name="TextBox 52"/>
          <p:cNvSpPr txBox="1"/>
          <p:nvPr/>
        </p:nvSpPr>
        <p:spPr>
          <a:xfrm rot="16200000">
            <a:off x="17014" y="5262863"/>
            <a:ext cx="1097280" cy="307777"/>
          </a:xfrm>
          <a:prstGeom prst="rect">
            <a:avLst/>
          </a:prstGeom>
          <a:noFill/>
          <a:ln>
            <a:noFill/>
          </a:ln>
        </p:spPr>
        <p:txBody>
          <a:bodyPr wrap="square" rtlCol="0">
            <a:spAutoFit/>
          </a:bodyPr>
          <a:lstStyle/>
          <a:p>
            <a:pPr algn="ctr"/>
            <a:r>
              <a:rPr lang="en-US" sz="1400" dirty="0">
                <a:solidFill>
                  <a:schemeClr val="bg1"/>
                </a:solidFill>
                <a:latin typeface="+mj-lt"/>
              </a:rPr>
              <a:t>LOREM 02</a:t>
            </a:r>
          </a:p>
        </p:txBody>
      </p:sp>
      <p:sp>
        <p:nvSpPr>
          <p:cNvPr id="25" name="Скругленный прямоугольник 24"/>
          <p:cNvSpPr/>
          <p:nvPr/>
        </p:nvSpPr>
        <p:spPr>
          <a:xfrm>
            <a:off x="519235" y="6084099"/>
            <a:ext cx="3200399" cy="249746"/>
          </a:xfrm>
          <a:prstGeom prst="roundRect">
            <a:avLst>
              <a:gd name="adj" fmla="val 50000"/>
            </a:avLst>
          </a:prstGeom>
          <a:noFill/>
          <a:ln>
            <a:solidFill>
              <a:srgbClr val="00B0F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26" name="Скругленный прямоугольник 25"/>
          <p:cNvSpPr/>
          <p:nvPr/>
        </p:nvSpPr>
        <p:spPr>
          <a:xfrm>
            <a:off x="519235" y="6084098"/>
            <a:ext cx="1005840" cy="249746"/>
          </a:xfrm>
          <a:prstGeom prst="roundRect">
            <a:avLst>
              <a:gd name="adj" fmla="val 50000"/>
            </a:avLst>
          </a:prstGeom>
          <a:solidFill>
            <a:srgbClr val="00B0F0"/>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48" name="Group 47"/>
          <p:cNvGrpSpPr/>
          <p:nvPr/>
        </p:nvGrpSpPr>
        <p:grpSpPr>
          <a:xfrm>
            <a:off x="1300540" y="5616584"/>
            <a:ext cx="806284" cy="424791"/>
            <a:chOff x="2791098" y="4154221"/>
            <a:chExt cx="806284" cy="424791"/>
          </a:xfrm>
          <a:effectLst>
            <a:outerShdw blurRad="50800" dist="38100" dir="2700000" algn="tl" rotWithShape="0">
              <a:prstClr val="black">
                <a:alpha val="40000"/>
              </a:prstClr>
            </a:outerShdw>
          </a:effectLst>
        </p:grpSpPr>
        <p:sp>
          <p:nvSpPr>
            <p:cNvPr id="49" name="Freeform 48"/>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00B0F0"/>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$141</a:t>
              </a:r>
            </a:p>
          </p:txBody>
        </p:sp>
      </p:grpSp>
      <p:sp>
        <p:nvSpPr>
          <p:cNvPr id="54" name="TextBox 53"/>
          <p:cNvSpPr txBox="1"/>
          <p:nvPr/>
        </p:nvSpPr>
        <p:spPr>
          <a:xfrm rot="16200000">
            <a:off x="-211237" y="6055082"/>
            <a:ext cx="1097280" cy="307777"/>
          </a:xfrm>
          <a:prstGeom prst="rect">
            <a:avLst/>
          </a:prstGeom>
          <a:noFill/>
          <a:ln>
            <a:noFill/>
          </a:ln>
        </p:spPr>
        <p:txBody>
          <a:bodyPr wrap="square" rtlCol="0">
            <a:spAutoFit/>
          </a:bodyPr>
          <a:lstStyle/>
          <a:p>
            <a:pPr algn="ctr"/>
            <a:r>
              <a:rPr lang="en-US" sz="1400" dirty="0">
                <a:solidFill>
                  <a:schemeClr val="bg1"/>
                </a:solidFill>
                <a:latin typeface="+mj-lt"/>
              </a:rPr>
              <a:t>LOREM 03</a:t>
            </a:r>
          </a:p>
        </p:txBody>
      </p:sp>
      <p:sp>
        <p:nvSpPr>
          <p:cNvPr id="75" name="Скругленный прямоугольник 18"/>
          <p:cNvSpPr/>
          <p:nvPr/>
        </p:nvSpPr>
        <p:spPr>
          <a:xfrm>
            <a:off x="8661205" y="4512858"/>
            <a:ext cx="3200399" cy="249746"/>
          </a:xfrm>
          <a:prstGeom prst="roundRect">
            <a:avLst>
              <a:gd name="adj" fmla="val 50000"/>
            </a:avLst>
          </a:prstGeom>
          <a:noFill/>
          <a:ln>
            <a:solidFill>
              <a:srgbClr val="A5A5A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76" name="Скругленный прямоугольник 21"/>
          <p:cNvSpPr/>
          <p:nvPr/>
        </p:nvSpPr>
        <p:spPr>
          <a:xfrm>
            <a:off x="8661210" y="4512858"/>
            <a:ext cx="1828800" cy="249746"/>
          </a:xfrm>
          <a:prstGeom prst="roundRect">
            <a:avLst>
              <a:gd name="adj" fmla="val 50000"/>
            </a:avLst>
          </a:prstGeom>
          <a:solidFill>
            <a:srgbClr val="A5A5A5"/>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77" name="Group 76"/>
          <p:cNvGrpSpPr/>
          <p:nvPr/>
        </p:nvGrpSpPr>
        <p:grpSpPr>
          <a:xfrm>
            <a:off x="10205227" y="4058500"/>
            <a:ext cx="806284" cy="424791"/>
            <a:chOff x="2791098" y="4154221"/>
            <a:chExt cx="806284" cy="424791"/>
          </a:xfrm>
          <a:effectLst>
            <a:outerShdw blurRad="50800" dist="38100" dir="2700000" algn="tl" rotWithShape="0">
              <a:prstClr val="black">
                <a:alpha val="40000"/>
              </a:prstClr>
            </a:outerShdw>
          </a:effectLst>
        </p:grpSpPr>
        <p:sp>
          <p:nvSpPr>
            <p:cNvPr id="79" name="Freeform 78"/>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A5A5A5"/>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TextBox 79"/>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$306</a:t>
              </a:r>
            </a:p>
          </p:txBody>
        </p:sp>
      </p:grpSp>
      <p:sp>
        <p:nvSpPr>
          <p:cNvPr id="78" name="TextBox 77"/>
          <p:cNvSpPr txBox="1"/>
          <p:nvPr/>
        </p:nvSpPr>
        <p:spPr>
          <a:xfrm rot="16200000">
            <a:off x="7929688" y="4456428"/>
            <a:ext cx="1097280" cy="307777"/>
          </a:xfrm>
          <a:prstGeom prst="rect">
            <a:avLst/>
          </a:prstGeom>
          <a:solidFill>
            <a:schemeClr val="bg2">
              <a:lumMod val="10000"/>
            </a:schemeClr>
          </a:solidFill>
          <a:ln>
            <a:noFill/>
          </a:ln>
        </p:spPr>
        <p:txBody>
          <a:bodyPr wrap="square" rtlCol="0">
            <a:spAutoFit/>
          </a:bodyPr>
          <a:lstStyle/>
          <a:p>
            <a:pPr algn="ctr"/>
            <a:r>
              <a:rPr lang="en-US" sz="1400" dirty="0">
                <a:solidFill>
                  <a:schemeClr val="bg1"/>
                </a:solidFill>
                <a:latin typeface="+mj-lt"/>
              </a:rPr>
              <a:t>LOREM 01</a:t>
            </a:r>
          </a:p>
        </p:txBody>
      </p:sp>
      <p:sp>
        <p:nvSpPr>
          <p:cNvPr id="82" name="Скругленный прямоугольник 22"/>
          <p:cNvSpPr/>
          <p:nvPr/>
        </p:nvSpPr>
        <p:spPr>
          <a:xfrm>
            <a:off x="8883259" y="5295606"/>
            <a:ext cx="3200399" cy="249746"/>
          </a:xfrm>
          <a:prstGeom prst="roundRect">
            <a:avLst>
              <a:gd name="adj" fmla="val 50000"/>
            </a:avLst>
          </a:prstGeom>
          <a:noFill/>
          <a:ln>
            <a:solidFill>
              <a:srgbClr val="A5A5A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83" name="Скругленный прямоугольник 23"/>
          <p:cNvSpPr/>
          <p:nvPr/>
        </p:nvSpPr>
        <p:spPr>
          <a:xfrm>
            <a:off x="8883260" y="5295606"/>
            <a:ext cx="2651760" cy="249746"/>
          </a:xfrm>
          <a:prstGeom prst="roundRect">
            <a:avLst>
              <a:gd name="adj" fmla="val 50000"/>
            </a:avLst>
          </a:prstGeom>
          <a:solidFill>
            <a:srgbClr val="A5A5A5"/>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84" name="Group 83"/>
          <p:cNvGrpSpPr/>
          <p:nvPr/>
        </p:nvGrpSpPr>
        <p:grpSpPr>
          <a:xfrm>
            <a:off x="11275900" y="4837890"/>
            <a:ext cx="806284" cy="424791"/>
            <a:chOff x="2791098" y="4154221"/>
            <a:chExt cx="806284" cy="424791"/>
          </a:xfrm>
          <a:effectLst>
            <a:outerShdw blurRad="50800" dist="38100" dir="2700000" algn="tl" rotWithShape="0">
              <a:prstClr val="black">
                <a:alpha val="40000"/>
              </a:prstClr>
            </a:outerShdw>
          </a:effectLst>
        </p:grpSpPr>
        <p:sp>
          <p:nvSpPr>
            <p:cNvPr id="86" name="Freeform 85"/>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A5A5A5"/>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TextBox 86"/>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$406</a:t>
              </a:r>
            </a:p>
          </p:txBody>
        </p:sp>
      </p:grpSp>
      <p:sp>
        <p:nvSpPr>
          <p:cNvPr id="85" name="TextBox 84"/>
          <p:cNvSpPr txBox="1"/>
          <p:nvPr/>
        </p:nvSpPr>
        <p:spPr>
          <a:xfrm rot="16200000">
            <a:off x="8158984" y="5266590"/>
            <a:ext cx="1097280" cy="307777"/>
          </a:xfrm>
          <a:prstGeom prst="rect">
            <a:avLst/>
          </a:prstGeom>
          <a:noFill/>
          <a:ln>
            <a:noFill/>
          </a:ln>
        </p:spPr>
        <p:txBody>
          <a:bodyPr wrap="square" rtlCol="0">
            <a:spAutoFit/>
          </a:bodyPr>
          <a:lstStyle/>
          <a:p>
            <a:pPr algn="ctr"/>
            <a:r>
              <a:rPr lang="en-US" sz="1400" dirty="0">
                <a:solidFill>
                  <a:schemeClr val="bg1"/>
                </a:solidFill>
                <a:latin typeface="+mj-lt"/>
              </a:rPr>
              <a:t>LOREM 02</a:t>
            </a:r>
          </a:p>
        </p:txBody>
      </p:sp>
      <p:sp>
        <p:nvSpPr>
          <p:cNvPr id="89" name="Скругленный прямоугольник 24"/>
          <p:cNvSpPr/>
          <p:nvPr/>
        </p:nvSpPr>
        <p:spPr>
          <a:xfrm>
            <a:off x="8661205" y="6087826"/>
            <a:ext cx="3200399" cy="249746"/>
          </a:xfrm>
          <a:prstGeom prst="roundRect">
            <a:avLst>
              <a:gd name="adj" fmla="val 50000"/>
            </a:avLst>
          </a:prstGeom>
          <a:noFill/>
          <a:ln>
            <a:solidFill>
              <a:srgbClr val="A5A5A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90" name="Скругленный прямоугольник 25"/>
          <p:cNvSpPr/>
          <p:nvPr/>
        </p:nvSpPr>
        <p:spPr>
          <a:xfrm>
            <a:off x="8661205" y="6087825"/>
            <a:ext cx="2377440" cy="249746"/>
          </a:xfrm>
          <a:prstGeom prst="roundRect">
            <a:avLst>
              <a:gd name="adj" fmla="val 50000"/>
            </a:avLst>
          </a:prstGeom>
          <a:solidFill>
            <a:srgbClr val="A5A5A5"/>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91" name="Group 90"/>
          <p:cNvGrpSpPr/>
          <p:nvPr/>
        </p:nvGrpSpPr>
        <p:grpSpPr>
          <a:xfrm>
            <a:off x="10779820" y="5620311"/>
            <a:ext cx="806284" cy="424791"/>
            <a:chOff x="2791098" y="4154221"/>
            <a:chExt cx="806284" cy="424791"/>
          </a:xfrm>
          <a:effectLst>
            <a:outerShdw blurRad="50800" dist="38100" dir="2700000" algn="tl" rotWithShape="0">
              <a:prstClr val="black">
                <a:alpha val="40000"/>
              </a:prstClr>
            </a:outerShdw>
          </a:effectLst>
        </p:grpSpPr>
        <p:sp>
          <p:nvSpPr>
            <p:cNvPr id="93" name="Freeform 92"/>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A5A5A5"/>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TextBox 93"/>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$357</a:t>
              </a:r>
            </a:p>
          </p:txBody>
        </p:sp>
      </p:grpSp>
      <p:sp>
        <p:nvSpPr>
          <p:cNvPr id="92" name="TextBox 91"/>
          <p:cNvSpPr txBox="1"/>
          <p:nvPr/>
        </p:nvSpPr>
        <p:spPr>
          <a:xfrm rot="16200000">
            <a:off x="7930733" y="6058809"/>
            <a:ext cx="1097280" cy="307777"/>
          </a:xfrm>
          <a:prstGeom prst="rect">
            <a:avLst/>
          </a:prstGeom>
          <a:noFill/>
          <a:ln>
            <a:noFill/>
          </a:ln>
        </p:spPr>
        <p:txBody>
          <a:bodyPr wrap="square" rtlCol="0">
            <a:spAutoFit/>
          </a:bodyPr>
          <a:lstStyle/>
          <a:p>
            <a:pPr algn="ctr"/>
            <a:r>
              <a:rPr lang="en-US" sz="1400" dirty="0">
                <a:solidFill>
                  <a:schemeClr val="bg1"/>
                </a:solidFill>
                <a:latin typeface="+mj-lt"/>
              </a:rPr>
              <a:t>LOREM 03</a:t>
            </a:r>
          </a:p>
        </p:txBody>
      </p:sp>
      <p:sp>
        <p:nvSpPr>
          <p:cNvPr id="96" name="Скругленный прямоугольник 18"/>
          <p:cNvSpPr/>
          <p:nvPr/>
        </p:nvSpPr>
        <p:spPr>
          <a:xfrm>
            <a:off x="4482814" y="4516034"/>
            <a:ext cx="3200399" cy="249746"/>
          </a:xfrm>
          <a:prstGeom prst="roundRect">
            <a:avLst>
              <a:gd name="adj" fmla="val 50000"/>
            </a:avLst>
          </a:prstGeom>
          <a:noFill/>
          <a:ln>
            <a:solidFill>
              <a:srgbClr val="ED7D3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97" name="Скругленный прямоугольник 21"/>
          <p:cNvSpPr/>
          <p:nvPr/>
        </p:nvSpPr>
        <p:spPr>
          <a:xfrm>
            <a:off x="4482819" y="4516034"/>
            <a:ext cx="3017520" cy="249746"/>
          </a:xfrm>
          <a:prstGeom prst="roundRect">
            <a:avLst>
              <a:gd name="adj" fmla="val 50000"/>
            </a:avLst>
          </a:prstGeom>
          <a:solidFill>
            <a:srgbClr val="ED7D31"/>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98" name="Group 97"/>
          <p:cNvGrpSpPr/>
          <p:nvPr/>
        </p:nvGrpSpPr>
        <p:grpSpPr>
          <a:xfrm>
            <a:off x="7249846" y="4061676"/>
            <a:ext cx="806284" cy="424791"/>
            <a:chOff x="2791098" y="4154221"/>
            <a:chExt cx="806284" cy="424791"/>
          </a:xfrm>
          <a:effectLst>
            <a:outerShdw blurRad="50800" dist="38100" dir="2700000" algn="tl" rotWithShape="0">
              <a:prstClr val="black">
                <a:alpha val="40000"/>
              </a:prstClr>
            </a:outerShdw>
          </a:effectLst>
        </p:grpSpPr>
        <p:sp>
          <p:nvSpPr>
            <p:cNvPr id="100" name="Freeform 99"/>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ED7D31"/>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TextBox 100"/>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$479</a:t>
              </a:r>
            </a:p>
          </p:txBody>
        </p:sp>
      </p:grpSp>
      <p:sp>
        <p:nvSpPr>
          <p:cNvPr id="99" name="TextBox 98"/>
          <p:cNvSpPr txBox="1"/>
          <p:nvPr/>
        </p:nvSpPr>
        <p:spPr>
          <a:xfrm rot="16200000">
            <a:off x="3751297" y="4459604"/>
            <a:ext cx="1097280" cy="307777"/>
          </a:xfrm>
          <a:prstGeom prst="rect">
            <a:avLst/>
          </a:prstGeom>
          <a:solidFill>
            <a:schemeClr val="bg2">
              <a:lumMod val="10000"/>
            </a:schemeClr>
          </a:solidFill>
          <a:ln>
            <a:noFill/>
          </a:ln>
        </p:spPr>
        <p:txBody>
          <a:bodyPr wrap="square" rtlCol="0">
            <a:spAutoFit/>
          </a:bodyPr>
          <a:lstStyle/>
          <a:p>
            <a:pPr algn="ctr"/>
            <a:r>
              <a:rPr lang="en-US" sz="1400" dirty="0">
                <a:solidFill>
                  <a:schemeClr val="bg1"/>
                </a:solidFill>
                <a:latin typeface="+mj-lt"/>
              </a:rPr>
              <a:t>LOREM 01</a:t>
            </a:r>
          </a:p>
        </p:txBody>
      </p:sp>
      <p:sp>
        <p:nvSpPr>
          <p:cNvPr id="103" name="Скругленный прямоугольник 22"/>
          <p:cNvSpPr/>
          <p:nvPr/>
        </p:nvSpPr>
        <p:spPr>
          <a:xfrm>
            <a:off x="4704868" y="5298782"/>
            <a:ext cx="3200399" cy="249746"/>
          </a:xfrm>
          <a:prstGeom prst="roundRect">
            <a:avLst>
              <a:gd name="adj" fmla="val 50000"/>
            </a:avLst>
          </a:prstGeom>
          <a:noFill/>
          <a:ln>
            <a:solidFill>
              <a:srgbClr val="ED7D3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104" name="Скругленный прямоугольник 23"/>
          <p:cNvSpPr/>
          <p:nvPr/>
        </p:nvSpPr>
        <p:spPr>
          <a:xfrm>
            <a:off x="4704869" y="5298782"/>
            <a:ext cx="731520" cy="249746"/>
          </a:xfrm>
          <a:prstGeom prst="roundRect">
            <a:avLst>
              <a:gd name="adj" fmla="val 50000"/>
            </a:avLst>
          </a:prstGeom>
          <a:solidFill>
            <a:srgbClr val="ED7D31"/>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105" name="Group 104"/>
          <p:cNvGrpSpPr/>
          <p:nvPr/>
        </p:nvGrpSpPr>
        <p:grpSpPr>
          <a:xfrm>
            <a:off x="5211559" y="4841066"/>
            <a:ext cx="806284" cy="424791"/>
            <a:chOff x="2791098" y="4154221"/>
            <a:chExt cx="806284" cy="424791"/>
          </a:xfrm>
          <a:effectLst>
            <a:outerShdw blurRad="50800" dist="38100" dir="2700000" algn="tl" rotWithShape="0">
              <a:prstClr val="black">
                <a:alpha val="40000"/>
              </a:prstClr>
            </a:outerShdw>
          </a:effectLst>
        </p:grpSpPr>
        <p:sp>
          <p:nvSpPr>
            <p:cNvPr id="107" name="Freeform 106"/>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ED7D31"/>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TextBox 107"/>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$98</a:t>
              </a:r>
            </a:p>
          </p:txBody>
        </p:sp>
      </p:grpSp>
      <p:sp>
        <p:nvSpPr>
          <p:cNvPr id="106" name="TextBox 105"/>
          <p:cNvSpPr txBox="1"/>
          <p:nvPr/>
        </p:nvSpPr>
        <p:spPr>
          <a:xfrm rot="16200000">
            <a:off x="3980593" y="5269766"/>
            <a:ext cx="1097280" cy="307777"/>
          </a:xfrm>
          <a:prstGeom prst="rect">
            <a:avLst/>
          </a:prstGeom>
          <a:noFill/>
          <a:ln>
            <a:noFill/>
          </a:ln>
        </p:spPr>
        <p:txBody>
          <a:bodyPr wrap="square" rtlCol="0">
            <a:spAutoFit/>
          </a:bodyPr>
          <a:lstStyle/>
          <a:p>
            <a:pPr algn="ctr"/>
            <a:r>
              <a:rPr lang="en-US" sz="1400" dirty="0">
                <a:solidFill>
                  <a:schemeClr val="bg1"/>
                </a:solidFill>
                <a:latin typeface="+mj-lt"/>
              </a:rPr>
              <a:t>LOREM 02</a:t>
            </a:r>
          </a:p>
        </p:txBody>
      </p:sp>
      <p:sp>
        <p:nvSpPr>
          <p:cNvPr id="110" name="Скругленный прямоугольник 24"/>
          <p:cNvSpPr/>
          <p:nvPr/>
        </p:nvSpPr>
        <p:spPr>
          <a:xfrm>
            <a:off x="4482814" y="6091002"/>
            <a:ext cx="3200399" cy="249746"/>
          </a:xfrm>
          <a:prstGeom prst="roundRect">
            <a:avLst>
              <a:gd name="adj" fmla="val 50000"/>
            </a:avLst>
          </a:prstGeom>
          <a:noFill/>
          <a:ln>
            <a:solidFill>
              <a:srgbClr val="ED7D3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111" name="Скругленный прямоугольник 25"/>
          <p:cNvSpPr/>
          <p:nvPr/>
        </p:nvSpPr>
        <p:spPr>
          <a:xfrm>
            <a:off x="4482814" y="6091001"/>
            <a:ext cx="2103120" cy="249746"/>
          </a:xfrm>
          <a:prstGeom prst="roundRect">
            <a:avLst>
              <a:gd name="adj" fmla="val 50000"/>
            </a:avLst>
          </a:prstGeom>
          <a:solidFill>
            <a:srgbClr val="ED7D31"/>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112" name="Group 111"/>
          <p:cNvGrpSpPr/>
          <p:nvPr/>
        </p:nvGrpSpPr>
        <p:grpSpPr>
          <a:xfrm>
            <a:off x="6327109" y="5623487"/>
            <a:ext cx="806284" cy="424791"/>
            <a:chOff x="2791098" y="4154221"/>
            <a:chExt cx="806284" cy="424791"/>
          </a:xfrm>
          <a:effectLst>
            <a:outerShdw blurRad="50800" dist="38100" dir="2700000" algn="tl" rotWithShape="0">
              <a:prstClr val="black">
                <a:alpha val="40000"/>
              </a:prstClr>
            </a:outerShdw>
          </a:effectLst>
        </p:grpSpPr>
        <p:sp>
          <p:nvSpPr>
            <p:cNvPr id="114" name="Freeform 113"/>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ED7D31"/>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TextBox 114"/>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$324</a:t>
              </a:r>
            </a:p>
          </p:txBody>
        </p:sp>
      </p:grpSp>
      <p:sp>
        <p:nvSpPr>
          <p:cNvPr id="113" name="TextBox 112"/>
          <p:cNvSpPr txBox="1"/>
          <p:nvPr/>
        </p:nvSpPr>
        <p:spPr>
          <a:xfrm rot="16200000">
            <a:off x="3752342" y="6061985"/>
            <a:ext cx="1097280" cy="307777"/>
          </a:xfrm>
          <a:prstGeom prst="rect">
            <a:avLst/>
          </a:prstGeom>
          <a:noFill/>
          <a:ln>
            <a:noFill/>
          </a:ln>
        </p:spPr>
        <p:txBody>
          <a:bodyPr wrap="square" rtlCol="0">
            <a:spAutoFit/>
          </a:bodyPr>
          <a:lstStyle/>
          <a:p>
            <a:pPr algn="ctr"/>
            <a:r>
              <a:rPr lang="en-US" sz="1400" dirty="0">
                <a:solidFill>
                  <a:schemeClr val="bg1"/>
                </a:solidFill>
                <a:latin typeface="+mj-lt"/>
              </a:rPr>
              <a:t>LOREM 03</a:t>
            </a:r>
          </a:p>
        </p:txBody>
      </p:sp>
    </p:spTree>
    <p:extLst>
      <p:ext uri="{BB962C8B-B14F-4D97-AF65-F5344CB8AC3E}">
        <p14:creationId xmlns:p14="http://schemas.microsoft.com/office/powerpoint/2010/main" val="423804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1500"/>
                                        <p:tgtEl>
                                          <p:spTgt spid="5"/>
                                        </p:tgtEl>
                                      </p:cBhvr>
                                    </p:animEffect>
                                  </p:childTnLst>
                                </p:cTn>
                              </p:par>
                            </p:childTnLst>
                          </p:cTn>
                        </p:par>
                        <p:par>
                          <p:cTn id="8" fill="hold">
                            <p:stCondLst>
                              <p:cond delay="1500"/>
                            </p:stCondLst>
                            <p:childTnLst>
                              <p:par>
                                <p:cTn id="9" presetID="53" presetClass="entr" presetSubtype="16" fill="hold" grpId="0" nodeType="afterEffect">
                                  <p:stCondLst>
                                    <p:cond delay="0"/>
                                  </p:stCondLst>
                                  <p:childTnLst>
                                    <p:set>
                                      <p:cBhvr>
                                        <p:cTn id="10" dur="1" fill="hold">
                                          <p:stCondLst>
                                            <p:cond delay="0"/>
                                          </p:stCondLst>
                                        </p:cTn>
                                        <p:tgtEl>
                                          <p:spTgt spid="44"/>
                                        </p:tgtEl>
                                        <p:attrNameLst>
                                          <p:attrName>style.visibility</p:attrName>
                                        </p:attrNameLst>
                                      </p:cBhvr>
                                      <p:to>
                                        <p:strVal val="visible"/>
                                      </p:to>
                                    </p:set>
                                    <p:anim calcmode="lin" valueType="num">
                                      <p:cBhvr>
                                        <p:cTn id="11" dur="500" fill="hold"/>
                                        <p:tgtEl>
                                          <p:spTgt spid="44"/>
                                        </p:tgtEl>
                                        <p:attrNameLst>
                                          <p:attrName>ppt_w</p:attrName>
                                        </p:attrNameLst>
                                      </p:cBhvr>
                                      <p:tavLst>
                                        <p:tav tm="0">
                                          <p:val>
                                            <p:fltVal val="0"/>
                                          </p:val>
                                        </p:tav>
                                        <p:tav tm="100000">
                                          <p:val>
                                            <p:strVal val="#ppt_w"/>
                                          </p:val>
                                        </p:tav>
                                      </p:tavLst>
                                    </p:anim>
                                    <p:anim calcmode="lin" valueType="num">
                                      <p:cBhvr>
                                        <p:cTn id="12" dur="500" fill="hold"/>
                                        <p:tgtEl>
                                          <p:spTgt spid="44"/>
                                        </p:tgtEl>
                                        <p:attrNameLst>
                                          <p:attrName>ppt_h</p:attrName>
                                        </p:attrNameLst>
                                      </p:cBhvr>
                                      <p:tavLst>
                                        <p:tav tm="0">
                                          <p:val>
                                            <p:fltVal val="0"/>
                                          </p:val>
                                        </p:tav>
                                        <p:tav tm="100000">
                                          <p:val>
                                            <p:strVal val="#ppt_h"/>
                                          </p:val>
                                        </p:tav>
                                      </p:tavLst>
                                    </p:anim>
                                    <p:animEffect transition="in" filter="fade">
                                      <p:cBhvr>
                                        <p:cTn id="13" dur="500"/>
                                        <p:tgtEl>
                                          <p:spTgt spid="44"/>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ipe(left)">
                                      <p:cBhvr>
                                        <p:cTn id="17" dur="500"/>
                                        <p:tgtEl>
                                          <p:spTgt spid="19"/>
                                        </p:tgtEl>
                                      </p:cBhvr>
                                    </p:animEffect>
                                  </p:childTnLst>
                                </p:cTn>
                              </p:par>
                            </p:childTnLst>
                          </p:cTn>
                        </p:par>
                        <p:par>
                          <p:cTn id="18" fill="hold">
                            <p:stCondLst>
                              <p:cond delay="2500"/>
                            </p:stCondLst>
                            <p:childTnLst>
                              <p:par>
                                <p:cTn id="19" presetID="22" presetClass="entr" presetSubtype="8" fill="hold" grpId="0" nodeType="after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wipe(left)">
                                      <p:cBhvr>
                                        <p:cTn id="21" dur="500"/>
                                        <p:tgtEl>
                                          <p:spTgt spid="22"/>
                                        </p:tgtEl>
                                      </p:cBhvr>
                                    </p:animEffect>
                                  </p:childTnLst>
                                </p:cTn>
                              </p:par>
                              <p:par>
                                <p:cTn id="22" presetID="2" presetClass="entr" presetSubtype="8" fill="hold" nodeType="withEffect">
                                  <p:stCondLst>
                                    <p:cond delay="0"/>
                                  </p:stCondLst>
                                  <p:childTnLst>
                                    <p:set>
                                      <p:cBhvr>
                                        <p:cTn id="23" dur="1" fill="hold">
                                          <p:stCondLst>
                                            <p:cond delay="0"/>
                                          </p:stCondLst>
                                        </p:cTn>
                                        <p:tgtEl>
                                          <p:spTgt spid="41"/>
                                        </p:tgtEl>
                                        <p:attrNameLst>
                                          <p:attrName>style.visibility</p:attrName>
                                        </p:attrNameLst>
                                      </p:cBhvr>
                                      <p:to>
                                        <p:strVal val="visible"/>
                                      </p:to>
                                    </p:set>
                                    <p:anim calcmode="lin" valueType="num">
                                      <p:cBhvr additive="base">
                                        <p:cTn id="24" dur="500" fill="hold"/>
                                        <p:tgtEl>
                                          <p:spTgt spid="41"/>
                                        </p:tgtEl>
                                        <p:attrNameLst>
                                          <p:attrName>ppt_x</p:attrName>
                                        </p:attrNameLst>
                                      </p:cBhvr>
                                      <p:tavLst>
                                        <p:tav tm="0">
                                          <p:val>
                                            <p:strVal val="0-#ppt_w/2"/>
                                          </p:val>
                                        </p:tav>
                                        <p:tav tm="100000">
                                          <p:val>
                                            <p:strVal val="#ppt_x"/>
                                          </p:val>
                                        </p:tav>
                                      </p:tavLst>
                                    </p:anim>
                                    <p:anim calcmode="lin" valueType="num">
                                      <p:cBhvr additive="base">
                                        <p:cTn id="25" dur="500" fill="hold"/>
                                        <p:tgtEl>
                                          <p:spTgt spid="41"/>
                                        </p:tgtEl>
                                        <p:attrNameLst>
                                          <p:attrName>ppt_y</p:attrName>
                                        </p:attrNameLst>
                                      </p:cBhvr>
                                      <p:tavLst>
                                        <p:tav tm="0">
                                          <p:val>
                                            <p:strVal val="#ppt_y"/>
                                          </p:val>
                                        </p:tav>
                                        <p:tav tm="100000">
                                          <p:val>
                                            <p:strVal val="#ppt_y"/>
                                          </p:val>
                                        </p:tav>
                                      </p:tavLst>
                                    </p:anim>
                                  </p:childTnLst>
                                </p:cTn>
                              </p:par>
                            </p:childTnLst>
                          </p:cTn>
                        </p:par>
                        <p:par>
                          <p:cTn id="26" fill="hold">
                            <p:stCondLst>
                              <p:cond delay="3000"/>
                            </p:stCondLst>
                            <p:childTnLst>
                              <p:par>
                                <p:cTn id="27" presetID="53" presetClass="entr" presetSubtype="16" fill="hold" grpId="0" nodeType="afterEffect">
                                  <p:stCondLst>
                                    <p:cond delay="0"/>
                                  </p:stCondLst>
                                  <p:childTnLst>
                                    <p:set>
                                      <p:cBhvr>
                                        <p:cTn id="28" dur="1" fill="hold">
                                          <p:stCondLst>
                                            <p:cond delay="0"/>
                                          </p:stCondLst>
                                        </p:cTn>
                                        <p:tgtEl>
                                          <p:spTgt spid="53"/>
                                        </p:tgtEl>
                                        <p:attrNameLst>
                                          <p:attrName>style.visibility</p:attrName>
                                        </p:attrNameLst>
                                      </p:cBhvr>
                                      <p:to>
                                        <p:strVal val="visible"/>
                                      </p:to>
                                    </p:set>
                                    <p:anim calcmode="lin" valueType="num">
                                      <p:cBhvr>
                                        <p:cTn id="29" dur="500" fill="hold"/>
                                        <p:tgtEl>
                                          <p:spTgt spid="53"/>
                                        </p:tgtEl>
                                        <p:attrNameLst>
                                          <p:attrName>ppt_w</p:attrName>
                                        </p:attrNameLst>
                                      </p:cBhvr>
                                      <p:tavLst>
                                        <p:tav tm="0">
                                          <p:val>
                                            <p:fltVal val="0"/>
                                          </p:val>
                                        </p:tav>
                                        <p:tav tm="100000">
                                          <p:val>
                                            <p:strVal val="#ppt_w"/>
                                          </p:val>
                                        </p:tav>
                                      </p:tavLst>
                                    </p:anim>
                                    <p:anim calcmode="lin" valueType="num">
                                      <p:cBhvr>
                                        <p:cTn id="30" dur="500" fill="hold"/>
                                        <p:tgtEl>
                                          <p:spTgt spid="53"/>
                                        </p:tgtEl>
                                        <p:attrNameLst>
                                          <p:attrName>ppt_h</p:attrName>
                                        </p:attrNameLst>
                                      </p:cBhvr>
                                      <p:tavLst>
                                        <p:tav tm="0">
                                          <p:val>
                                            <p:fltVal val="0"/>
                                          </p:val>
                                        </p:tav>
                                        <p:tav tm="100000">
                                          <p:val>
                                            <p:strVal val="#ppt_h"/>
                                          </p:val>
                                        </p:tav>
                                      </p:tavLst>
                                    </p:anim>
                                    <p:animEffect transition="in" filter="fade">
                                      <p:cBhvr>
                                        <p:cTn id="31" dur="500"/>
                                        <p:tgtEl>
                                          <p:spTgt spid="53"/>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wipe(left)">
                                      <p:cBhvr>
                                        <p:cTn id="35" dur="500"/>
                                        <p:tgtEl>
                                          <p:spTgt spid="23"/>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24"/>
                                        </p:tgtEl>
                                        <p:attrNameLst>
                                          <p:attrName>style.visibility</p:attrName>
                                        </p:attrNameLst>
                                      </p:cBhvr>
                                      <p:to>
                                        <p:strVal val="visible"/>
                                      </p:to>
                                    </p:set>
                                    <p:animEffect transition="in" filter="wipe(left)">
                                      <p:cBhvr>
                                        <p:cTn id="39" dur="500"/>
                                        <p:tgtEl>
                                          <p:spTgt spid="24"/>
                                        </p:tgtEl>
                                      </p:cBhvr>
                                    </p:animEffect>
                                  </p:childTnLst>
                                </p:cTn>
                              </p:par>
                              <p:par>
                                <p:cTn id="40" presetID="2" presetClass="entr" presetSubtype="8" fill="hold" nodeType="withEffect">
                                  <p:stCondLst>
                                    <p:cond delay="0"/>
                                  </p:stCondLst>
                                  <p:childTnLst>
                                    <p:set>
                                      <p:cBhvr>
                                        <p:cTn id="41" dur="1" fill="hold">
                                          <p:stCondLst>
                                            <p:cond delay="0"/>
                                          </p:stCondLst>
                                        </p:cTn>
                                        <p:tgtEl>
                                          <p:spTgt spid="45"/>
                                        </p:tgtEl>
                                        <p:attrNameLst>
                                          <p:attrName>style.visibility</p:attrName>
                                        </p:attrNameLst>
                                      </p:cBhvr>
                                      <p:to>
                                        <p:strVal val="visible"/>
                                      </p:to>
                                    </p:set>
                                    <p:anim calcmode="lin" valueType="num">
                                      <p:cBhvr additive="base">
                                        <p:cTn id="42" dur="500" fill="hold"/>
                                        <p:tgtEl>
                                          <p:spTgt spid="45"/>
                                        </p:tgtEl>
                                        <p:attrNameLst>
                                          <p:attrName>ppt_x</p:attrName>
                                        </p:attrNameLst>
                                      </p:cBhvr>
                                      <p:tavLst>
                                        <p:tav tm="0">
                                          <p:val>
                                            <p:strVal val="0-#ppt_w/2"/>
                                          </p:val>
                                        </p:tav>
                                        <p:tav tm="100000">
                                          <p:val>
                                            <p:strVal val="#ppt_x"/>
                                          </p:val>
                                        </p:tav>
                                      </p:tavLst>
                                    </p:anim>
                                    <p:anim calcmode="lin" valueType="num">
                                      <p:cBhvr additive="base">
                                        <p:cTn id="43" dur="500" fill="hold"/>
                                        <p:tgtEl>
                                          <p:spTgt spid="45"/>
                                        </p:tgtEl>
                                        <p:attrNameLst>
                                          <p:attrName>ppt_y</p:attrName>
                                        </p:attrNameLst>
                                      </p:cBhvr>
                                      <p:tavLst>
                                        <p:tav tm="0">
                                          <p:val>
                                            <p:strVal val="#ppt_y"/>
                                          </p:val>
                                        </p:tav>
                                        <p:tav tm="100000">
                                          <p:val>
                                            <p:strVal val="#ppt_y"/>
                                          </p:val>
                                        </p:tav>
                                      </p:tavLst>
                                    </p:anim>
                                  </p:childTnLst>
                                </p:cTn>
                              </p:par>
                            </p:childTnLst>
                          </p:cTn>
                        </p:par>
                        <p:par>
                          <p:cTn id="44" fill="hold">
                            <p:stCondLst>
                              <p:cond delay="4500"/>
                            </p:stCondLst>
                            <p:childTnLst>
                              <p:par>
                                <p:cTn id="45" presetID="53" presetClass="entr" presetSubtype="16" fill="hold" grpId="0" nodeType="afterEffect">
                                  <p:stCondLst>
                                    <p:cond delay="0"/>
                                  </p:stCondLst>
                                  <p:childTnLst>
                                    <p:set>
                                      <p:cBhvr>
                                        <p:cTn id="46" dur="1" fill="hold">
                                          <p:stCondLst>
                                            <p:cond delay="0"/>
                                          </p:stCondLst>
                                        </p:cTn>
                                        <p:tgtEl>
                                          <p:spTgt spid="54"/>
                                        </p:tgtEl>
                                        <p:attrNameLst>
                                          <p:attrName>style.visibility</p:attrName>
                                        </p:attrNameLst>
                                      </p:cBhvr>
                                      <p:to>
                                        <p:strVal val="visible"/>
                                      </p:to>
                                    </p:set>
                                    <p:anim calcmode="lin" valueType="num">
                                      <p:cBhvr>
                                        <p:cTn id="47" dur="500" fill="hold"/>
                                        <p:tgtEl>
                                          <p:spTgt spid="54"/>
                                        </p:tgtEl>
                                        <p:attrNameLst>
                                          <p:attrName>ppt_w</p:attrName>
                                        </p:attrNameLst>
                                      </p:cBhvr>
                                      <p:tavLst>
                                        <p:tav tm="0">
                                          <p:val>
                                            <p:fltVal val="0"/>
                                          </p:val>
                                        </p:tav>
                                        <p:tav tm="100000">
                                          <p:val>
                                            <p:strVal val="#ppt_w"/>
                                          </p:val>
                                        </p:tav>
                                      </p:tavLst>
                                    </p:anim>
                                    <p:anim calcmode="lin" valueType="num">
                                      <p:cBhvr>
                                        <p:cTn id="48" dur="500" fill="hold"/>
                                        <p:tgtEl>
                                          <p:spTgt spid="54"/>
                                        </p:tgtEl>
                                        <p:attrNameLst>
                                          <p:attrName>ppt_h</p:attrName>
                                        </p:attrNameLst>
                                      </p:cBhvr>
                                      <p:tavLst>
                                        <p:tav tm="0">
                                          <p:val>
                                            <p:fltVal val="0"/>
                                          </p:val>
                                        </p:tav>
                                        <p:tav tm="100000">
                                          <p:val>
                                            <p:strVal val="#ppt_h"/>
                                          </p:val>
                                        </p:tav>
                                      </p:tavLst>
                                    </p:anim>
                                    <p:animEffect transition="in" filter="fade">
                                      <p:cBhvr>
                                        <p:cTn id="49" dur="500"/>
                                        <p:tgtEl>
                                          <p:spTgt spid="54"/>
                                        </p:tgtEl>
                                      </p:cBhvr>
                                    </p:animEffect>
                                  </p:childTnLst>
                                </p:cTn>
                              </p:par>
                            </p:childTnLst>
                          </p:cTn>
                        </p:par>
                        <p:par>
                          <p:cTn id="50" fill="hold">
                            <p:stCondLst>
                              <p:cond delay="5000"/>
                            </p:stCondLst>
                            <p:childTnLst>
                              <p:par>
                                <p:cTn id="51" presetID="22" presetClass="entr" presetSubtype="8" fill="hold" grpId="0" nodeType="afterEffect">
                                  <p:stCondLst>
                                    <p:cond delay="0"/>
                                  </p:stCondLst>
                                  <p:childTnLst>
                                    <p:set>
                                      <p:cBhvr>
                                        <p:cTn id="52" dur="1" fill="hold">
                                          <p:stCondLst>
                                            <p:cond delay="0"/>
                                          </p:stCondLst>
                                        </p:cTn>
                                        <p:tgtEl>
                                          <p:spTgt spid="25"/>
                                        </p:tgtEl>
                                        <p:attrNameLst>
                                          <p:attrName>style.visibility</p:attrName>
                                        </p:attrNameLst>
                                      </p:cBhvr>
                                      <p:to>
                                        <p:strVal val="visible"/>
                                      </p:to>
                                    </p:set>
                                    <p:animEffect transition="in" filter="wipe(left)">
                                      <p:cBhvr>
                                        <p:cTn id="53" dur="500"/>
                                        <p:tgtEl>
                                          <p:spTgt spid="25"/>
                                        </p:tgtEl>
                                      </p:cBhvr>
                                    </p:animEffect>
                                  </p:childTnLst>
                                </p:cTn>
                              </p:par>
                            </p:childTnLst>
                          </p:cTn>
                        </p:par>
                        <p:par>
                          <p:cTn id="54" fill="hold">
                            <p:stCondLst>
                              <p:cond delay="5500"/>
                            </p:stCondLst>
                            <p:childTnLst>
                              <p:par>
                                <p:cTn id="55" presetID="22" presetClass="entr" presetSubtype="8" fill="hold" grpId="0" nodeType="afterEffect">
                                  <p:stCondLst>
                                    <p:cond delay="0"/>
                                  </p:stCondLst>
                                  <p:childTnLst>
                                    <p:set>
                                      <p:cBhvr>
                                        <p:cTn id="56" dur="1" fill="hold">
                                          <p:stCondLst>
                                            <p:cond delay="0"/>
                                          </p:stCondLst>
                                        </p:cTn>
                                        <p:tgtEl>
                                          <p:spTgt spid="26"/>
                                        </p:tgtEl>
                                        <p:attrNameLst>
                                          <p:attrName>style.visibility</p:attrName>
                                        </p:attrNameLst>
                                      </p:cBhvr>
                                      <p:to>
                                        <p:strVal val="visible"/>
                                      </p:to>
                                    </p:set>
                                    <p:animEffect transition="in" filter="wipe(left)">
                                      <p:cBhvr>
                                        <p:cTn id="57" dur="500"/>
                                        <p:tgtEl>
                                          <p:spTgt spid="26"/>
                                        </p:tgtEl>
                                      </p:cBhvr>
                                    </p:animEffect>
                                  </p:childTnLst>
                                </p:cTn>
                              </p:par>
                              <p:par>
                                <p:cTn id="58" presetID="2" presetClass="entr" presetSubtype="8" fill="hold" nodeType="withEffect">
                                  <p:stCondLst>
                                    <p:cond delay="0"/>
                                  </p:stCondLst>
                                  <p:childTnLst>
                                    <p:set>
                                      <p:cBhvr>
                                        <p:cTn id="59" dur="1" fill="hold">
                                          <p:stCondLst>
                                            <p:cond delay="0"/>
                                          </p:stCondLst>
                                        </p:cTn>
                                        <p:tgtEl>
                                          <p:spTgt spid="48"/>
                                        </p:tgtEl>
                                        <p:attrNameLst>
                                          <p:attrName>style.visibility</p:attrName>
                                        </p:attrNameLst>
                                      </p:cBhvr>
                                      <p:to>
                                        <p:strVal val="visible"/>
                                      </p:to>
                                    </p:set>
                                    <p:anim calcmode="lin" valueType="num">
                                      <p:cBhvr additive="base">
                                        <p:cTn id="60" dur="500" fill="hold"/>
                                        <p:tgtEl>
                                          <p:spTgt spid="48"/>
                                        </p:tgtEl>
                                        <p:attrNameLst>
                                          <p:attrName>ppt_x</p:attrName>
                                        </p:attrNameLst>
                                      </p:cBhvr>
                                      <p:tavLst>
                                        <p:tav tm="0">
                                          <p:val>
                                            <p:strVal val="0-#ppt_w/2"/>
                                          </p:val>
                                        </p:tav>
                                        <p:tav tm="100000">
                                          <p:val>
                                            <p:strVal val="#ppt_x"/>
                                          </p:val>
                                        </p:tav>
                                      </p:tavLst>
                                    </p:anim>
                                    <p:anim calcmode="lin" valueType="num">
                                      <p:cBhvr additive="base">
                                        <p:cTn id="61" dur="500" fill="hold"/>
                                        <p:tgtEl>
                                          <p:spTgt spid="48"/>
                                        </p:tgtEl>
                                        <p:attrNameLst>
                                          <p:attrName>ppt_y</p:attrName>
                                        </p:attrNameLst>
                                      </p:cBhvr>
                                      <p:tavLst>
                                        <p:tav tm="0">
                                          <p:val>
                                            <p:strVal val="#ppt_y"/>
                                          </p:val>
                                        </p:tav>
                                        <p:tav tm="100000">
                                          <p:val>
                                            <p:strVal val="#ppt_y"/>
                                          </p:val>
                                        </p:tav>
                                      </p:tavLst>
                                    </p:anim>
                                  </p:childTnLst>
                                </p:cTn>
                              </p:par>
                            </p:childTnLst>
                          </p:cTn>
                        </p:par>
                        <p:par>
                          <p:cTn id="62" fill="hold">
                            <p:stCondLst>
                              <p:cond delay="6000"/>
                            </p:stCondLst>
                            <p:childTnLst>
                              <p:par>
                                <p:cTn id="63" presetID="22" presetClass="entr" presetSubtype="1" fill="hold" nodeType="afterEffect">
                                  <p:stCondLst>
                                    <p:cond delay="0"/>
                                  </p:stCondLst>
                                  <p:childTnLst>
                                    <p:set>
                                      <p:cBhvr>
                                        <p:cTn id="64" dur="1" fill="hold">
                                          <p:stCondLst>
                                            <p:cond delay="0"/>
                                          </p:stCondLst>
                                        </p:cTn>
                                        <p:tgtEl>
                                          <p:spTgt spid="9"/>
                                        </p:tgtEl>
                                        <p:attrNameLst>
                                          <p:attrName>style.visibility</p:attrName>
                                        </p:attrNameLst>
                                      </p:cBhvr>
                                      <p:to>
                                        <p:strVal val="visible"/>
                                      </p:to>
                                    </p:set>
                                    <p:animEffect transition="in" filter="wipe(up)">
                                      <p:cBhvr>
                                        <p:cTn id="65" dur="1500"/>
                                        <p:tgtEl>
                                          <p:spTgt spid="9"/>
                                        </p:tgtEl>
                                      </p:cBhvr>
                                    </p:animEffect>
                                  </p:childTnLst>
                                </p:cTn>
                              </p:par>
                            </p:childTnLst>
                          </p:cTn>
                        </p:par>
                        <p:par>
                          <p:cTn id="66" fill="hold">
                            <p:stCondLst>
                              <p:cond delay="7500"/>
                            </p:stCondLst>
                            <p:childTnLst>
                              <p:par>
                                <p:cTn id="67" presetID="53" presetClass="entr" presetSubtype="16" fill="hold" grpId="0" nodeType="afterEffect">
                                  <p:stCondLst>
                                    <p:cond delay="0"/>
                                  </p:stCondLst>
                                  <p:childTnLst>
                                    <p:set>
                                      <p:cBhvr>
                                        <p:cTn id="68" dur="1" fill="hold">
                                          <p:stCondLst>
                                            <p:cond delay="0"/>
                                          </p:stCondLst>
                                        </p:cTn>
                                        <p:tgtEl>
                                          <p:spTgt spid="99"/>
                                        </p:tgtEl>
                                        <p:attrNameLst>
                                          <p:attrName>style.visibility</p:attrName>
                                        </p:attrNameLst>
                                      </p:cBhvr>
                                      <p:to>
                                        <p:strVal val="visible"/>
                                      </p:to>
                                    </p:set>
                                    <p:anim calcmode="lin" valueType="num">
                                      <p:cBhvr>
                                        <p:cTn id="69" dur="500" fill="hold"/>
                                        <p:tgtEl>
                                          <p:spTgt spid="99"/>
                                        </p:tgtEl>
                                        <p:attrNameLst>
                                          <p:attrName>ppt_w</p:attrName>
                                        </p:attrNameLst>
                                      </p:cBhvr>
                                      <p:tavLst>
                                        <p:tav tm="0">
                                          <p:val>
                                            <p:fltVal val="0"/>
                                          </p:val>
                                        </p:tav>
                                        <p:tav tm="100000">
                                          <p:val>
                                            <p:strVal val="#ppt_w"/>
                                          </p:val>
                                        </p:tav>
                                      </p:tavLst>
                                    </p:anim>
                                    <p:anim calcmode="lin" valueType="num">
                                      <p:cBhvr>
                                        <p:cTn id="70" dur="500" fill="hold"/>
                                        <p:tgtEl>
                                          <p:spTgt spid="99"/>
                                        </p:tgtEl>
                                        <p:attrNameLst>
                                          <p:attrName>ppt_h</p:attrName>
                                        </p:attrNameLst>
                                      </p:cBhvr>
                                      <p:tavLst>
                                        <p:tav tm="0">
                                          <p:val>
                                            <p:fltVal val="0"/>
                                          </p:val>
                                        </p:tav>
                                        <p:tav tm="100000">
                                          <p:val>
                                            <p:strVal val="#ppt_h"/>
                                          </p:val>
                                        </p:tav>
                                      </p:tavLst>
                                    </p:anim>
                                    <p:animEffect transition="in" filter="fade">
                                      <p:cBhvr>
                                        <p:cTn id="71" dur="500"/>
                                        <p:tgtEl>
                                          <p:spTgt spid="99"/>
                                        </p:tgtEl>
                                      </p:cBhvr>
                                    </p:animEffect>
                                  </p:childTnLst>
                                </p:cTn>
                              </p:par>
                            </p:childTnLst>
                          </p:cTn>
                        </p:par>
                        <p:par>
                          <p:cTn id="72" fill="hold">
                            <p:stCondLst>
                              <p:cond delay="8000"/>
                            </p:stCondLst>
                            <p:childTnLst>
                              <p:par>
                                <p:cTn id="73" presetID="22" presetClass="entr" presetSubtype="8" fill="hold" grpId="0" nodeType="afterEffect">
                                  <p:stCondLst>
                                    <p:cond delay="0"/>
                                  </p:stCondLst>
                                  <p:childTnLst>
                                    <p:set>
                                      <p:cBhvr>
                                        <p:cTn id="74" dur="1" fill="hold">
                                          <p:stCondLst>
                                            <p:cond delay="0"/>
                                          </p:stCondLst>
                                        </p:cTn>
                                        <p:tgtEl>
                                          <p:spTgt spid="96"/>
                                        </p:tgtEl>
                                        <p:attrNameLst>
                                          <p:attrName>style.visibility</p:attrName>
                                        </p:attrNameLst>
                                      </p:cBhvr>
                                      <p:to>
                                        <p:strVal val="visible"/>
                                      </p:to>
                                    </p:set>
                                    <p:animEffect transition="in" filter="wipe(left)">
                                      <p:cBhvr>
                                        <p:cTn id="75" dur="500"/>
                                        <p:tgtEl>
                                          <p:spTgt spid="96"/>
                                        </p:tgtEl>
                                      </p:cBhvr>
                                    </p:animEffect>
                                  </p:childTnLst>
                                </p:cTn>
                              </p:par>
                            </p:childTnLst>
                          </p:cTn>
                        </p:par>
                        <p:par>
                          <p:cTn id="76" fill="hold">
                            <p:stCondLst>
                              <p:cond delay="8500"/>
                            </p:stCondLst>
                            <p:childTnLst>
                              <p:par>
                                <p:cTn id="77" presetID="22" presetClass="entr" presetSubtype="8" fill="hold" grpId="0" nodeType="afterEffect">
                                  <p:stCondLst>
                                    <p:cond delay="0"/>
                                  </p:stCondLst>
                                  <p:childTnLst>
                                    <p:set>
                                      <p:cBhvr>
                                        <p:cTn id="78" dur="1" fill="hold">
                                          <p:stCondLst>
                                            <p:cond delay="0"/>
                                          </p:stCondLst>
                                        </p:cTn>
                                        <p:tgtEl>
                                          <p:spTgt spid="97"/>
                                        </p:tgtEl>
                                        <p:attrNameLst>
                                          <p:attrName>style.visibility</p:attrName>
                                        </p:attrNameLst>
                                      </p:cBhvr>
                                      <p:to>
                                        <p:strVal val="visible"/>
                                      </p:to>
                                    </p:set>
                                    <p:animEffect transition="in" filter="wipe(left)">
                                      <p:cBhvr>
                                        <p:cTn id="79" dur="500"/>
                                        <p:tgtEl>
                                          <p:spTgt spid="97"/>
                                        </p:tgtEl>
                                      </p:cBhvr>
                                    </p:animEffect>
                                  </p:childTnLst>
                                </p:cTn>
                              </p:par>
                              <p:par>
                                <p:cTn id="80" presetID="2" presetClass="entr" presetSubtype="8" fill="hold" nodeType="withEffect">
                                  <p:stCondLst>
                                    <p:cond delay="0"/>
                                  </p:stCondLst>
                                  <p:childTnLst>
                                    <p:set>
                                      <p:cBhvr>
                                        <p:cTn id="81" dur="1" fill="hold">
                                          <p:stCondLst>
                                            <p:cond delay="0"/>
                                          </p:stCondLst>
                                        </p:cTn>
                                        <p:tgtEl>
                                          <p:spTgt spid="98"/>
                                        </p:tgtEl>
                                        <p:attrNameLst>
                                          <p:attrName>style.visibility</p:attrName>
                                        </p:attrNameLst>
                                      </p:cBhvr>
                                      <p:to>
                                        <p:strVal val="visible"/>
                                      </p:to>
                                    </p:set>
                                    <p:anim calcmode="lin" valueType="num">
                                      <p:cBhvr additive="base">
                                        <p:cTn id="82" dur="500" fill="hold"/>
                                        <p:tgtEl>
                                          <p:spTgt spid="98"/>
                                        </p:tgtEl>
                                        <p:attrNameLst>
                                          <p:attrName>ppt_x</p:attrName>
                                        </p:attrNameLst>
                                      </p:cBhvr>
                                      <p:tavLst>
                                        <p:tav tm="0">
                                          <p:val>
                                            <p:strVal val="0-#ppt_w/2"/>
                                          </p:val>
                                        </p:tav>
                                        <p:tav tm="100000">
                                          <p:val>
                                            <p:strVal val="#ppt_x"/>
                                          </p:val>
                                        </p:tav>
                                      </p:tavLst>
                                    </p:anim>
                                    <p:anim calcmode="lin" valueType="num">
                                      <p:cBhvr additive="base">
                                        <p:cTn id="83" dur="500" fill="hold"/>
                                        <p:tgtEl>
                                          <p:spTgt spid="98"/>
                                        </p:tgtEl>
                                        <p:attrNameLst>
                                          <p:attrName>ppt_y</p:attrName>
                                        </p:attrNameLst>
                                      </p:cBhvr>
                                      <p:tavLst>
                                        <p:tav tm="0">
                                          <p:val>
                                            <p:strVal val="#ppt_y"/>
                                          </p:val>
                                        </p:tav>
                                        <p:tav tm="100000">
                                          <p:val>
                                            <p:strVal val="#ppt_y"/>
                                          </p:val>
                                        </p:tav>
                                      </p:tavLst>
                                    </p:anim>
                                  </p:childTnLst>
                                </p:cTn>
                              </p:par>
                            </p:childTnLst>
                          </p:cTn>
                        </p:par>
                        <p:par>
                          <p:cTn id="84" fill="hold">
                            <p:stCondLst>
                              <p:cond delay="9000"/>
                            </p:stCondLst>
                            <p:childTnLst>
                              <p:par>
                                <p:cTn id="85" presetID="53" presetClass="entr" presetSubtype="16" fill="hold" grpId="0" nodeType="afterEffect">
                                  <p:stCondLst>
                                    <p:cond delay="0"/>
                                  </p:stCondLst>
                                  <p:childTnLst>
                                    <p:set>
                                      <p:cBhvr>
                                        <p:cTn id="86" dur="1" fill="hold">
                                          <p:stCondLst>
                                            <p:cond delay="0"/>
                                          </p:stCondLst>
                                        </p:cTn>
                                        <p:tgtEl>
                                          <p:spTgt spid="106"/>
                                        </p:tgtEl>
                                        <p:attrNameLst>
                                          <p:attrName>style.visibility</p:attrName>
                                        </p:attrNameLst>
                                      </p:cBhvr>
                                      <p:to>
                                        <p:strVal val="visible"/>
                                      </p:to>
                                    </p:set>
                                    <p:anim calcmode="lin" valueType="num">
                                      <p:cBhvr>
                                        <p:cTn id="87" dur="500" fill="hold"/>
                                        <p:tgtEl>
                                          <p:spTgt spid="106"/>
                                        </p:tgtEl>
                                        <p:attrNameLst>
                                          <p:attrName>ppt_w</p:attrName>
                                        </p:attrNameLst>
                                      </p:cBhvr>
                                      <p:tavLst>
                                        <p:tav tm="0">
                                          <p:val>
                                            <p:fltVal val="0"/>
                                          </p:val>
                                        </p:tav>
                                        <p:tav tm="100000">
                                          <p:val>
                                            <p:strVal val="#ppt_w"/>
                                          </p:val>
                                        </p:tav>
                                      </p:tavLst>
                                    </p:anim>
                                    <p:anim calcmode="lin" valueType="num">
                                      <p:cBhvr>
                                        <p:cTn id="88" dur="500" fill="hold"/>
                                        <p:tgtEl>
                                          <p:spTgt spid="106"/>
                                        </p:tgtEl>
                                        <p:attrNameLst>
                                          <p:attrName>ppt_h</p:attrName>
                                        </p:attrNameLst>
                                      </p:cBhvr>
                                      <p:tavLst>
                                        <p:tav tm="0">
                                          <p:val>
                                            <p:fltVal val="0"/>
                                          </p:val>
                                        </p:tav>
                                        <p:tav tm="100000">
                                          <p:val>
                                            <p:strVal val="#ppt_h"/>
                                          </p:val>
                                        </p:tav>
                                      </p:tavLst>
                                    </p:anim>
                                    <p:animEffect transition="in" filter="fade">
                                      <p:cBhvr>
                                        <p:cTn id="89" dur="500"/>
                                        <p:tgtEl>
                                          <p:spTgt spid="106"/>
                                        </p:tgtEl>
                                      </p:cBhvr>
                                    </p:animEffect>
                                  </p:childTnLst>
                                </p:cTn>
                              </p:par>
                            </p:childTnLst>
                          </p:cTn>
                        </p:par>
                        <p:par>
                          <p:cTn id="90" fill="hold">
                            <p:stCondLst>
                              <p:cond delay="9500"/>
                            </p:stCondLst>
                            <p:childTnLst>
                              <p:par>
                                <p:cTn id="91" presetID="22" presetClass="entr" presetSubtype="8" fill="hold" grpId="0" nodeType="afterEffect">
                                  <p:stCondLst>
                                    <p:cond delay="0"/>
                                  </p:stCondLst>
                                  <p:childTnLst>
                                    <p:set>
                                      <p:cBhvr>
                                        <p:cTn id="92" dur="1" fill="hold">
                                          <p:stCondLst>
                                            <p:cond delay="0"/>
                                          </p:stCondLst>
                                        </p:cTn>
                                        <p:tgtEl>
                                          <p:spTgt spid="103"/>
                                        </p:tgtEl>
                                        <p:attrNameLst>
                                          <p:attrName>style.visibility</p:attrName>
                                        </p:attrNameLst>
                                      </p:cBhvr>
                                      <p:to>
                                        <p:strVal val="visible"/>
                                      </p:to>
                                    </p:set>
                                    <p:animEffect transition="in" filter="wipe(left)">
                                      <p:cBhvr>
                                        <p:cTn id="93" dur="500"/>
                                        <p:tgtEl>
                                          <p:spTgt spid="103"/>
                                        </p:tgtEl>
                                      </p:cBhvr>
                                    </p:animEffect>
                                  </p:childTnLst>
                                </p:cTn>
                              </p:par>
                            </p:childTnLst>
                          </p:cTn>
                        </p:par>
                        <p:par>
                          <p:cTn id="94" fill="hold">
                            <p:stCondLst>
                              <p:cond delay="10000"/>
                            </p:stCondLst>
                            <p:childTnLst>
                              <p:par>
                                <p:cTn id="95" presetID="22" presetClass="entr" presetSubtype="8" fill="hold" grpId="0" nodeType="afterEffect">
                                  <p:stCondLst>
                                    <p:cond delay="0"/>
                                  </p:stCondLst>
                                  <p:childTnLst>
                                    <p:set>
                                      <p:cBhvr>
                                        <p:cTn id="96" dur="1" fill="hold">
                                          <p:stCondLst>
                                            <p:cond delay="0"/>
                                          </p:stCondLst>
                                        </p:cTn>
                                        <p:tgtEl>
                                          <p:spTgt spid="104"/>
                                        </p:tgtEl>
                                        <p:attrNameLst>
                                          <p:attrName>style.visibility</p:attrName>
                                        </p:attrNameLst>
                                      </p:cBhvr>
                                      <p:to>
                                        <p:strVal val="visible"/>
                                      </p:to>
                                    </p:set>
                                    <p:animEffect transition="in" filter="wipe(left)">
                                      <p:cBhvr>
                                        <p:cTn id="97" dur="500"/>
                                        <p:tgtEl>
                                          <p:spTgt spid="104"/>
                                        </p:tgtEl>
                                      </p:cBhvr>
                                    </p:animEffect>
                                  </p:childTnLst>
                                </p:cTn>
                              </p:par>
                              <p:par>
                                <p:cTn id="98" presetID="2" presetClass="entr" presetSubtype="8" fill="hold" nodeType="withEffect">
                                  <p:stCondLst>
                                    <p:cond delay="0"/>
                                  </p:stCondLst>
                                  <p:childTnLst>
                                    <p:set>
                                      <p:cBhvr>
                                        <p:cTn id="99" dur="1" fill="hold">
                                          <p:stCondLst>
                                            <p:cond delay="0"/>
                                          </p:stCondLst>
                                        </p:cTn>
                                        <p:tgtEl>
                                          <p:spTgt spid="105"/>
                                        </p:tgtEl>
                                        <p:attrNameLst>
                                          <p:attrName>style.visibility</p:attrName>
                                        </p:attrNameLst>
                                      </p:cBhvr>
                                      <p:to>
                                        <p:strVal val="visible"/>
                                      </p:to>
                                    </p:set>
                                    <p:anim calcmode="lin" valueType="num">
                                      <p:cBhvr additive="base">
                                        <p:cTn id="100" dur="500" fill="hold"/>
                                        <p:tgtEl>
                                          <p:spTgt spid="105"/>
                                        </p:tgtEl>
                                        <p:attrNameLst>
                                          <p:attrName>ppt_x</p:attrName>
                                        </p:attrNameLst>
                                      </p:cBhvr>
                                      <p:tavLst>
                                        <p:tav tm="0">
                                          <p:val>
                                            <p:strVal val="0-#ppt_w/2"/>
                                          </p:val>
                                        </p:tav>
                                        <p:tav tm="100000">
                                          <p:val>
                                            <p:strVal val="#ppt_x"/>
                                          </p:val>
                                        </p:tav>
                                      </p:tavLst>
                                    </p:anim>
                                    <p:anim calcmode="lin" valueType="num">
                                      <p:cBhvr additive="base">
                                        <p:cTn id="101" dur="500" fill="hold"/>
                                        <p:tgtEl>
                                          <p:spTgt spid="105"/>
                                        </p:tgtEl>
                                        <p:attrNameLst>
                                          <p:attrName>ppt_y</p:attrName>
                                        </p:attrNameLst>
                                      </p:cBhvr>
                                      <p:tavLst>
                                        <p:tav tm="0">
                                          <p:val>
                                            <p:strVal val="#ppt_y"/>
                                          </p:val>
                                        </p:tav>
                                        <p:tav tm="100000">
                                          <p:val>
                                            <p:strVal val="#ppt_y"/>
                                          </p:val>
                                        </p:tav>
                                      </p:tavLst>
                                    </p:anim>
                                  </p:childTnLst>
                                </p:cTn>
                              </p:par>
                            </p:childTnLst>
                          </p:cTn>
                        </p:par>
                        <p:par>
                          <p:cTn id="102" fill="hold">
                            <p:stCondLst>
                              <p:cond delay="10500"/>
                            </p:stCondLst>
                            <p:childTnLst>
                              <p:par>
                                <p:cTn id="103" presetID="53" presetClass="entr" presetSubtype="16" fill="hold" grpId="0" nodeType="afterEffect">
                                  <p:stCondLst>
                                    <p:cond delay="0"/>
                                  </p:stCondLst>
                                  <p:childTnLst>
                                    <p:set>
                                      <p:cBhvr>
                                        <p:cTn id="104" dur="1" fill="hold">
                                          <p:stCondLst>
                                            <p:cond delay="0"/>
                                          </p:stCondLst>
                                        </p:cTn>
                                        <p:tgtEl>
                                          <p:spTgt spid="113"/>
                                        </p:tgtEl>
                                        <p:attrNameLst>
                                          <p:attrName>style.visibility</p:attrName>
                                        </p:attrNameLst>
                                      </p:cBhvr>
                                      <p:to>
                                        <p:strVal val="visible"/>
                                      </p:to>
                                    </p:set>
                                    <p:anim calcmode="lin" valueType="num">
                                      <p:cBhvr>
                                        <p:cTn id="105" dur="500" fill="hold"/>
                                        <p:tgtEl>
                                          <p:spTgt spid="113"/>
                                        </p:tgtEl>
                                        <p:attrNameLst>
                                          <p:attrName>ppt_w</p:attrName>
                                        </p:attrNameLst>
                                      </p:cBhvr>
                                      <p:tavLst>
                                        <p:tav tm="0">
                                          <p:val>
                                            <p:fltVal val="0"/>
                                          </p:val>
                                        </p:tav>
                                        <p:tav tm="100000">
                                          <p:val>
                                            <p:strVal val="#ppt_w"/>
                                          </p:val>
                                        </p:tav>
                                      </p:tavLst>
                                    </p:anim>
                                    <p:anim calcmode="lin" valueType="num">
                                      <p:cBhvr>
                                        <p:cTn id="106" dur="500" fill="hold"/>
                                        <p:tgtEl>
                                          <p:spTgt spid="113"/>
                                        </p:tgtEl>
                                        <p:attrNameLst>
                                          <p:attrName>ppt_h</p:attrName>
                                        </p:attrNameLst>
                                      </p:cBhvr>
                                      <p:tavLst>
                                        <p:tav tm="0">
                                          <p:val>
                                            <p:fltVal val="0"/>
                                          </p:val>
                                        </p:tav>
                                        <p:tav tm="100000">
                                          <p:val>
                                            <p:strVal val="#ppt_h"/>
                                          </p:val>
                                        </p:tav>
                                      </p:tavLst>
                                    </p:anim>
                                    <p:animEffect transition="in" filter="fade">
                                      <p:cBhvr>
                                        <p:cTn id="107" dur="500"/>
                                        <p:tgtEl>
                                          <p:spTgt spid="113"/>
                                        </p:tgtEl>
                                      </p:cBhvr>
                                    </p:animEffect>
                                  </p:childTnLst>
                                </p:cTn>
                              </p:par>
                            </p:childTnLst>
                          </p:cTn>
                        </p:par>
                        <p:par>
                          <p:cTn id="108" fill="hold">
                            <p:stCondLst>
                              <p:cond delay="11000"/>
                            </p:stCondLst>
                            <p:childTnLst>
                              <p:par>
                                <p:cTn id="109" presetID="22" presetClass="entr" presetSubtype="8" fill="hold" grpId="0" nodeType="afterEffect">
                                  <p:stCondLst>
                                    <p:cond delay="0"/>
                                  </p:stCondLst>
                                  <p:childTnLst>
                                    <p:set>
                                      <p:cBhvr>
                                        <p:cTn id="110" dur="1" fill="hold">
                                          <p:stCondLst>
                                            <p:cond delay="0"/>
                                          </p:stCondLst>
                                        </p:cTn>
                                        <p:tgtEl>
                                          <p:spTgt spid="110"/>
                                        </p:tgtEl>
                                        <p:attrNameLst>
                                          <p:attrName>style.visibility</p:attrName>
                                        </p:attrNameLst>
                                      </p:cBhvr>
                                      <p:to>
                                        <p:strVal val="visible"/>
                                      </p:to>
                                    </p:set>
                                    <p:animEffect transition="in" filter="wipe(left)">
                                      <p:cBhvr>
                                        <p:cTn id="111" dur="500"/>
                                        <p:tgtEl>
                                          <p:spTgt spid="110"/>
                                        </p:tgtEl>
                                      </p:cBhvr>
                                    </p:animEffect>
                                  </p:childTnLst>
                                </p:cTn>
                              </p:par>
                            </p:childTnLst>
                          </p:cTn>
                        </p:par>
                        <p:par>
                          <p:cTn id="112" fill="hold">
                            <p:stCondLst>
                              <p:cond delay="11500"/>
                            </p:stCondLst>
                            <p:childTnLst>
                              <p:par>
                                <p:cTn id="113" presetID="22" presetClass="entr" presetSubtype="8" fill="hold" grpId="0" nodeType="afterEffect">
                                  <p:stCondLst>
                                    <p:cond delay="0"/>
                                  </p:stCondLst>
                                  <p:childTnLst>
                                    <p:set>
                                      <p:cBhvr>
                                        <p:cTn id="114" dur="1" fill="hold">
                                          <p:stCondLst>
                                            <p:cond delay="0"/>
                                          </p:stCondLst>
                                        </p:cTn>
                                        <p:tgtEl>
                                          <p:spTgt spid="111"/>
                                        </p:tgtEl>
                                        <p:attrNameLst>
                                          <p:attrName>style.visibility</p:attrName>
                                        </p:attrNameLst>
                                      </p:cBhvr>
                                      <p:to>
                                        <p:strVal val="visible"/>
                                      </p:to>
                                    </p:set>
                                    <p:animEffect transition="in" filter="wipe(left)">
                                      <p:cBhvr>
                                        <p:cTn id="115" dur="500"/>
                                        <p:tgtEl>
                                          <p:spTgt spid="111"/>
                                        </p:tgtEl>
                                      </p:cBhvr>
                                    </p:animEffect>
                                  </p:childTnLst>
                                </p:cTn>
                              </p:par>
                              <p:par>
                                <p:cTn id="116" presetID="2" presetClass="entr" presetSubtype="8" fill="hold" nodeType="withEffect">
                                  <p:stCondLst>
                                    <p:cond delay="0"/>
                                  </p:stCondLst>
                                  <p:childTnLst>
                                    <p:set>
                                      <p:cBhvr>
                                        <p:cTn id="117" dur="1" fill="hold">
                                          <p:stCondLst>
                                            <p:cond delay="0"/>
                                          </p:stCondLst>
                                        </p:cTn>
                                        <p:tgtEl>
                                          <p:spTgt spid="112"/>
                                        </p:tgtEl>
                                        <p:attrNameLst>
                                          <p:attrName>style.visibility</p:attrName>
                                        </p:attrNameLst>
                                      </p:cBhvr>
                                      <p:to>
                                        <p:strVal val="visible"/>
                                      </p:to>
                                    </p:set>
                                    <p:anim calcmode="lin" valueType="num">
                                      <p:cBhvr additive="base">
                                        <p:cTn id="118" dur="500" fill="hold"/>
                                        <p:tgtEl>
                                          <p:spTgt spid="112"/>
                                        </p:tgtEl>
                                        <p:attrNameLst>
                                          <p:attrName>ppt_x</p:attrName>
                                        </p:attrNameLst>
                                      </p:cBhvr>
                                      <p:tavLst>
                                        <p:tav tm="0">
                                          <p:val>
                                            <p:strVal val="0-#ppt_w/2"/>
                                          </p:val>
                                        </p:tav>
                                        <p:tav tm="100000">
                                          <p:val>
                                            <p:strVal val="#ppt_x"/>
                                          </p:val>
                                        </p:tav>
                                      </p:tavLst>
                                    </p:anim>
                                    <p:anim calcmode="lin" valueType="num">
                                      <p:cBhvr additive="base">
                                        <p:cTn id="119" dur="500" fill="hold"/>
                                        <p:tgtEl>
                                          <p:spTgt spid="112"/>
                                        </p:tgtEl>
                                        <p:attrNameLst>
                                          <p:attrName>ppt_y</p:attrName>
                                        </p:attrNameLst>
                                      </p:cBhvr>
                                      <p:tavLst>
                                        <p:tav tm="0">
                                          <p:val>
                                            <p:strVal val="#ppt_y"/>
                                          </p:val>
                                        </p:tav>
                                        <p:tav tm="100000">
                                          <p:val>
                                            <p:strVal val="#ppt_y"/>
                                          </p:val>
                                        </p:tav>
                                      </p:tavLst>
                                    </p:anim>
                                  </p:childTnLst>
                                </p:cTn>
                              </p:par>
                            </p:childTnLst>
                          </p:cTn>
                        </p:par>
                        <p:par>
                          <p:cTn id="120" fill="hold">
                            <p:stCondLst>
                              <p:cond delay="12000"/>
                            </p:stCondLst>
                            <p:childTnLst>
                              <p:par>
                                <p:cTn id="121" presetID="22" presetClass="entr" presetSubtype="1" fill="hold" nodeType="afterEffect">
                                  <p:stCondLst>
                                    <p:cond delay="0"/>
                                  </p:stCondLst>
                                  <p:childTnLst>
                                    <p:set>
                                      <p:cBhvr>
                                        <p:cTn id="122" dur="1" fill="hold">
                                          <p:stCondLst>
                                            <p:cond delay="0"/>
                                          </p:stCondLst>
                                        </p:cTn>
                                        <p:tgtEl>
                                          <p:spTgt spid="10"/>
                                        </p:tgtEl>
                                        <p:attrNameLst>
                                          <p:attrName>style.visibility</p:attrName>
                                        </p:attrNameLst>
                                      </p:cBhvr>
                                      <p:to>
                                        <p:strVal val="visible"/>
                                      </p:to>
                                    </p:set>
                                    <p:animEffect transition="in" filter="wipe(up)">
                                      <p:cBhvr>
                                        <p:cTn id="123" dur="1500"/>
                                        <p:tgtEl>
                                          <p:spTgt spid="10"/>
                                        </p:tgtEl>
                                      </p:cBhvr>
                                    </p:animEffect>
                                  </p:childTnLst>
                                </p:cTn>
                              </p:par>
                            </p:childTnLst>
                          </p:cTn>
                        </p:par>
                        <p:par>
                          <p:cTn id="124" fill="hold">
                            <p:stCondLst>
                              <p:cond delay="13500"/>
                            </p:stCondLst>
                            <p:childTnLst>
                              <p:par>
                                <p:cTn id="125" presetID="53" presetClass="entr" presetSubtype="16" fill="hold" grpId="0" nodeType="afterEffect">
                                  <p:stCondLst>
                                    <p:cond delay="0"/>
                                  </p:stCondLst>
                                  <p:childTnLst>
                                    <p:set>
                                      <p:cBhvr>
                                        <p:cTn id="126" dur="1" fill="hold">
                                          <p:stCondLst>
                                            <p:cond delay="0"/>
                                          </p:stCondLst>
                                        </p:cTn>
                                        <p:tgtEl>
                                          <p:spTgt spid="78"/>
                                        </p:tgtEl>
                                        <p:attrNameLst>
                                          <p:attrName>style.visibility</p:attrName>
                                        </p:attrNameLst>
                                      </p:cBhvr>
                                      <p:to>
                                        <p:strVal val="visible"/>
                                      </p:to>
                                    </p:set>
                                    <p:anim calcmode="lin" valueType="num">
                                      <p:cBhvr>
                                        <p:cTn id="127" dur="500" fill="hold"/>
                                        <p:tgtEl>
                                          <p:spTgt spid="78"/>
                                        </p:tgtEl>
                                        <p:attrNameLst>
                                          <p:attrName>ppt_w</p:attrName>
                                        </p:attrNameLst>
                                      </p:cBhvr>
                                      <p:tavLst>
                                        <p:tav tm="0">
                                          <p:val>
                                            <p:fltVal val="0"/>
                                          </p:val>
                                        </p:tav>
                                        <p:tav tm="100000">
                                          <p:val>
                                            <p:strVal val="#ppt_w"/>
                                          </p:val>
                                        </p:tav>
                                      </p:tavLst>
                                    </p:anim>
                                    <p:anim calcmode="lin" valueType="num">
                                      <p:cBhvr>
                                        <p:cTn id="128" dur="500" fill="hold"/>
                                        <p:tgtEl>
                                          <p:spTgt spid="78"/>
                                        </p:tgtEl>
                                        <p:attrNameLst>
                                          <p:attrName>ppt_h</p:attrName>
                                        </p:attrNameLst>
                                      </p:cBhvr>
                                      <p:tavLst>
                                        <p:tav tm="0">
                                          <p:val>
                                            <p:fltVal val="0"/>
                                          </p:val>
                                        </p:tav>
                                        <p:tav tm="100000">
                                          <p:val>
                                            <p:strVal val="#ppt_h"/>
                                          </p:val>
                                        </p:tav>
                                      </p:tavLst>
                                    </p:anim>
                                    <p:animEffect transition="in" filter="fade">
                                      <p:cBhvr>
                                        <p:cTn id="129" dur="500"/>
                                        <p:tgtEl>
                                          <p:spTgt spid="78"/>
                                        </p:tgtEl>
                                      </p:cBhvr>
                                    </p:animEffect>
                                  </p:childTnLst>
                                </p:cTn>
                              </p:par>
                            </p:childTnLst>
                          </p:cTn>
                        </p:par>
                        <p:par>
                          <p:cTn id="130" fill="hold">
                            <p:stCondLst>
                              <p:cond delay="14000"/>
                            </p:stCondLst>
                            <p:childTnLst>
                              <p:par>
                                <p:cTn id="131" presetID="22" presetClass="entr" presetSubtype="8" fill="hold" grpId="0" nodeType="afterEffect">
                                  <p:stCondLst>
                                    <p:cond delay="0"/>
                                  </p:stCondLst>
                                  <p:childTnLst>
                                    <p:set>
                                      <p:cBhvr>
                                        <p:cTn id="132" dur="1" fill="hold">
                                          <p:stCondLst>
                                            <p:cond delay="0"/>
                                          </p:stCondLst>
                                        </p:cTn>
                                        <p:tgtEl>
                                          <p:spTgt spid="75"/>
                                        </p:tgtEl>
                                        <p:attrNameLst>
                                          <p:attrName>style.visibility</p:attrName>
                                        </p:attrNameLst>
                                      </p:cBhvr>
                                      <p:to>
                                        <p:strVal val="visible"/>
                                      </p:to>
                                    </p:set>
                                    <p:animEffect transition="in" filter="wipe(left)">
                                      <p:cBhvr>
                                        <p:cTn id="133" dur="500"/>
                                        <p:tgtEl>
                                          <p:spTgt spid="75"/>
                                        </p:tgtEl>
                                      </p:cBhvr>
                                    </p:animEffect>
                                  </p:childTnLst>
                                </p:cTn>
                              </p:par>
                            </p:childTnLst>
                          </p:cTn>
                        </p:par>
                        <p:par>
                          <p:cTn id="134" fill="hold">
                            <p:stCondLst>
                              <p:cond delay="14500"/>
                            </p:stCondLst>
                            <p:childTnLst>
                              <p:par>
                                <p:cTn id="135" presetID="22" presetClass="entr" presetSubtype="8" fill="hold" grpId="0" nodeType="afterEffect">
                                  <p:stCondLst>
                                    <p:cond delay="0"/>
                                  </p:stCondLst>
                                  <p:childTnLst>
                                    <p:set>
                                      <p:cBhvr>
                                        <p:cTn id="136" dur="1" fill="hold">
                                          <p:stCondLst>
                                            <p:cond delay="0"/>
                                          </p:stCondLst>
                                        </p:cTn>
                                        <p:tgtEl>
                                          <p:spTgt spid="76"/>
                                        </p:tgtEl>
                                        <p:attrNameLst>
                                          <p:attrName>style.visibility</p:attrName>
                                        </p:attrNameLst>
                                      </p:cBhvr>
                                      <p:to>
                                        <p:strVal val="visible"/>
                                      </p:to>
                                    </p:set>
                                    <p:animEffect transition="in" filter="wipe(left)">
                                      <p:cBhvr>
                                        <p:cTn id="137" dur="500"/>
                                        <p:tgtEl>
                                          <p:spTgt spid="76"/>
                                        </p:tgtEl>
                                      </p:cBhvr>
                                    </p:animEffect>
                                  </p:childTnLst>
                                </p:cTn>
                              </p:par>
                              <p:par>
                                <p:cTn id="138" presetID="2" presetClass="entr" presetSubtype="8" fill="hold" nodeType="withEffect">
                                  <p:stCondLst>
                                    <p:cond delay="0"/>
                                  </p:stCondLst>
                                  <p:childTnLst>
                                    <p:set>
                                      <p:cBhvr>
                                        <p:cTn id="139" dur="1" fill="hold">
                                          <p:stCondLst>
                                            <p:cond delay="0"/>
                                          </p:stCondLst>
                                        </p:cTn>
                                        <p:tgtEl>
                                          <p:spTgt spid="77"/>
                                        </p:tgtEl>
                                        <p:attrNameLst>
                                          <p:attrName>style.visibility</p:attrName>
                                        </p:attrNameLst>
                                      </p:cBhvr>
                                      <p:to>
                                        <p:strVal val="visible"/>
                                      </p:to>
                                    </p:set>
                                    <p:anim calcmode="lin" valueType="num">
                                      <p:cBhvr additive="base">
                                        <p:cTn id="140" dur="500" fill="hold"/>
                                        <p:tgtEl>
                                          <p:spTgt spid="77"/>
                                        </p:tgtEl>
                                        <p:attrNameLst>
                                          <p:attrName>ppt_x</p:attrName>
                                        </p:attrNameLst>
                                      </p:cBhvr>
                                      <p:tavLst>
                                        <p:tav tm="0">
                                          <p:val>
                                            <p:strVal val="0-#ppt_w/2"/>
                                          </p:val>
                                        </p:tav>
                                        <p:tav tm="100000">
                                          <p:val>
                                            <p:strVal val="#ppt_x"/>
                                          </p:val>
                                        </p:tav>
                                      </p:tavLst>
                                    </p:anim>
                                    <p:anim calcmode="lin" valueType="num">
                                      <p:cBhvr additive="base">
                                        <p:cTn id="141" dur="500" fill="hold"/>
                                        <p:tgtEl>
                                          <p:spTgt spid="77"/>
                                        </p:tgtEl>
                                        <p:attrNameLst>
                                          <p:attrName>ppt_y</p:attrName>
                                        </p:attrNameLst>
                                      </p:cBhvr>
                                      <p:tavLst>
                                        <p:tav tm="0">
                                          <p:val>
                                            <p:strVal val="#ppt_y"/>
                                          </p:val>
                                        </p:tav>
                                        <p:tav tm="100000">
                                          <p:val>
                                            <p:strVal val="#ppt_y"/>
                                          </p:val>
                                        </p:tav>
                                      </p:tavLst>
                                    </p:anim>
                                  </p:childTnLst>
                                </p:cTn>
                              </p:par>
                            </p:childTnLst>
                          </p:cTn>
                        </p:par>
                        <p:par>
                          <p:cTn id="142" fill="hold">
                            <p:stCondLst>
                              <p:cond delay="15000"/>
                            </p:stCondLst>
                            <p:childTnLst>
                              <p:par>
                                <p:cTn id="143" presetID="53" presetClass="entr" presetSubtype="16" fill="hold" grpId="0" nodeType="afterEffect">
                                  <p:stCondLst>
                                    <p:cond delay="0"/>
                                  </p:stCondLst>
                                  <p:childTnLst>
                                    <p:set>
                                      <p:cBhvr>
                                        <p:cTn id="144" dur="1" fill="hold">
                                          <p:stCondLst>
                                            <p:cond delay="0"/>
                                          </p:stCondLst>
                                        </p:cTn>
                                        <p:tgtEl>
                                          <p:spTgt spid="85"/>
                                        </p:tgtEl>
                                        <p:attrNameLst>
                                          <p:attrName>style.visibility</p:attrName>
                                        </p:attrNameLst>
                                      </p:cBhvr>
                                      <p:to>
                                        <p:strVal val="visible"/>
                                      </p:to>
                                    </p:set>
                                    <p:anim calcmode="lin" valueType="num">
                                      <p:cBhvr>
                                        <p:cTn id="145" dur="500" fill="hold"/>
                                        <p:tgtEl>
                                          <p:spTgt spid="85"/>
                                        </p:tgtEl>
                                        <p:attrNameLst>
                                          <p:attrName>ppt_w</p:attrName>
                                        </p:attrNameLst>
                                      </p:cBhvr>
                                      <p:tavLst>
                                        <p:tav tm="0">
                                          <p:val>
                                            <p:fltVal val="0"/>
                                          </p:val>
                                        </p:tav>
                                        <p:tav tm="100000">
                                          <p:val>
                                            <p:strVal val="#ppt_w"/>
                                          </p:val>
                                        </p:tav>
                                      </p:tavLst>
                                    </p:anim>
                                    <p:anim calcmode="lin" valueType="num">
                                      <p:cBhvr>
                                        <p:cTn id="146" dur="500" fill="hold"/>
                                        <p:tgtEl>
                                          <p:spTgt spid="85"/>
                                        </p:tgtEl>
                                        <p:attrNameLst>
                                          <p:attrName>ppt_h</p:attrName>
                                        </p:attrNameLst>
                                      </p:cBhvr>
                                      <p:tavLst>
                                        <p:tav tm="0">
                                          <p:val>
                                            <p:fltVal val="0"/>
                                          </p:val>
                                        </p:tav>
                                        <p:tav tm="100000">
                                          <p:val>
                                            <p:strVal val="#ppt_h"/>
                                          </p:val>
                                        </p:tav>
                                      </p:tavLst>
                                    </p:anim>
                                    <p:animEffect transition="in" filter="fade">
                                      <p:cBhvr>
                                        <p:cTn id="147" dur="500"/>
                                        <p:tgtEl>
                                          <p:spTgt spid="85"/>
                                        </p:tgtEl>
                                      </p:cBhvr>
                                    </p:animEffect>
                                  </p:childTnLst>
                                </p:cTn>
                              </p:par>
                            </p:childTnLst>
                          </p:cTn>
                        </p:par>
                        <p:par>
                          <p:cTn id="148" fill="hold">
                            <p:stCondLst>
                              <p:cond delay="15500"/>
                            </p:stCondLst>
                            <p:childTnLst>
                              <p:par>
                                <p:cTn id="149" presetID="22" presetClass="entr" presetSubtype="8" fill="hold" grpId="0" nodeType="afterEffect">
                                  <p:stCondLst>
                                    <p:cond delay="0"/>
                                  </p:stCondLst>
                                  <p:childTnLst>
                                    <p:set>
                                      <p:cBhvr>
                                        <p:cTn id="150" dur="1" fill="hold">
                                          <p:stCondLst>
                                            <p:cond delay="0"/>
                                          </p:stCondLst>
                                        </p:cTn>
                                        <p:tgtEl>
                                          <p:spTgt spid="82"/>
                                        </p:tgtEl>
                                        <p:attrNameLst>
                                          <p:attrName>style.visibility</p:attrName>
                                        </p:attrNameLst>
                                      </p:cBhvr>
                                      <p:to>
                                        <p:strVal val="visible"/>
                                      </p:to>
                                    </p:set>
                                    <p:animEffect transition="in" filter="wipe(left)">
                                      <p:cBhvr>
                                        <p:cTn id="151" dur="500"/>
                                        <p:tgtEl>
                                          <p:spTgt spid="82"/>
                                        </p:tgtEl>
                                      </p:cBhvr>
                                    </p:animEffect>
                                  </p:childTnLst>
                                </p:cTn>
                              </p:par>
                            </p:childTnLst>
                          </p:cTn>
                        </p:par>
                        <p:par>
                          <p:cTn id="152" fill="hold">
                            <p:stCondLst>
                              <p:cond delay="16000"/>
                            </p:stCondLst>
                            <p:childTnLst>
                              <p:par>
                                <p:cTn id="153" presetID="22" presetClass="entr" presetSubtype="8" fill="hold" grpId="0" nodeType="afterEffect">
                                  <p:stCondLst>
                                    <p:cond delay="0"/>
                                  </p:stCondLst>
                                  <p:childTnLst>
                                    <p:set>
                                      <p:cBhvr>
                                        <p:cTn id="154" dur="1" fill="hold">
                                          <p:stCondLst>
                                            <p:cond delay="0"/>
                                          </p:stCondLst>
                                        </p:cTn>
                                        <p:tgtEl>
                                          <p:spTgt spid="83"/>
                                        </p:tgtEl>
                                        <p:attrNameLst>
                                          <p:attrName>style.visibility</p:attrName>
                                        </p:attrNameLst>
                                      </p:cBhvr>
                                      <p:to>
                                        <p:strVal val="visible"/>
                                      </p:to>
                                    </p:set>
                                    <p:animEffect transition="in" filter="wipe(left)">
                                      <p:cBhvr>
                                        <p:cTn id="155" dur="500"/>
                                        <p:tgtEl>
                                          <p:spTgt spid="83"/>
                                        </p:tgtEl>
                                      </p:cBhvr>
                                    </p:animEffect>
                                  </p:childTnLst>
                                </p:cTn>
                              </p:par>
                              <p:par>
                                <p:cTn id="156" presetID="2" presetClass="entr" presetSubtype="8" fill="hold" nodeType="withEffect">
                                  <p:stCondLst>
                                    <p:cond delay="0"/>
                                  </p:stCondLst>
                                  <p:childTnLst>
                                    <p:set>
                                      <p:cBhvr>
                                        <p:cTn id="157" dur="1" fill="hold">
                                          <p:stCondLst>
                                            <p:cond delay="0"/>
                                          </p:stCondLst>
                                        </p:cTn>
                                        <p:tgtEl>
                                          <p:spTgt spid="84"/>
                                        </p:tgtEl>
                                        <p:attrNameLst>
                                          <p:attrName>style.visibility</p:attrName>
                                        </p:attrNameLst>
                                      </p:cBhvr>
                                      <p:to>
                                        <p:strVal val="visible"/>
                                      </p:to>
                                    </p:set>
                                    <p:anim calcmode="lin" valueType="num">
                                      <p:cBhvr additive="base">
                                        <p:cTn id="158" dur="500" fill="hold"/>
                                        <p:tgtEl>
                                          <p:spTgt spid="84"/>
                                        </p:tgtEl>
                                        <p:attrNameLst>
                                          <p:attrName>ppt_x</p:attrName>
                                        </p:attrNameLst>
                                      </p:cBhvr>
                                      <p:tavLst>
                                        <p:tav tm="0">
                                          <p:val>
                                            <p:strVal val="0-#ppt_w/2"/>
                                          </p:val>
                                        </p:tav>
                                        <p:tav tm="100000">
                                          <p:val>
                                            <p:strVal val="#ppt_x"/>
                                          </p:val>
                                        </p:tav>
                                      </p:tavLst>
                                    </p:anim>
                                    <p:anim calcmode="lin" valueType="num">
                                      <p:cBhvr additive="base">
                                        <p:cTn id="159" dur="500" fill="hold"/>
                                        <p:tgtEl>
                                          <p:spTgt spid="84"/>
                                        </p:tgtEl>
                                        <p:attrNameLst>
                                          <p:attrName>ppt_y</p:attrName>
                                        </p:attrNameLst>
                                      </p:cBhvr>
                                      <p:tavLst>
                                        <p:tav tm="0">
                                          <p:val>
                                            <p:strVal val="#ppt_y"/>
                                          </p:val>
                                        </p:tav>
                                        <p:tav tm="100000">
                                          <p:val>
                                            <p:strVal val="#ppt_y"/>
                                          </p:val>
                                        </p:tav>
                                      </p:tavLst>
                                    </p:anim>
                                  </p:childTnLst>
                                </p:cTn>
                              </p:par>
                            </p:childTnLst>
                          </p:cTn>
                        </p:par>
                        <p:par>
                          <p:cTn id="160" fill="hold">
                            <p:stCondLst>
                              <p:cond delay="16500"/>
                            </p:stCondLst>
                            <p:childTnLst>
                              <p:par>
                                <p:cTn id="161" presetID="53" presetClass="entr" presetSubtype="16" fill="hold" grpId="0" nodeType="afterEffect">
                                  <p:stCondLst>
                                    <p:cond delay="0"/>
                                  </p:stCondLst>
                                  <p:childTnLst>
                                    <p:set>
                                      <p:cBhvr>
                                        <p:cTn id="162" dur="1" fill="hold">
                                          <p:stCondLst>
                                            <p:cond delay="0"/>
                                          </p:stCondLst>
                                        </p:cTn>
                                        <p:tgtEl>
                                          <p:spTgt spid="92"/>
                                        </p:tgtEl>
                                        <p:attrNameLst>
                                          <p:attrName>style.visibility</p:attrName>
                                        </p:attrNameLst>
                                      </p:cBhvr>
                                      <p:to>
                                        <p:strVal val="visible"/>
                                      </p:to>
                                    </p:set>
                                    <p:anim calcmode="lin" valueType="num">
                                      <p:cBhvr>
                                        <p:cTn id="163" dur="500" fill="hold"/>
                                        <p:tgtEl>
                                          <p:spTgt spid="92"/>
                                        </p:tgtEl>
                                        <p:attrNameLst>
                                          <p:attrName>ppt_w</p:attrName>
                                        </p:attrNameLst>
                                      </p:cBhvr>
                                      <p:tavLst>
                                        <p:tav tm="0">
                                          <p:val>
                                            <p:fltVal val="0"/>
                                          </p:val>
                                        </p:tav>
                                        <p:tav tm="100000">
                                          <p:val>
                                            <p:strVal val="#ppt_w"/>
                                          </p:val>
                                        </p:tav>
                                      </p:tavLst>
                                    </p:anim>
                                    <p:anim calcmode="lin" valueType="num">
                                      <p:cBhvr>
                                        <p:cTn id="164" dur="500" fill="hold"/>
                                        <p:tgtEl>
                                          <p:spTgt spid="92"/>
                                        </p:tgtEl>
                                        <p:attrNameLst>
                                          <p:attrName>ppt_h</p:attrName>
                                        </p:attrNameLst>
                                      </p:cBhvr>
                                      <p:tavLst>
                                        <p:tav tm="0">
                                          <p:val>
                                            <p:fltVal val="0"/>
                                          </p:val>
                                        </p:tav>
                                        <p:tav tm="100000">
                                          <p:val>
                                            <p:strVal val="#ppt_h"/>
                                          </p:val>
                                        </p:tav>
                                      </p:tavLst>
                                    </p:anim>
                                    <p:animEffect transition="in" filter="fade">
                                      <p:cBhvr>
                                        <p:cTn id="165" dur="500"/>
                                        <p:tgtEl>
                                          <p:spTgt spid="92"/>
                                        </p:tgtEl>
                                      </p:cBhvr>
                                    </p:animEffect>
                                  </p:childTnLst>
                                </p:cTn>
                              </p:par>
                            </p:childTnLst>
                          </p:cTn>
                        </p:par>
                        <p:par>
                          <p:cTn id="166" fill="hold">
                            <p:stCondLst>
                              <p:cond delay="17000"/>
                            </p:stCondLst>
                            <p:childTnLst>
                              <p:par>
                                <p:cTn id="167" presetID="22" presetClass="entr" presetSubtype="8" fill="hold" grpId="0" nodeType="afterEffect">
                                  <p:stCondLst>
                                    <p:cond delay="0"/>
                                  </p:stCondLst>
                                  <p:childTnLst>
                                    <p:set>
                                      <p:cBhvr>
                                        <p:cTn id="168" dur="1" fill="hold">
                                          <p:stCondLst>
                                            <p:cond delay="0"/>
                                          </p:stCondLst>
                                        </p:cTn>
                                        <p:tgtEl>
                                          <p:spTgt spid="89"/>
                                        </p:tgtEl>
                                        <p:attrNameLst>
                                          <p:attrName>style.visibility</p:attrName>
                                        </p:attrNameLst>
                                      </p:cBhvr>
                                      <p:to>
                                        <p:strVal val="visible"/>
                                      </p:to>
                                    </p:set>
                                    <p:animEffect transition="in" filter="wipe(left)">
                                      <p:cBhvr>
                                        <p:cTn id="169" dur="500"/>
                                        <p:tgtEl>
                                          <p:spTgt spid="89"/>
                                        </p:tgtEl>
                                      </p:cBhvr>
                                    </p:animEffect>
                                  </p:childTnLst>
                                </p:cTn>
                              </p:par>
                            </p:childTnLst>
                          </p:cTn>
                        </p:par>
                        <p:par>
                          <p:cTn id="170" fill="hold">
                            <p:stCondLst>
                              <p:cond delay="17500"/>
                            </p:stCondLst>
                            <p:childTnLst>
                              <p:par>
                                <p:cTn id="171" presetID="22" presetClass="entr" presetSubtype="8" fill="hold" grpId="0" nodeType="afterEffect">
                                  <p:stCondLst>
                                    <p:cond delay="0"/>
                                  </p:stCondLst>
                                  <p:childTnLst>
                                    <p:set>
                                      <p:cBhvr>
                                        <p:cTn id="172" dur="1" fill="hold">
                                          <p:stCondLst>
                                            <p:cond delay="0"/>
                                          </p:stCondLst>
                                        </p:cTn>
                                        <p:tgtEl>
                                          <p:spTgt spid="90"/>
                                        </p:tgtEl>
                                        <p:attrNameLst>
                                          <p:attrName>style.visibility</p:attrName>
                                        </p:attrNameLst>
                                      </p:cBhvr>
                                      <p:to>
                                        <p:strVal val="visible"/>
                                      </p:to>
                                    </p:set>
                                    <p:animEffect transition="in" filter="wipe(left)">
                                      <p:cBhvr>
                                        <p:cTn id="173" dur="500"/>
                                        <p:tgtEl>
                                          <p:spTgt spid="90"/>
                                        </p:tgtEl>
                                      </p:cBhvr>
                                    </p:animEffect>
                                  </p:childTnLst>
                                </p:cTn>
                              </p:par>
                              <p:par>
                                <p:cTn id="174" presetID="2" presetClass="entr" presetSubtype="8" fill="hold" nodeType="withEffect">
                                  <p:stCondLst>
                                    <p:cond delay="0"/>
                                  </p:stCondLst>
                                  <p:childTnLst>
                                    <p:set>
                                      <p:cBhvr>
                                        <p:cTn id="175" dur="1" fill="hold">
                                          <p:stCondLst>
                                            <p:cond delay="0"/>
                                          </p:stCondLst>
                                        </p:cTn>
                                        <p:tgtEl>
                                          <p:spTgt spid="91"/>
                                        </p:tgtEl>
                                        <p:attrNameLst>
                                          <p:attrName>style.visibility</p:attrName>
                                        </p:attrNameLst>
                                      </p:cBhvr>
                                      <p:to>
                                        <p:strVal val="visible"/>
                                      </p:to>
                                    </p:set>
                                    <p:anim calcmode="lin" valueType="num">
                                      <p:cBhvr additive="base">
                                        <p:cTn id="176" dur="500" fill="hold"/>
                                        <p:tgtEl>
                                          <p:spTgt spid="91"/>
                                        </p:tgtEl>
                                        <p:attrNameLst>
                                          <p:attrName>ppt_x</p:attrName>
                                        </p:attrNameLst>
                                      </p:cBhvr>
                                      <p:tavLst>
                                        <p:tav tm="0">
                                          <p:val>
                                            <p:strVal val="0-#ppt_w/2"/>
                                          </p:val>
                                        </p:tav>
                                        <p:tav tm="100000">
                                          <p:val>
                                            <p:strVal val="#ppt_x"/>
                                          </p:val>
                                        </p:tav>
                                      </p:tavLst>
                                    </p:anim>
                                    <p:anim calcmode="lin" valueType="num">
                                      <p:cBhvr additive="base">
                                        <p:cTn id="177" dur="500" fill="hold"/>
                                        <p:tgtEl>
                                          <p:spTgt spid="9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2" grpId="0" animBg="1"/>
      <p:bldP spid="44" grpId="0" animBg="1"/>
      <p:bldP spid="23" grpId="0" animBg="1"/>
      <p:bldP spid="24" grpId="0" animBg="1"/>
      <p:bldP spid="53" grpId="0"/>
      <p:bldP spid="25" grpId="0" animBg="1"/>
      <p:bldP spid="26" grpId="0" animBg="1"/>
      <p:bldP spid="54" grpId="0"/>
      <p:bldP spid="75" grpId="0" animBg="1"/>
      <p:bldP spid="76" grpId="0" animBg="1"/>
      <p:bldP spid="78" grpId="0" animBg="1"/>
      <p:bldP spid="82" grpId="0" animBg="1"/>
      <p:bldP spid="83" grpId="0" animBg="1"/>
      <p:bldP spid="85" grpId="0"/>
      <p:bldP spid="89" grpId="0" animBg="1"/>
      <p:bldP spid="90" grpId="0" animBg="1"/>
      <p:bldP spid="92" grpId="0"/>
      <p:bldP spid="96" grpId="0" animBg="1"/>
      <p:bldP spid="97" grpId="0" animBg="1"/>
      <p:bldP spid="99" grpId="0" animBg="1"/>
      <p:bldP spid="103" grpId="0" animBg="1"/>
      <p:bldP spid="104" grpId="0" animBg="1"/>
      <p:bldP spid="106" grpId="0"/>
      <p:bldP spid="110" grpId="0" animBg="1"/>
      <p:bldP spid="111" grpId="0" animBg="1"/>
      <p:bldP spid="113"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2928</TotalTime>
  <Words>1152</Words>
  <Application>Microsoft Office PowerPoint</Application>
  <PresentationFormat>Widescreen</PresentationFormat>
  <Paragraphs>59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590</cp:revision>
  <dcterms:created xsi:type="dcterms:W3CDTF">2015-12-31T02:20:12Z</dcterms:created>
  <dcterms:modified xsi:type="dcterms:W3CDTF">2016-09-21T20:12:08Z</dcterms:modified>
</cp:coreProperties>
</file>