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6728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chemeClr val="accent6">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chemeClr val="accent6">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solidFill>
              <a:schemeClr val="accent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chemeClr val="accent4">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23D3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0075B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solidFill>
              <a:srgbClr val="ED7D3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FFA55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C555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chemeClr val="accent3">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688654"/>
            <a:ext cx="2623176" cy="1834578"/>
            <a:chOff x="1879600" y="3087314"/>
            <a:chExt cx="4564985" cy="1101765"/>
          </a:xfrm>
        </p:grpSpPr>
        <p:sp>
          <p:nvSpPr>
            <p:cNvPr id="54" name="Text Box 10"/>
            <p:cNvSpPr txBox="1">
              <a:spLocks noChangeArrowheads="1"/>
            </p:cNvSpPr>
            <p:nvPr/>
          </p:nvSpPr>
          <p:spPr bwMode="auto">
            <a:xfrm>
              <a:off x="1879600" y="3365358"/>
              <a:ext cx="4564985" cy="82372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87314"/>
              <a:ext cx="3182571" cy="219659"/>
            </a:xfrm>
            <a:prstGeom prst="rect">
              <a:avLst/>
            </a:prstGeom>
            <a:solidFill>
              <a:srgbClr val="70AD4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62" name="Group 61"/>
          <p:cNvGrpSpPr/>
          <p:nvPr/>
        </p:nvGrpSpPr>
        <p:grpSpPr>
          <a:xfrm>
            <a:off x="646910" y="1994334"/>
            <a:ext cx="2623176" cy="1817195"/>
            <a:chOff x="1879600" y="3087314"/>
            <a:chExt cx="4564985" cy="1091325"/>
          </a:xfrm>
        </p:grpSpPr>
        <p:sp>
          <p:nvSpPr>
            <p:cNvPr id="63"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87314"/>
              <a:ext cx="3182571" cy="219659"/>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65" name="Group 64"/>
          <p:cNvGrpSpPr/>
          <p:nvPr/>
        </p:nvGrpSpPr>
        <p:grpSpPr>
          <a:xfrm>
            <a:off x="5001541" y="4823653"/>
            <a:ext cx="2623176" cy="1817195"/>
            <a:chOff x="1879600" y="3087314"/>
            <a:chExt cx="4564985" cy="1091325"/>
          </a:xfrm>
        </p:grpSpPr>
        <p:sp>
          <p:nvSpPr>
            <p:cNvPr id="66"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87314"/>
              <a:ext cx="3182571" cy="219659"/>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3" name="Group 72"/>
          <p:cNvGrpSpPr/>
          <p:nvPr/>
        </p:nvGrpSpPr>
        <p:grpSpPr>
          <a:xfrm>
            <a:off x="8856907" y="4623083"/>
            <a:ext cx="2623176" cy="1817195"/>
            <a:chOff x="1879600" y="3087314"/>
            <a:chExt cx="4564985" cy="1091325"/>
          </a:xfrm>
        </p:grpSpPr>
        <p:sp>
          <p:nvSpPr>
            <p:cNvPr id="74"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87314"/>
              <a:ext cx="3182571" cy="219659"/>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6" name="Group 75"/>
          <p:cNvGrpSpPr/>
          <p:nvPr/>
        </p:nvGrpSpPr>
        <p:grpSpPr>
          <a:xfrm>
            <a:off x="1118281" y="4634756"/>
            <a:ext cx="2623176" cy="1817195"/>
            <a:chOff x="1879600" y="3087314"/>
            <a:chExt cx="4564985" cy="1091325"/>
          </a:xfrm>
        </p:grpSpPr>
        <p:sp>
          <p:nvSpPr>
            <p:cNvPr id="77"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87314"/>
              <a:ext cx="3182571" cy="219659"/>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754150" y="295106"/>
            <a:ext cx="4364195" cy="665324"/>
            <a:chOff x="754150" y="295106"/>
            <a:chExt cx="4364195" cy="665324"/>
          </a:xfrm>
        </p:grpSpPr>
        <p:sp>
          <p:nvSpPr>
            <p:cNvPr id="5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5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91666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base">
                                        <p:cTn id="7" dur="500" fill="hold"/>
                                        <p:tgtEl>
                                          <p:spTgt spid="70"/>
                                        </p:tgtEl>
                                        <p:attrNameLst>
                                          <p:attrName>ppt_x</p:attrName>
                                        </p:attrNameLst>
                                      </p:cBhvr>
                                      <p:tavLst>
                                        <p:tav tm="0">
                                          <p:val>
                                            <p:strVal val="#ppt_x"/>
                                          </p:val>
                                        </p:tav>
                                        <p:tav tm="100000">
                                          <p:val>
                                            <p:strVal val="#ppt_x"/>
                                          </p:val>
                                        </p:tav>
                                      </p:tavLst>
                                    </p:anim>
                                    <p:anim calcmode="lin" valueType="num">
                                      <p:cBhvr additive="base">
                                        <p:cTn id="8" dur="500" fill="hold"/>
                                        <p:tgtEl>
                                          <p:spTgt spid="7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wipe(up)">
                                      <p:cBhvr>
                                        <p:cTn id="12" dur="500"/>
                                        <p:tgtEl>
                                          <p:spTgt spid="91"/>
                                        </p:tgtEl>
                                      </p:cBhvr>
                                    </p:animEffect>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fade">
                                      <p:cBhvr>
                                        <p:cTn id="16" dur="1000"/>
                                        <p:tgtEl>
                                          <p:spTgt spid="65"/>
                                        </p:tgtEl>
                                      </p:cBhvr>
                                    </p:animEffect>
                                    <p:anim calcmode="lin" valueType="num">
                                      <p:cBhvr>
                                        <p:cTn id="17" dur="1000" fill="hold"/>
                                        <p:tgtEl>
                                          <p:spTgt spid="65"/>
                                        </p:tgtEl>
                                        <p:attrNameLst>
                                          <p:attrName>ppt_x</p:attrName>
                                        </p:attrNameLst>
                                      </p:cBhvr>
                                      <p:tavLst>
                                        <p:tav tm="0">
                                          <p:val>
                                            <p:strVal val="#ppt_x"/>
                                          </p:val>
                                        </p:tav>
                                        <p:tav tm="100000">
                                          <p:val>
                                            <p:strVal val="#ppt_x"/>
                                          </p:val>
                                        </p:tav>
                                      </p:tavLst>
                                    </p:anim>
                                    <p:anim calcmode="lin" valueType="num">
                                      <p:cBhvr>
                                        <p:cTn id="18" dur="1000" fill="hold"/>
                                        <p:tgtEl>
                                          <p:spTgt spid="6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accel="50000" decel="50000" fill="hold" nodeType="afterEffect">
                                  <p:stCondLst>
                                    <p:cond delay="0"/>
                                  </p:stCondLst>
                                  <p:childTnLst>
                                    <p:set>
                                      <p:cBhvr>
                                        <p:cTn id="21" dur="1" fill="hold">
                                          <p:stCondLst>
                                            <p:cond delay="0"/>
                                          </p:stCondLst>
                                        </p:cTn>
                                        <p:tgtEl>
                                          <p:spTgt spid="69"/>
                                        </p:tgtEl>
                                        <p:attrNameLst>
                                          <p:attrName>style.visibility</p:attrName>
                                        </p:attrNameLst>
                                      </p:cBhvr>
                                      <p:to>
                                        <p:strVal val="visible"/>
                                      </p:to>
                                    </p:set>
                                    <p:anim calcmode="lin" valueType="num">
                                      <p:cBhvr additive="base">
                                        <p:cTn id="22" dur="500" fill="hold"/>
                                        <p:tgtEl>
                                          <p:spTgt spid="69"/>
                                        </p:tgtEl>
                                        <p:attrNameLst>
                                          <p:attrName>ppt_x</p:attrName>
                                        </p:attrNameLst>
                                      </p:cBhvr>
                                      <p:tavLst>
                                        <p:tav tm="0">
                                          <p:val>
                                            <p:strVal val="0-#ppt_w/2"/>
                                          </p:val>
                                        </p:tav>
                                        <p:tav tm="100000">
                                          <p:val>
                                            <p:strVal val="#ppt_x"/>
                                          </p:val>
                                        </p:tav>
                                      </p:tavLst>
                                    </p:anim>
                                    <p:anim calcmode="lin" valueType="num">
                                      <p:cBhvr additive="base">
                                        <p:cTn id="23" dur="500" fill="hold"/>
                                        <p:tgtEl>
                                          <p:spTgt spid="69"/>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22" presetClass="entr" presetSubtype="2" fill="hold" nodeType="afterEffect">
                                  <p:stCondLst>
                                    <p:cond delay="0"/>
                                  </p:stCondLst>
                                  <p:childTnLst>
                                    <p:set>
                                      <p:cBhvr>
                                        <p:cTn id="26" dur="1" fill="hold">
                                          <p:stCondLst>
                                            <p:cond delay="0"/>
                                          </p:stCondLst>
                                        </p:cTn>
                                        <p:tgtEl>
                                          <p:spTgt spid="85"/>
                                        </p:tgtEl>
                                        <p:attrNameLst>
                                          <p:attrName>style.visibility</p:attrName>
                                        </p:attrNameLst>
                                      </p:cBhvr>
                                      <p:to>
                                        <p:strVal val="visible"/>
                                      </p:to>
                                    </p:set>
                                    <p:animEffect transition="in" filter="wipe(right)">
                                      <p:cBhvr>
                                        <p:cTn id="27" dur="500"/>
                                        <p:tgtEl>
                                          <p:spTgt spid="85"/>
                                        </p:tgtEl>
                                      </p:cBhvr>
                                    </p:animEffect>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fade">
                                      <p:cBhvr>
                                        <p:cTn id="31" dur="1000"/>
                                        <p:tgtEl>
                                          <p:spTgt spid="76"/>
                                        </p:tgtEl>
                                      </p:cBhvr>
                                    </p:animEffect>
                                    <p:anim calcmode="lin" valueType="num">
                                      <p:cBhvr>
                                        <p:cTn id="32" dur="1000" fill="hold"/>
                                        <p:tgtEl>
                                          <p:spTgt spid="76"/>
                                        </p:tgtEl>
                                        <p:attrNameLst>
                                          <p:attrName>ppt_x</p:attrName>
                                        </p:attrNameLst>
                                      </p:cBhvr>
                                      <p:tavLst>
                                        <p:tav tm="0">
                                          <p:val>
                                            <p:strVal val="#ppt_x"/>
                                          </p:val>
                                        </p:tav>
                                        <p:tav tm="100000">
                                          <p:val>
                                            <p:strVal val="#ppt_x"/>
                                          </p:val>
                                        </p:tav>
                                      </p:tavLst>
                                    </p:anim>
                                    <p:anim calcmode="lin" valueType="num">
                                      <p:cBhvr>
                                        <p:cTn id="33" dur="1000" fill="hold"/>
                                        <p:tgtEl>
                                          <p:spTgt spid="76"/>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 presetClass="entr" presetSubtype="2" accel="50000" decel="50000" fill="hold" nodeType="afterEffect">
                                  <p:stCondLst>
                                    <p:cond delay="0"/>
                                  </p:stCondLst>
                                  <p:childTnLst>
                                    <p:set>
                                      <p:cBhvr>
                                        <p:cTn id="36" dur="1" fill="hold">
                                          <p:stCondLst>
                                            <p:cond delay="0"/>
                                          </p:stCondLst>
                                        </p:cTn>
                                        <p:tgtEl>
                                          <p:spTgt spid="71"/>
                                        </p:tgtEl>
                                        <p:attrNameLst>
                                          <p:attrName>style.visibility</p:attrName>
                                        </p:attrNameLst>
                                      </p:cBhvr>
                                      <p:to>
                                        <p:strVal val="visible"/>
                                      </p:to>
                                    </p:set>
                                    <p:anim calcmode="lin" valueType="num">
                                      <p:cBhvr additive="base">
                                        <p:cTn id="37" dur="500" fill="hold"/>
                                        <p:tgtEl>
                                          <p:spTgt spid="71"/>
                                        </p:tgtEl>
                                        <p:attrNameLst>
                                          <p:attrName>ppt_x</p:attrName>
                                        </p:attrNameLst>
                                      </p:cBhvr>
                                      <p:tavLst>
                                        <p:tav tm="0">
                                          <p:val>
                                            <p:strVal val="1+#ppt_w/2"/>
                                          </p:val>
                                        </p:tav>
                                        <p:tav tm="100000">
                                          <p:val>
                                            <p:strVal val="#ppt_x"/>
                                          </p:val>
                                        </p:tav>
                                      </p:tavLst>
                                    </p:anim>
                                    <p:anim calcmode="lin" valueType="num">
                                      <p:cBhvr additive="base">
                                        <p:cTn id="38" dur="500" fill="hold"/>
                                        <p:tgtEl>
                                          <p:spTgt spid="71"/>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22" presetClass="entr" presetSubtype="8" fill="hold" nodeType="after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wipe(left)">
                                      <p:cBhvr>
                                        <p:cTn id="42" dur="500"/>
                                        <p:tgtEl>
                                          <p:spTgt spid="59"/>
                                        </p:tgtEl>
                                      </p:cBhvr>
                                    </p:animEffect>
                                  </p:childTnLst>
                                </p:cTn>
                              </p:par>
                            </p:childTnLst>
                          </p:cTn>
                        </p:par>
                        <p:par>
                          <p:cTn id="43" fill="hold">
                            <p:stCondLst>
                              <p:cond delay="5000"/>
                            </p:stCondLst>
                            <p:childTnLst>
                              <p:par>
                                <p:cTn id="44" presetID="42" presetClass="entr" presetSubtype="0" fill="hold" nodeType="afterEffect">
                                  <p:stCondLst>
                                    <p:cond delay="0"/>
                                  </p:stCondLst>
                                  <p:childTnLst>
                                    <p:set>
                                      <p:cBhvr>
                                        <p:cTn id="45" dur="1" fill="hold">
                                          <p:stCondLst>
                                            <p:cond delay="0"/>
                                          </p:stCondLst>
                                        </p:cTn>
                                        <p:tgtEl>
                                          <p:spTgt spid="73"/>
                                        </p:tgtEl>
                                        <p:attrNameLst>
                                          <p:attrName>style.visibility</p:attrName>
                                        </p:attrNameLst>
                                      </p:cBhvr>
                                      <p:to>
                                        <p:strVal val="visible"/>
                                      </p:to>
                                    </p:set>
                                    <p:animEffect transition="in" filter="fade">
                                      <p:cBhvr>
                                        <p:cTn id="46" dur="1000"/>
                                        <p:tgtEl>
                                          <p:spTgt spid="73"/>
                                        </p:tgtEl>
                                      </p:cBhvr>
                                    </p:animEffect>
                                    <p:anim calcmode="lin" valueType="num">
                                      <p:cBhvr>
                                        <p:cTn id="47" dur="1000" fill="hold"/>
                                        <p:tgtEl>
                                          <p:spTgt spid="73"/>
                                        </p:tgtEl>
                                        <p:attrNameLst>
                                          <p:attrName>ppt_x</p:attrName>
                                        </p:attrNameLst>
                                      </p:cBhvr>
                                      <p:tavLst>
                                        <p:tav tm="0">
                                          <p:val>
                                            <p:strVal val="#ppt_x"/>
                                          </p:val>
                                        </p:tav>
                                        <p:tav tm="100000">
                                          <p:val>
                                            <p:strVal val="#ppt_x"/>
                                          </p:val>
                                        </p:tav>
                                      </p:tavLst>
                                    </p:anim>
                                    <p:anim calcmode="lin" valueType="num">
                                      <p:cBhvr>
                                        <p:cTn id="48" dur="1000" fill="hold"/>
                                        <p:tgtEl>
                                          <p:spTgt spid="73"/>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2" presetClass="entr" presetSubtype="8" accel="50000" decel="50000" fill="hold" nodeType="afterEffect">
                                  <p:stCondLst>
                                    <p:cond delay="0"/>
                                  </p:stCondLst>
                                  <p:childTnLst>
                                    <p:set>
                                      <p:cBhvr>
                                        <p:cTn id="51" dur="1" fill="hold">
                                          <p:stCondLst>
                                            <p:cond delay="0"/>
                                          </p:stCondLst>
                                        </p:cTn>
                                        <p:tgtEl>
                                          <p:spTgt spid="68"/>
                                        </p:tgtEl>
                                        <p:attrNameLst>
                                          <p:attrName>style.visibility</p:attrName>
                                        </p:attrNameLst>
                                      </p:cBhvr>
                                      <p:to>
                                        <p:strVal val="visible"/>
                                      </p:to>
                                    </p:set>
                                    <p:anim calcmode="lin" valueType="num">
                                      <p:cBhvr additive="base">
                                        <p:cTn id="52" dur="500" fill="hold"/>
                                        <p:tgtEl>
                                          <p:spTgt spid="68"/>
                                        </p:tgtEl>
                                        <p:attrNameLst>
                                          <p:attrName>ppt_x</p:attrName>
                                        </p:attrNameLst>
                                      </p:cBhvr>
                                      <p:tavLst>
                                        <p:tav tm="0">
                                          <p:val>
                                            <p:strVal val="0-#ppt_w/2"/>
                                          </p:val>
                                        </p:tav>
                                        <p:tav tm="100000">
                                          <p:val>
                                            <p:strVal val="#ppt_x"/>
                                          </p:val>
                                        </p:tav>
                                      </p:tavLst>
                                    </p:anim>
                                    <p:anim calcmode="lin" valueType="num">
                                      <p:cBhvr additive="base">
                                        <p:cTn id="53" dur="500" fill="hold"/>
                                        <p:tgtEl>
                                          <p:spTgt spid="68"/>
                                        </p:tgtEl>
                                        <p:attrNameLst>
                                          <p:attrName>ppt_y</p:attrName>
                                        </p:attrNameLst>
                                      </p:cBhvr>
                                      <p:tavLst>
                                        <p:tav tm="0">
                                          <p:val>
                                            <p:strVal val="#ppt_y"/>
                                          </p:val>
                                        </p:tav>
                                        <p:tav tm="100000">
                                          <p:val>
                                            <p:strVal val="#ppt_y"/>
                                          </p:val>
                                        </p:tav>
                                      </p:tavLst>
                                    </p:anim>
                                  </p:childTnLst>
                                </p:cTn>
                              </p:par>
                            </p:childTnLst>
                          </p:cTn>
                        </p:par>
                        <p:par>
                          <p:cTn id="54" fill="hold">
                            <p:stCondLst>
                              <p:cond delay="6500"/>
                            </p:stCondLst>
                            <p:childTnLst>
                              <p:par>
                                <p:cTn id="55" presetID="22" presetClass="entr" presetSubtype="2"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Effect transition="in" filter="wipe(right)">
                                      <p:cBhvr>
                                        <p:cTn id="57" dur="500"/>
                                        <p:tgtEl>
                                          <p:spTgt spid="88"/>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62"/>
                                        </p:tgtEl>
                                        <p:attrNameLst>
                                          <p:attrName>style.visibility</p:attrName>
                                        </p:attrNameLst>
                                      </p:cBhvr>
                                      <p:to>
                                        <p:strVal val="visible"/>
                                      </p:to>
                                    </p:set>
                                    <p:animEffect transition="in" filter="fade">
                                      <p:cBhvr>
                                        <p:cTn id="61" dur="1000"/>
                                        <p:tgtEl>
                                          <p:spTgt spid="62"/>
                                        </p:tgtEl>
                                      </p:cBhvr>
                                    </p:animEffect>
                                    <p:anim calcmode="lin" valueType="num">
                                      <p:cBhvr>
                                        <p:cTn id="62" dur="1000" fill="hold"/>
                                        <p:tgtEl>
                                          <p:spTgt spid="62"/>
                                        </p:tgtEl>
                                        <p:attrNameLst>
                                          <p:attrName>ppt_x</p:attrName>
                                        </p:attrNameLst>
                                      </p:cBhvr>
                                      <p:tavLst>
                                        <p:tav tm="0">
                                          <p:val>
                                            <p:strVal val="#ppt_x"/>
                                          </p:val>
                                        </p:tav>
                                        <p:tav tm="100000">
                                          <p:val>
                                            <p:strVal val="#ppt_x"/>
                                          </p:val>
                                        </p:tav>
                                      </p:tavLst>
                                    </p:anim>
                                    <p:anim calcmode="lin" valueType="num">
                                      <p:cBhvr>
                                        <p:cTn id="63" dur="1000" fill="hold"/>
                                        <p:tgtEl>
                                          <p:spTgt spid="62"/>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 presetClass="entr" presetSubtype="2" accel="50000" decel="50000"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 calcmode="lin" valueType="num">
                                      <p:cBhvr additive="base">
                                        <p:cTn id="67" dur="500" fill="hold"/>
                                        <p:tgtEl>
                                          <p:spTgt spid="72"/>
                                        </p:tgtEl>
                                        <p:attrNameLst>
                                          <p:attrName>ppt_x</p:attrName>
                                        </p:attrNameLst>
                                      </p:cBhvr>
                                      <p:tavLst>
                                        <p:tav tm="0">
                                          <p:val>
                                            <p:strVal val="1+#ppt_w/2"/>
                                          </p:val>
                                        </p:tav>
                                        <p:tav tm="100000">
                                          <p:val>
                                            <p:strVal val="#ppt_x"/>
                                          </p:val>
                                        </p:tav>
                                      </p:tavLst>
                                    </p:anim>
                                    <p:anim calcmode="lin" valueType="num">
                                      <p:cBhvr additive="base">
                                        <p:cTn id="68" dur="500" fill="hold"/>
                                        <p:tgtEl>
                                          <p:spTgt spid="72"/>
                                        </p:tgtEl>
                                        <p:attrNameLst>
                                          <p:attrName>ppt_y</p:attrName>
                                        </p:attrNameLst>
                                      </p:cBhvr>
                                      <p:tavLst>
                                        <p:tav tm="0">
                                          <p:val>
                                            <p:strVal val="#ppt_y"/>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79"/>
                                        </p:tgtEl>
                                        <p:attrNameLst>
                                          <p:attrName>style.visibility</p:attrName>
                                        </p:attrNameLst>
                                      </p:cBhvr>
                                      <p:to>
                                        <p:strVal val="visible"/>
                                      </p:to>
                                    </p:set>
                                    <p:animEffect transition="in" filter="wipe(left)">
                                      <p:cBhvr>
                                        <p:cTn id="72" dur="500"/>
                                        <p:tgtEl>
                                          <p:spTgt spid="79"/>
                                        </p:tgtEl>
                                      </p:cBhvr>
                                    </p:animEffect>
                                  </p:childTnLst>
                                </p:cTn>
                              </p:par>
                            </p:childTnLst>
                          </p:cTn>
                        </p:par>
                        <p:par>
                          <p:cTn id="73" fill="hold">
                            <p:stCondLst>
                              <p:cond delay="9000"/>
                            </p:stCondLst>
                            <p:childTnLst>
                              <p:par>
                                <p:cTn id="74" presetID="42" presetClass="entr" presetSubtype="0" fill="hold" nodeType="after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fade">
                                      <p:cBhvr>
                                        <p:cTn id="76" dur="1000"/>
                                        <p:tgtEl>
                                          <p:spTgt spid="53"/>
                                        </p:tgtEl>
                                      </p:cBhvr>
                                    </p:animEffect>
                                    <p:anim calcmode="lin" valueType="num">
                                      <p:cBhvr>
                                        <p:cTn id="77" dur="1000" fill="hold"/>
                                        <p:tgtEl>
                                          <p:spTgt spid="53"/>
                                        </p:tgtEl>
                                        <p:attrNameLst>
                                          <p:attrName>ppt_x</p:attrName>
                                        </p:attrNameLst>
                                      </p:cBhvr>
                                      <p:tavLst>
                                        <p:tav tm="0">
                                          <p:val>
                                            <p:strVal val="#ppt_x"/>
                                          </p:val>
                                        </p:tav>
                                        <p:tav tm="100000">
                                          <p:val>
                                            <p:strVal val="#ppt_x"/>
                                          </p:val>
                                        </p:tav>
                                      </p:tavLst>
                                    </p:anim>
                                    <p:anim calcmode="lin" valueType="num">
                                      <p:cBhvr>
                                        <p:cTn id="78"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2926</TotalTime>
  <Words>1281</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589</cp:revision>
  <dcterms:created xsi:type="dcterms:W3CDTF">2015-12-31T02:20:12Z</dcterms:created>
  <dcterms:modified xsi:type="dcterms:W3CDTF">2016-09-21T20:10:22Z</dcterms:modified>
</cp:coreProperties>
</file>