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0"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06400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 50"/>
          <p:cNvGrpSpPr/>
          <p:nvPr/>
        </p:nvGrpSpPr>
        <p:grpSpPr>
          <a:xfrm>
            <a:off x="8959673" y="1244243"/>
            <a:ext cx="2926082" cy="1630520"/>
            <a:chOff x="1270275" y="1165408"/>
            <a:chExt cx="2610441" cy="1222890"/>
          </a:xfrm>
        </p:grpSpPr>
        <p:sp>
          <p:nvSpPr>
            <p:cNvPr id="52" name="Text Placeholder 3"/>
            <p:cNvSpPr txBox="1">
              <a:spLocks/>
            </p:cNvSpPr>
            <p:nvPr/>
          </p:nvSpPr>
          <p:spPr>
            <a:xfrm>
              <a:off x="1270275" y="1165408"/>
              <a:ext cx="1054201"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ED7D31"/>
                  </a:solidFill>
                  <a:latin typeface="+mj-lt"/>
                </a:rPr>
                <a:t>Lorem ipsum</a:t>
              </a:r>
            </a:p>
          </p:txBody>
        </p:sp>
        <p:sp>
          <p:nvSpPr>
            <p:cNvPr id="53" name="Text Placeholder 3"/>
            <p:cNvSpPr txBox="1">
              <a:spLocks/>
            </p:cNvSpPr>
            <p:nvPr/>
          </p:nvSpPr>
          <p:spPr>
            <a:xfrm>
              <a:off x="1270278" y="1418801"/>
              <a:ext cx="2610438" cy="9694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a:t>
              </a:r>
            </a:p>
          </p:txBody>
        </p:sp>
      </p:grpSp>
      <p:grpSp>
        <p:nvGrpSpPr>
          <p:cNvPr id="58" name="Group 57"/>
          <p:cNvGrpSpPr/>
          <p:nvPr/>
        </p:nvGrpSpPr>
        <p:grpSpPr>
          <a:xfrm>
            <a:off x="9001725" y="4590860"/>
            <a:ext cx="2926082" cy="1630520"/>
            <a:chOff x="1270275" y="1165408"/>
            <a:chExt cx="2610441" cy="1222890"/>
          </a:xfrm>
        </p:grpSpPr>
        <p:sp>
          <p:nvSpPr>
            <p:cNvPr id="60" name="Text Placeholder 3"/>
            <p:cNvSpPr txBox="1">
              <a:spLocks/>
            </p:cNvSpPr>
            <p:nvPr/>
          </p:nvSpPr>
          <p:spPr>
            <a:xfrm>
              <a:off x="1270275" y="1165408"/>
              <a:ext cx="1054201"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A5A5A5"/>
                  </a:solidFill>
                  <a:latin typeface="+mj-lt"/>
                </a:rPr>
                <a:t>Lorem ipsum</a:t>
              </a:r>
            </a:p>
          </p:txBody>
        </p:sp>
        <p:sp>
          <p:nvSpPr>
            <p:cNvPr id="61" name="Text Placeholder 3"/>
            <p:cNvSpPr txBox="1">
              <a:spLocks/>
            </p:cNvSpPr>
            <p:nvPr/>
          </p:nvSpPr>
          <p:spPr>
            <a:xfrm>
              <a:off x="1270278" y="1418801"/>
              <a:ext cx="2610438" cy="9694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a:t>
              </a:r>
            </a:p>
          </p:txBody>
        </p:sp>
      </p:grpSp>
      <p:grpSp>
        <p:nvGrpSpPr>
          <p:cNvPr id="68" name="Group 67"/>
          <p:cNvGrpSpPr/>
          <p:nvPr/>
        </p:nvGrpSpPr>
        <p:grpSpPr>
          <a:xfrm>
            <a:off x="188811" y="1249567"/>
            <a:ext cx="2926081" cy="1625196"/>
            <a:chOff x="1270278" y="1169401"/>
            <a:chExt cx="2610438" cy="1218897"/>
          </a:xfrm>
        </p:grpSpPr>
        <p:sp>
          <p:nvSpPr>
            <p:cNvPr id="70" name="Text Placeholder 3"/>
            <p:cNvSpPr txBox="1">
              <a:spLocks/>
            </p:cNvSpPr>
            <p:nvPr/>
          </p:nvSpPr>
          <p:spPr>
            <a:xfrm>
              <a:off x="2820795" y="1169401"/>
              <a:ext cx="1059921"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800" b="1" dirty="0">
                  <a:solidFill>
                    <a:srgbClr val="00B0F0"/>
                  </a:solidFill>
                  <a:latin typeface="+mj-lt"/>
                </a:rPr>
                <a:t>Lorem Ipsum</a:t>
              </a:r>
            </a:p>
          </p:txBody>
        </p:sp>
        <p:sp>
          <p:nvSpPr>
            <p:cNvPr id="71" name="Text Placeholder 3"/>
            <p:cNvSpPr txBox="1">
              <a:spLocks/>
            </p:cNvSpPr>
            <p:nvPr/>
          </p:nvSpPr>
          <p:spPr>
            <a:xfrm>
              <a:off x="1270278" y="1418801"/>
              <a:ext cx="2610438" cy="9694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a:t>
              </a:r>
            </a:p>
          </p:txBody>
        </p:sp>
      </p:grpSp>
      <p:grpSp>
        <p:nvGrpSpPr>
          <p:cNvPr id="73" name="Group 72"/>
          <p:cNvGrpSpPr/>
          <p:nvPr/>
        </p:nvGrpSpPr>
        <p:grpSpPr>
          <a:xfrm>
            <a:off x="213795" y="4548107"/>
            <a:ext cx="2926081" cy="1625196"/>
            <a:chOff x="1270278" y="1169401"/>
            <a:chExt cx="2610438" cy="1218897"/>
          </a:xfrm>
        </p:grpSpPr>
        <p:sp>
          <p:nvSpPr>
            <p:cNvPr id="75" name="Text Placeholder 3"/>
            <p:cNvSpPr txBox="1">
              <a:spLocks/>
            </p:cNvSpPr>
            <p:nvPr/>
          </p:nvSpPr>
          <p:spPr>
            <a:xfrm>
              <a:off x="2820795" y="1169401"/>
              <a:ext cx="1059921"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800" b="1" dirty="0">
                  <a:solidFill>
                    <a:srgbClr val="FFC000"/>
                  </a:solidFill>
                  <a:latin typeface="+mj-lt"/>
                </a:rPr>
                <a:t>Lorem Ipsum</a:t>
              </a:r>
            </a:p>
          </p:txBody>
        </p:sp>
        <p:sp>
          <p:nvSpPr>
            <p:cNvPr id="76" name="Text Placeholder 3"/>
            <p:cNvSpPr txBox="1">
              <a:spLocks/>
            </p:cNvSpPr>
            <p:nvPr/>
          </p:nvSpPr>
          <p:spPr>
            <a:xfrm>
              <a:off x="1270278" y="1418801"/>
              <a:ext cx="2610438" cy="9694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a:t>
              </a:r>
            </a:p>
          </p:txBody>
        </p:sp>
      </p:grpSp>
      <p:grpSp>
        <p:nvGrpSpPr>
          <p:cNvPr id="81" name="Group 80"/>
          <p:cNvGrpSpPr/>
          <p:nvPr/>
        </p:nvGrpSpPr>
        <p:grpSpPr>
          <a:xfrm>
            <a:off x="3713596" y="1627270"/>
            <a:ext cx="2616676" cy="2272372"/>
            <a:chOff x="3692330" y="1627270"/>
            <a:chExt cx="2616676" cy="2272372"/>
          </a:xfrm>
        </p:grpSpPr>
        <p:grpSp>
          <p:nvGrpSpPr>
            <p:cNvPr id="25" name="Group 24"/>
            <p:cNvGrpSpPr/>
            <p:nvPr/>
          </p:nvGrpSpPr>
          <p:grpSpPr>
            <a:xfrm>
              <a:off x="3692330" y="1627270"/>
              <a:ext cx="2616676" cy="2272372"/>
              <a:chOff x="2880632" y="1276350"/>
              <a:chExt cx="1962507" cy="1704279"/>
            </a:xfrm>
            <a:effectLst/>
          </p:grpSpPr>
          <p:sp>
            <p:nvSpPr>
              <p:cNvPr id="12" name="Freeform 316"/>
              <p:cNvSpPr>
                <a:spLocks/>
              </p:cNvSpPr>
              <p:nvPr/>
            </p:nvSpPr>
            <p:spPr bwMode="auto">
              <a:xfrm>
                <a:off x="2880632" y="2612662"/>
                <a:ext cx="581004" cy="367967"/>
              </a:xfrm>
              <a:custGeom>
                <a:avLst/>
                <a:gdLst/>
                <a:ahLst/>
                <a:cxnLst>
                  <a:cxn ang="0">
                    <a:pos x="64" y="0"/>
                  </a:cxn>
                  <a:cxn ang="0">
                    <a:pos x="90" y="7"/>
                  </a:cxn>
                  <a:cxn ang="0">
                    <a:pos x="34" y="57"/>
                  </a:cxn>
                  <a:cxn ang="0">
                    <a:pos x="0" y="57"/>
                  </a:cxn>
                  <a:cxn ang="0">
                    <a:pos x="64" y="0"/>
                  </a:cxn>
                </a:cxnLst>
                <a:rect l="0" t="0" r="r" b="b"/>
                <a:pathLst>
                  <a:path w="90" h="57">
                    <a:moveTo>
                      <a:pt x="64" y="0"/>
                    </a:moveTo>
                    <a:lnTo>
                      <a:pt x="90" y="7"/>
                    </a:lnTo>
                    <a:lnTo>
                      <a:pt x="34" y="57"/>
                    </a:lnTo>
                    <a:lnTo>
                      <a:pt x="0" y="57"/>
                    </a:lnTo>
                    <a:lnTo>
                      <a:pt x="64" y="0"/>
                    </a:lnTo>
                    <a:close/>
                  </a:path>
                </a:pathLst>
              </a:custGeom>
              <a:solidFill>
                <a:schemeClr val="accent1">
                  <a:lumMod val="50000"/>
                </a:schemeClr>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 name="Freeform 319"/>
              <p:cNvSpPr>
                <a:spLocks/>
              </p:cNvSpPr>
              <p:nvPr/>
            </p:nvSpPr>
            <p:spPr bwMode="auto">
              <a:xfrm>
                <a:off x="2880632" y="1276350"/>
                <a:ext cx="1962503" cy="1704279"/>
              </a:xfrm>
              <a:custGeom>
                <a:avLst/>
                <a:gdLst/>
                <a:ahLst/>
                <a:cxnLst>
                  <a:cxn ang="0">
                    <a:pos x="256" y="0"/>
                  </a:cxn>
                  <a:cxn ang="0">
                    <a:pos x="314" y="66"/>
                  </a:cxn>
                  <a:cxn ang="0">
                    <a:pos x="257" y="126"/>
                  </a:cxn>
                  <a:cxn ang="0">
                    <a:pos x="254" y="126"/>
                  </a:cxn>
                  <a:cxn ang="0">
                    <a:pos x="252" y="126"/>
                  </a:cxn>
                  <a:cxn ang="0">
                    <a:pos x="249" y="127"/>
                  </a:cxn>
                  <a:cxn ang="0">
                    <a:pos x="247" y="127"/>
                  </a:cxn>
                  <a:cxn ang="0">
                    <a:pos x="198" y="144"/>
                  </a:cxn>
                  <a:cxn ang="0">
                    <a:pos x="159" y="177"/>
                  </a:cxn>
                  <a:cxn ang="0">
                    <a:pos x="134" y="220"/>
                  </a:cxn>
                  <a:cxn ang="0">
                    <a:pos x="125" y="270"/>
                  </a:cxn>
                  <a:cxn ang="0">
                    <a:pos x="66" y="214"/>
                  </a:cxn>
                  <a:cxn ang="0">
                    <a:pos x="0" y="272"/>
                  </a:cxn>
                  <a:cxn ang="0">
                    <a:pos x="0" y="256"/>
                  </a:cxn>
                  <a:cxn ang="0">
                    <a:pos x="2" y="239"/>
                  </a:cxn>
                  <a:cxn ang="0">
                    <a:pos x="4" y="223"/>
                  </a:cxn>
                  <a:cxn ang="0">
                    <a:pos x="8" y="207"/>
                  </a:cxn>
                  <a:cxn ang="0">
                    <a:pos x="15" y="182"/>
                  </a:cxn>
                  <a:cxn ang="0">
                    <a:pos x="25" y="158"/>
                  </a:cxn>
                  <a:cxn ang="0">
                    <a:pos x="37" y="135"/>
                  </a:cxn>
                  <a:cxn ang="0">
                    <a:pos x="51" y="113"/>
                  </a:cxn>
                  <a:cxn ang="0">
                    <a:pos x="67" y="92"/>
                  </a:cxn>
                  <a:cxn ang="0">
                    <a:pos x="85" y="74"/>
                  </a:cxn>
                  <a:cxn ang="0">
                    <a:pos x="105" y="57"/>
                  </a:cxn>
                  <a:cxn ang="0">
                    <a:pos x="126" y="42"/>
                  </a:cxn>
                  <a:cxn ang="0">
                    <a:pos x="150" y="28"/>
                  </a:cxn>
                  <a:cxn ang="0">
                    <a:pos x="174" y="18"/>
                  </a:cxn>
                  <a:cxn ang="0">
                    <a:pos x="200" y="9"/>
                  </a:cxn>
                  <a:cxn ang="0">
                    <a:pos x="227" y="4"/>
                  </a:cxn>
                  <a:cxn ang="0">
                    <a:pos x="234" y="3"/>
                  </a:cxn>
                  <a:cxn ang="0">
                    <a:pos x="241" y="2"/>
                  </a:cxn>
                  <a:cxn ang="0">
                    <a:pos x="249" y="1"/>
                  </a:cxn>
                  <a:cxn ang="0">
                    <a:pos x="256" y="0"/>
                  </a:cxn>
                </a:cxnLst>
                <a:rect l="0" t="0" r="r" b="b"/>
                <a:pathLst>
                  <a:path w="314" h="272">
                    <a:moveTo>
                      <a:pt x="256" y="0"/>
                    </a:moveTo>
                    <a:cubicBezTo>
                      <a:pt x="314" y="66"/>
                      <a:pt x="314" y="66"/>
                      <a:pt x="314" y="66"/>
                    </a:cubicBezTo>
                    <a:cubicBezTo>
                      <a:pt x="257" y="126"/>
                      <a:pt x="257" y="126"/>
                      <a:pt x="257" y="126"/>
                    </a:cubicBezTo>
                    <a:cubicBezTo>
                      <a:pt x="256" y="126"/>
                      <a:pt x="255" y="126"/>
                      <a:pt x="254" y="126"/>
                    </a:cubicBezTo>
                    <a:cubicBezTo>
                      <a:pt x="254" y="126"/>
                      <a:pt x="253" y="126"/>
                      <a:pt x="252" y="126"/>
                    </a:cubicBezTo>
                    <a:cubicBezTo>
                      <a:pt x="251" y="126"/>
                      <a:pt x="250" y="126"/>
                      <a:pt x="249" y="127"/>
                    </a:cubicBezTo>
                    <a:cubicBezTo>
                      <a:pt x="249" y="127"/>
                      <a:pt x="248" y="127"/>
                      <a:pt x="247" y="127"/>
                    </a:cubicBezTo>
                    <a:cubicBezTo>
                      <a:pt x="229" y="130"/>
                      <a:pt x="213" y="136"/>
                      <a:pt x="198" y="144"/>
                    </a:cubicBezTo>
                    <a:cubicBezTo>
                      <a:pt x="183" y="153"/>
                      <a:pt x="170" y="164"/>
                      <a:pt x="159" y="177"/>
                    </a:cubicBezTo>
                    <a:cubicBezTo>
                      <a:pt x="149" y="189"/>
                      <a:pt x="140" y="204"/>
                      <a:pt x="134" y="220"/>
                    </a:cubicBezTo>
                    <a:cubicBezTo>
                      <a:pt x="128" y="236"/>
                      <a:pt x="125" y="252"/>
                      <a:pt x="125" y="270"/>
                    </a:cubicBezTo>
                    <a:cubicBezTo>
                      <a:pt x="66" y="214"/>
                      <a:pt x="66" y="214"/>
                      <a:pt x="66" y="214"/>
                    </a:cubicBezTo>
                    <a:cubicBezTo>
                      <a:pt x="0" y="272"/>
                      <a:pt x="0" y="272"/>
                      <a:pt x="0" y="272"/>
                    </a:cubicBezTo>
                    <a:cubicBezTo>
                      <a:pt x="0" y="267"/>
                      <a:pt x="0" y="261"/>
                      <a:pt x="0" y="256"/>
                    </a:cubicBezTo>
                    <a:cubicBezTo>
                      <a:pt x="1" y="250"/>
                      <a:pt x="1" y="245"/>
                      <a:pt x="2" y="239"/>
                    </a:cubicBezTo>
                    <a:cubicBezTo>
                      <a:pt x="2" y="234"/>
                      <a:pt x="3" y="228"/>
                      <a:pt x="4" y="223"/>
                    </a:cubicBezTo>
                    <a:cubicBezTo>
                      <a:pt x="5" y="218"/>
                      <a:pt x="6" y="212"/>
                      <a:pt x="8" y="207"/>
                    </a:cubicBezTo>
                    <a:cubicBezTo>
                      <a:pt x="10" y="198"/>
                      <a:pt x="12" y="190"/>
                      <a:pt x="15" y="182"/>
                    </a:cubicBezTo>
                    <a:cubicBezTo>
                      <a:pt x="18" y="174"/>
                      <a:pt x="21" y="166"/>
                      <a:pt x="25" y="158"/>
                    </a:cubicBezTo>
                    <a:cubicBezTo>
                      <a:pt x="28" y="150"/>
                      <a:pt x="32" y="142"/>
                      <a:pt x="37" y="135"/>
                    </a:cubicBezTo>
                    <a:cubicBezTo>
                      <a:pt x="41" y="127"/>
                      <a:pt x="46" y="120"/>
                      <a:pt x="51" y="113"/>
                    </a:cubicBezTo>
                    <a:cubicBezTo>
                      <a:pt x="56" y="106"/>
                      <a:pt x="61" y="99"/>
                      <a:pt x="67" y="92"/>
                    </a:cubicBezTo>
                    <a:cubicBezTo>
                      <a:pt x="73" y="86"/>
                      <a:pt x="79" y="79"/>
                      <a:pt x="85" y="74"/>
                    </a:cubicBezTo>
                    <a:cubicBezTo>
                      <a:pt x="91" y="68"/>
                      <a:pt x="98" y="62"/>
                      <a:pt x="105" y="57"/>
                    </a:cubicBezTo>
                    <a:cubicBezTo>
                      <a:pt x="112" y="51"/>
                      <a:pt x="119" y="46"/>
                      <a:pt x="126" y="42"/>
                    </a:cubicBezTo>
                    <a:cubicBezTo>
                      <a:pt x="134" y="37"/>
                      <a:pt x="142" y="32"/>
                      <a:pt x="150" y="28"/>
                    </a:cubicBezTo>
                    <a:cubicBezTo>
                      <a:pt x="158" y="24"/>
                      <a:pt x="166" y="21"/>
                      <a:pt x="174" y="18"/>
                    </a:cubicBezTo>
                    <a:cubicBezTo>
                      <a:pt x="183" y="14"/>
                      <a:pt x="191" y="12"/>
                      <a:pt x="200" y="9"/>
                    </a:cubicBezTo>
                    <a:cubicBezTo>
                      <a:pt x="209" y="7"/>
                      <a:pt x="218" y="5"/>
                      <a:pt x="227" y="4"/>
                    </a:cubicBezTo>
                    <a:cubicBezTo>
                      <a:pt x="229" y="3"/>
                      <a:pt x="232" y="3"/>
                      <a:pt x="234" y="3"/>
                    </a:cubicBezTo>
                    <a:cubicBezTo>
                      <a:pt x="236" y="2"/>
                      <a:pt x="239" y="2"/>
                      <a:pt x="241" y="2"/>
                    </a:cubicBezTo>
                    <a:cubicBezTo>
                      <a:pt x="244" y="1"/>
                      <a:pt x="246" y="1"/>
                      <a:pt x="249" y="1"/>
                    </a:cubicBezTo>
                    <a:cubicBezTo>
                      <a:pt x="251" y="1"/>
                      <a:pt x="254" y="1"/>
                      <a:pt x="256" y="0"/>
                    </a:cubicBezTo>
                    <a:close/>
                  </a:path>
                </a:pathLst>
              </a:custGeom>
              <a:solidFill>
                <a:srgbClr val="00B0F0"/>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 name="Freeform 320"/>
              <p:cNvSpPr>
                <a:spLocks/>
              </p:cNvSpPr>
              <p:nvPr/>
            </p:nvSpPr>
            <p:spPr bwMode="auto">
              <a:xfrm>
                <a:off x="4488079" y="1689509"/>
                <a:ext cx="355060" cy="490626"/>
              </a:xfrm>
              <a:custGeom>
                <a:avLst/>
                <a:gdLst/>
                <a:ahLst/>
                <a:cxnLst>
                  <a:cxn ang="0">
                    <a:pos x="55" y="0"/>
                  </a:cxn>
                  <a:cxn ang="0">
                    <a:pos x="49" y="26"/>
                  </a:cxn>
                  <a:cxn ang="0">
                    <a:pos x="2" y="76"/>
                  </a:cxn>
                  <a:cxn ang="0">
                    <a:pos x="0" y="58"/>
                  </a:cxn>
                  <a:cxn ang="0">
                    <a:pos x="55" y="0"/>
                  </a:cxn>
                </a:cxnLst>
                <a:rect l="0" t="0" r="r" b="b"/>
                <a:pathLst>
                  <a:path w="55" h="76">
                    <a:moveTo>
                      <a:pt x="55" y="0"/>
                    </a:moveTo>
                    <a:lnTo>
                      <a:pt x="49" y="26"/>
                    </a:lnTo>
                    <a:lnTo>
                      <a:pt x="2" y="76"/>
                    </a:lnTo>
                    <a:lnTo>
                      <a:pt x="0" y="58"/>
                    </a:lnTo>
                    <a:lnTo>
                      <a:pt x="55" y="0"/>
                    </a:lnTo>
                    <a:close/>
                  </a:path>
                </a:pathLst>
              </a:custGeom>
              <a:solidFill>
                <a:schemeClr val="accent1">
                  <a:lumMod val="50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 name="Freeform 322"/>
              <p:cNvSpPr>
                <a:spLocks/>
              </p:cNvSpPr>
              <p:nvPr/>
            </p:nvSpPr>
            <p:spPr bwMode="auto">
              <a:xfrm>
                <a:off x="3661762" y="2063934"/>
                <a:ext cx="839228" cy="903784"/>
              </a:xfrm>
              <a:custGeom>
                <a:avLst/>
                <a:gdLst/>
                <a:ahLst/>
                <a:cxnLst>
                  <a:cxn ang="0">
                    <a:pos x="132" y="0"/>
                  </a:cxn>
                  <a:cxn ang="0">
                    <a:pos x="134" y="19"/>
                  </a:cxn>
                  <a:cxn ang="0">
                    <a:pos x="131" y="19"/>
                  </a:cxn>
                  <a:cxn ang="0">
                    <a:pos x="129" y="19"/>
                  </a:cxn>
                  <a:cxn ang="0">
                    <a:pos x="127" y="19"/>
                  </a:cxn>
                  <a:cxn ang="0">
                    <a:pos x="125" y="20"/>
                  </a:cxn>
                  <a:cxn ang="0">
                    <a:pos x="82" y="35"/>
                  </a:cxn>
                  <a:cxn ang="0">
                    <a:pos x="49" y="63"/>
                  </a:cxn>
                  <a:cxn ang="0">
                    <a:pos x="27" y="100"/>
                  </a:cxn>
                  <a:cxn ang="0">
                    <a:pos x="19" y="144"/>
                  </a:cxn>
                  <a:cxn ang="0">
                    <a:pos x="0" y="144"/>
                  </a:cxn>
                  <a:cxn ang="0">
                    <a:pos x="9" y="94"/>
                  </a:cxn>
                  <a:cxn ang="0">
                    <a:pos x="34" y="51"/>
                  </a:cxn>
                  <a:cxn ang="0">
                    <a:pos x="73" y="18"/>
                  </a:cxn>
                  <a:cxn ang="0">
                    <a:pos x="122" y="1"/>
                  </a:cxn>
                  <a:cxn ang="0">
                    <a:pos x="124" y="1"/>
                  </a:cxn>
                  <a:cxn ang="0">
                    <a:pos x="127" y="0"/>
                  </a:cxn>
                  <a:cxn ang="0">
                    <a:pos x="129" y="0"/>
                  </a:cxn>
                  <a:cxn ang="0">
                    <a:pos x="132" y="0"/>
                  </a:cxn>
                </a:cxnLst>
                <a:rect l="0" t="0" r="r" b="b"/>
                <a:pathLst>
                  <a:path w="134" h="144">
                    <a:moveTo>
                      <a:pt x="132" y="0"/>
                    </a:moveTo>
                    <a:cubicBezTo>
                      <a:pt x="134" y="19"/>
                      <a:pt x="134" y="19"/>
                      <a:pt x="134" y="19"/>
                    </a:cubicBezTo>
                    <a:cubicBezTo>
                      <a:pt x="133" y="19"/>
                      <a:pt x="132" y="19"/>
                      <a:pt x="131" y="19"/>
                    </a:cubicBezTo>
                    <a:cubicBezTo>
                      <a:pt x="131" y="19"/>
                      <a:pt x="130" y="19"/>
                      <a:pt x="129" y="19"/>
                    </a:cubicBezTo>
                    <a:cubicBezTo>
                      <a:pt x="129" y="19"/>
                      <a:pt x="128" y="19"/>
                      <a:pt x="127" y="19"/>
                    </a:cubicBezTo>
                    <a:cubicBezTo>
                      <a:pt x="126" y="19"/>
                      <a:pt x="126" y="20"/>
                      <a:pt x="125" y="20"/>
                    </a:cubicBezTo>
                    <a:cubicBezTo>
                      <a:pt x="110" y="22"/>
                      <a:pt x="95" y="27"/>
                      <a:pt x="82" y="35"/>
                    </a:cubicBezTo>
                    <a:cubicBezTo>
                      <a:pt x="70" y="42"/>
                      <a:pt x="58" y="52"/>
                      <a:pt x="49" y="63"/>
                    </a:cubicBezTo>
                    <a:cubicBezTo>
                      <a:pt x="40" y="74"/>
                      <a:pt x="32" y="87"/>
                      <a:pt x="27" y="100"/>
                    </a:cubicBezTo>
                    <a:cubicBezTo>
                      <a:pt x="22" y="114"/>
                      <a:pt x="19" y="129"/>
                      <a:pt x="19" y="144"/>
                    </a:cubicBezTo>
                    <a:cubicBezTo>
                      <a:pt x="0" y="144"/>
                      <a:pt x="0" y="144"/>
                      <a:pt x="0" y="144"/>
                    </a:cubicBezTo>
                    <a:cubicBezTo>
                      <a:pt x="0" y="126"/>
                      <a:pt x="3" y="110"/>
                      <a:pt x="9" y="94"/>
                    </a:cubicBezTo>
                    <a:cubicBezTo>
                      <a:pt x="15" y="78"/>
                      <a:pt x="24" y="63"/>
                      <a:pt x="34" y="51"/>
                    </a:cubicBezTo>
                    <a:cubicBezTo>
                      <a:pt x="45" y="38"/>
                      <a:pt x="58" y="27"/>
                      <a:pt x="73" y="18"/>
                    </a:cubicBezTo>
                    <a:cubicBezTo>
                      <a:pt x="88" y="10"/>
                      <a:pt x="104" y="4"/>
                      <a:pt x="122" y="1"/>
                    </a:cubicBezTo>
                    <a:cubicBezTo>
                      <a:pt x="123" y="1"/>
                      <a:pt x="124" y="1"/>
                      <a:pt x="124" y="1"/>
                    </a:cubicBezTo>
                    <a:cubicBezTo>
                      <a:pt x="125" y="0"/>
                      <a:pt x="126" y="0"/>
                      <a:pt x="127" y="0"/>
                    </a:cubicBezTo>
                    <a:cubicBezTo>
                      <a:pt x="128" y="0"/>
                      <a:pt x="129" y="0"/>
                      <a:pt x="129" y="0"/>
                    </a:cubicBezTo>
                    <a:cubicBezTo>
                      <a:pt x="130" y="0"/>
                      <a:pt x="131" y="0"/>
                      <a:pt x="132" y="0"/>
                    </a:cubicBezTo>
                    <a:close/>
                  </a:path>
                </a:pathLst>
              </a:custGeom>
              <a:solidFill>
                <a:schemeClr val="accent1">
                  <a:lumMod val="7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77" name="Oval 76"/>
            <p:cNvSpPr>
              <a:spLocks noChangeAspect="1"/>
            </p:cNvSpPr>
            <p:nvPr/>
          </p:nvSpPr>
          <p:spPr bwMode="auto">
            <a:xfrm>
              <a:off x="5129790" y="1802674"/>
              <a:ext cx="731520" cy="730924"/>
            </a:xfrm>
            <a:prstGeom prst="ellipse">
              <a:avLst/>
            </a:prstGeom>
            <a:noFill/>
            <a:ln w="9525">
              <a:solidFill>
                <a:schemeClr val="bg2">
                  <a:lumMod val="25000"/>
                </a:schemeClr>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733" dirty="0">
                  <a:solidFill>
                    <a:schemeClr val="bg2">
                      <a:lumMod val="25000"/>
                    </a:schemeClr>
                  </a:solidFill>
                </a:rPr>
                <a:t>01</a:t>
              </a:r>
            </a:p>
          </p:txBody>
        </p:sp>
      </p:grpSp>
      <p:grpSp>
        <p:nvGrpSpPr>
          <p:cNvPr id="82" name="Group 81"/>
          <p:cNvGrpSpPr/>
          <p:nvPr/>
        </p:nvGrpSpPr>
        <p:grpSpPr>
          <a:xfrm>
            <a:off x="6157401" y="1608369"/>
            <a:ext cx="2272372" cy="2616671"/>
            <a:chOff x="6146768" y="1619002"/>
            <a:chExt cx="2272372" cy="2616671"/>
          </a:xfrm>
        </p:grpSpPr>
        <p:grpSp>
          <p:nvGrpSpPr>
            <p:cNvPr id="26" name="Group 25"/>
            <p:cNvGrpSpPr/>
            <p:nvPr/>
          </p:nvGrpSpPr>
          <p:grpSpPr>
            <a:xfrm>
              <a:off x="6146768" y="1619002"/>
              <a:ext cx="2272372" cy="2616671"/>
              <a:chOff x="4559089" y="1276350"/>
              <a:chExt cx="1704279" cy="1962503"/>
            </a:xfrm>
            <a:effectLst/>
          </p:grpSpPr>
          <p:sp>
            <p:nvSpPr>
              <p:cNvPr id="6" name="Freeform 310"/>
              <p:cNvSpPr>
                <a:spLocks/>
              </p:cNvSpPr>
              <p:nvPr/>
            </p:nvSpPr>
            <p:spPr bwMode="auto">
              <a:xfrm>
                <a:off x="5353130" y="2883797"/>
                <a:ext cx="497083" cy="355056"/>
              </a:xfrm>
              <a:custGeom>
                <a:avLst/>
                <a:gdLst/>
                <a:ahLst/>
                <a:cxnLst>
                  <a:cxn ang="0">
                    <a:pos x="77" y="55"/>
                  </a:cxn>
                  <a:cxn ang="0">
                    <a:pos x="51" y="49"/>
                  </a:cxn>
                  <a:cxn ang="0">
                    <a:pos x="0" y="2"/>
                  </a:cxn>
                  <a:cxn ang="0">
                    <a:pos x="19" y="0"/>
                  </a:cxn>
                  <a:cxn ang="0">
                    <a:pos x="77" y="55"/>
                  </a:cxn>
                </a:cxnLst>
                <a:rect l="0" t="0" r="r" b="b"/>
                <a:pathLst>
                  <a:path w="77" h="55">
                    <a:moveTo>
                      <a:pt x="77" y="55"/>
                    </a:moveTo>
                    <a:lnTo>
                      <a:pt x="51" y="49"/>
                    </a:lnTo>
                    <a:lnTo>
                      <a:pt x="0" y="2"/>
                    </a:lnTo>
                    <a:lnTo>
                      <a:pt x="19" y="0"/>
                    </a:lnTo>
                    <a:lnTo>
                      <a:pt x="77" y="55"/>
                    </a:lnTo>
                    <a:close/>
                  </a:path>
                </a:pathLst>
              </a:custGeom>
              <a:solidFill>
                <a:schemeClr val="accent2">
                  <a:lumMod val="50000"/>
                </a:schemeClr>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 name="Freeform 317"/>
              <p:cNvSpPr>
                <a:spLocks/>
              </p:cNvSpPr>
              <p:nvPr/>
            </p:nvSpPr>
            <p:spPr bwMode="auto">
              <a:xfrm>
                <a:off x="4559089" y="1276350"/>
                <a:ext cx="367971" cy="581004"/>
              </a:xfrm>
              <a:custGeom>
                <a:avLst/>
                <a:gdLst/>
                <a:ahLst/>
                <a:cxnLst>
                  <a:cxn ang="0">
                    <a:pos x="57" y="64"/>
                  </a:cxn>
                  <a:cxn ang="0">
                    <a:pos x="50" y="90"/>
                  </a:cxn>
                  <a:cxn ang="0">
                    <a:pos x="0" y="34"/>
                  </a:cxn>
                  <a:cxn ang="0">
                    <a:pos x="0" y="0"/>
                  </a:cxn>
                  <a:cxn ang="0">
                    <a:pos x="57" y="64"/>
                  </a:cxn>
                </a:cxnLst>
                <a:rect l="0" t="0" r="r" b="b"/>
                <a:pathLst>
                  <a:path w="57" h="90">
                    <a:moveTo>
                      <a:pt x="57" y="64"/>
                    </a:moveTo>
                    <a:lnTo>
                      <a:pt x="50" y="90"/>
                    </a:lnTo>
                    <a:lnTo>
                      <a:pt x="0" y="34"/>
                    </a:lnTo>
                    <a:lnTo>
                      <a:pt x="0" y="0"/>
                    </a:lnTo>
                    <a:lnTo>
                      <a:pt x="57" y="64"/>
                    </a:lnTo>
                    <a:close/>
                  </a:path>
                </a:pathLst>
              </a:custGeom>
              <a:solidFill>
                <a:schemeClr val="accent2">
                  <a:lumMod val="50000"/>
                </a:schemeClr>
              </a:solidFill>
              <a:ln w="9525">
                <a:noFill/>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 name="Freeform 323"/>
              <p:cNvSpPr>
                <a:spLocks/>
              </p:cNvSpPr>
              <p:nvPr/>
            </p:nvSpPr>
            <p:spPr bwMode="auto">
              <a:xfrm>
                <a:off x="4559089" y="1276350"/>
                <a:ext cx="1704279" cy="1962503"/>
              </a:xfrm>
              <a:custGeom>
                <a:avLst/>
                <a:gdLst/>
                <a:ahLst/>
                <a:cxnLst>
                  <a:cxn ang="0">
                    <a:pos x="2" y="0"/>
                  </a:cxn>
                  <a:cxn ang="0">
                    <a:pos x="18" y="0"/>
                  </a:cxn>
                  <a:cxn ang="0">
                    <a:pos x="34" y="2"/>
                  </a:cxn>
                  <a:cxn ang="0">
                    <a:pos x="49" y="4"/>
                  </a:cxn>
                  <a:cxn ang="0">
                    <a:pos x="65" y="8"/>
                  </a:cxn>
                  <a:cxn ang="0">
                    <a:pos x="90" y="15"/>
                  </a:cxn>
                  <a:cxn ang="0">
                    <a:pos x="114" y="25"/>
                  </a:cxn>
                  <a:cxn ang="0">
                    <a:pos x="137" y="37"/>
                  </a:cxn>
                  <a:cxn ang="0">
                    <a:pos x="159" y="51"/>
                  </a:cxn>
                  <a:cxn ang="0">
                    <a:pos x="180" y="67"/>
                  </a:cxn>
                  <a:cxn ang="0">
                    <a:pos x="198" y="85"/>
                  </a:cxn>
                  <a:cxn ang="0">
                    <a:pos x="215" y="105"/>
                  </a:cxn>
                  <a:cxn ang="0">
                    <a:pos x="230" y="126"/>
                  </a:cxn>
                  <a:cxn ang="0">
                    <a:pos x="244" y="150"/>
                  </a:cxn>
                  <a:cxn ang="0">
                    <a:pos x="254" y="174"/>
                  </a:cxn>
                  <a:cxn ang="0">
                    <a:pos x="263" y="200"/>
                  </a:cxn>
                  <a:cxn ang="0">
                    <a:pos x="268" y="227"/>
                  </a:cxn>
                  <a:cxn ang="0">
                    <a:pos x="269" y="234"/>
                  </a:cxn>
                  <a:cxn ang="0">
                    <a:pos x="270" y="241"/>
                  </a:cxn>
                  <a:cxn ang="0">
                    <a:pos x="271" y="249"/>
                  </a:cxn>
                  <a:cxn ang="0">
                    <a:pos x="272" y="256"/>
                  </a:cxn>
                  <a:cxn ang="0">
                    <a:pos x="206" y="314"/>
                  </a:cxn>
                  <a:cxn ang="0">
                    <a:pos x="146" y="257"/>
                  </a:cxn>
                  <a:cxn ang="0">
                    <a:pos x="146" y="254"/>
                  </a:cxn>
                  <a:cxn ang="0">
                    <a:pos x="146" y="252"/>
                  </a:cxn>
                  <a:cxn ang="0">
                    <a:pos x="145" y="249"/>
                  </a:cxn>
                  <a:cxn ang="0">
                    <a:pos x="145" y="247"/>
                  </a:cxn>
                  <a:cxn ang="0">
                    <a:pos x="128" y="198"/>
                  </a:cxn>
                  <a:cxn ang="0">
                    <a:pos x="95" y="159"/>
                  </a:cxn>
                  <a:cxn ang="0">
                    <a:pos x="52" y="134"/>
                  </a:cxn>
                  <a:cxn ang="0">
                    <a:pos x="2" y="125"/>
                  </a:cxn>
                  <a:cxn ang="0">
                    <a:pos x="58" y="66"/>
                  </a:cxn>
                  <a:cxn ang="0">
                    <a:pos x="0" y="0"/>
                  </a:cxn>
                  <a:cxn ang="0">
                    <a:pos x="0" y="0"/>
                  </a:cxn>
                  <a:cxn ang="0">
                    <a:pos x="1" y="0"/>
                  </a:cxn>
                  <a:cxn ang="0">
                    <a:pos x="1" y="0"/>
                  </a:cxn>
                  <a:cxn ang="0">
                    <a:pos x="2" y="0"/>
                  </a:cxn>
                </a:cxnLst>
                <a:rect l="0" t="0" r="r" b="b"/>
                <a:pathLst>
                  <a:path w="272" h="314">
                    <a:moveTo>
                      <a:pt x="2" y="0"/>
                    </a:moveTo>
                    <a:cubicBezTo>
                      <a:pt x="7" y="0"/>
                      <a:pt x="12" y="0"/>
                      <a:pt x="18" y="0"/>
                    </a:cubicBezTo>
                    <a:cubicBezTo>
                      <a:pt x="23" y="1"/>
                      <a:pt x="28" y="1"/>
                      <a:pt x="34" y="2"/>
                    </a:cubicBezTo>
                    <a:cubicBezTo>
                      <a:pt x="39" y="3"/>
                      <a:pt x="44" y="3"/>
                      <a:pt x="49" y="4"/>
                    </a:cubicBezTo>
                    <a:cubicBezTo>
                      <a:pt x="55" y="5"/>
                      <a:pt x="60" y="6"/>
                      <a:pt x="65" y="8"/>
                    </a:cubicBezTo>
                    <a:cubicBezTo>
                      <a:pt x="74" y="10"/>
                      <a:pt x="82" y="12"/>
                      <a:pt x="90" y="15"/>
                    </a:cubicBezTo>
                    <a:cubicBezTo>
                      <a:pt x="98" y="18"/>
                      <a:pt x="106" y="21"/>
                      <a:pt x="114" y="25"/>
                    </a:cubicBezTo>
                    <a:cubicBezTo>
                      <a:pt x="122" y="28"/>
                      <a:pt x="130" y="32"/>
                      <a:pt x="137" y="37"/>
                    </a:cubicBezTo>
                    <a:cubicBezTo>
                      <a:pt x="145" y="41"/>
                      <a:pt x="152" y="46"/>
                      <a:pt x="159" y="51"/>
                    </a:cubicBezTo>
                    <a:cubicBezTo>
                      <a:pt x="166" y="56"/>
                      <a:pt x="173" y="61"/>
                      <a:pt x="180" y="67"/>
                    </a:cubicBezTo>
                    <a:cubicBezTo>
                      <a:pt x="186" y="73"/>
                      <a:pt x="193" y="79"/>
                      <a:pt x="198" y="85"/>
                    </a:cubicBezTo>
                    <a:cubicBezTo>
                      <a:pt x="204" y="91"/>
                      <a:pt x="210" y="98"/>
                      <a:pt x="215" y="105"/>
                    </a:cubicBezTo>
                    <a:cubicBezTo>
                      <a:pt x="221" y="112"/>
                      <a:pt x="226" y="119"/>
                      <a:pt x="230" y="126"/>
                    </a:cubicBezTo>
                    <a:cubicBezTo>
                      <a:pt x="235" y="134"/>
                      <a:pt x="240" y="142"/>
                      <a:pt x="244" y="150"/>
                    </a:cubicBezTo>
                    <a:cubicBezTo>
                      <a:pt x="248" y="158"/>
                      <a:pt x="251" y="166"/>
                      <a:pt x="254" y="174"/>
                    </a:cubicBezTo>
                    <a:cubicBezTo>
                      <a:pt x="258" y="183"/>
                      <a:pt x="260" y="191"/>
                      <a:pt x="263" y="200"/>
                    </a:cubicBezTo>
                    <a:cubicBezTo>
                      <a:pt x="265" y="209"/>
                      <a:pt x="267" y="218"/>
                      <a:pt x="268" y="227"/>
                    </a:cubicBezTo>
                    <a:cubicBezTo>
                      <a:pt x="269" y="229"/>
                      <a:pt x="269" y="232"/>
                      <a:pt x="269" y="234"/>
                    </a:cubicBezTo>
                    <a:cubicBezTo>
                      <a:pt x="270" y="237"/>
                      <a:pt x="270" y="239"/>
                      <a:pt x="270" y="241"/>
                    </a:cubicBezTo>
                    <a:cubicBezTo>
                      <a:pt x="271" y="244"/>
                      <a:pt x="271" y="246"/>
                      <a:pt x="271" y="249"/>
                    </a:cubicBezTo>
                    <a:cubicBezTo>
                      <a:pt x="271" y="251"/>
                      <a:pt x="271" y="254"/>
                      <a:pt x="272" y="256"/>
                    </a:cubicBezTo>
                    <a:cubicBezTo>
                      <a:pt x="206" y="314"/>
                      <a:pt x="206" y="314"/>
                      <a:pt x="206" y="314"/>
                    </a:cubicBezTo>
                    <a:cubicBezTo>
                      <a:pt x="146" y="257"/>
                      <a:pt x="146" y="257"/>
                      <a:pt x="146" y="257"/>
                    </a:cubicBezTo>
                    <a:cubicBezTo>
                      <a:pt x="146" y="256"/>
                      <a:pt x="146" y="255"/>
                      <a:pt x="146" y="254"/>
                    </a:cubicBezTo>
                    <a:cubicBezTo>
                      <a:pt x="146" y="254"/>
                      <a:pt x="146" y="253"/>
                      <a:pt x="146" y="252"/>
                    </a:cubicBezTo>
                    <a:cubicBezTo>
                      <a:pt x="146" y="251"/>
                      <a:pt x="145" y="250"/>
                      <a:pt x="145" y="249"/>
                    </a:cubicBezTo>
                    <a:cubicBezTo>
                      <a:pt x="145" y="249"/>
                      <a:pt x="145" y="248"/>
                      <a:pt x="145" y="247"/>
                    </a:cubicBezTo>
                    <a:cubicBezTo>
                      <a:pt x="142" y="229"/>
                      <a:pt x="136" y="213"/>
                      <a:pt x="128" y="198"/>
                    </a:cubicBezTo>
                    <a:cubicBezTo>
                      <a:pt x="119" y="183"/>
                      <a:pt x="108" y="170"/>
                      <a:pt x="95" y="159"/>
                    </a:cubicBezTo>
                    <a:cubicBezTo>
                      <a:pt x="83" y="149"/>
                      <a:pt x="68" y="140"/>
                      <a:pt x="52" y="134"/>
                    </a:cubicBezTo>
                    <a:cubicBezTo>
                      <a:pt x="36" y="128"/>
                      <a:pt x="20" y="125"/>
                      <a:pt x="2" y="125"/>
                    </a:cubicBezTo>
                    <a:cubicBezTo>
                      <a:pt x="58" y="66"/>
                      <a:pt x="58" y="66"/>
                      <a:pt x="58" y="66"/>
                    </a:cubicBezTo>
                    <a:cubicBezTo>
                      <a:pt x="0" y="0"/>
                      <a:pt x="0" y="0"/>
                      <a:pt x="0" y="0"/>
                    </a:cubicBezTo>
                    <a:cubicBezTo>
                      <a:pt x="0" y="0"/>
                      <a:pt x="0" y="0"/>
                      <a:pt x="0" y="0"/>
                    </a:cubicBezTo>
                    <a:cubicBezTo>
                      <a:pt x="1" y="0"/>
                      <a:pt x="1" y="0"/>
                      <a:pt x="1" y="0"/>
                    </a:cubicBezTo>
                    <a:cubicBezTo>
                      <a:pt x="1" y="0"/>
                      <a:pt x="1" y="0"/>
                      <a:pt x="1" y="0"/>
                    </a:cubicBezTo>
                    <a:lnTo>
                      <a:pt x="2" y="0"/>
                    </a:lnTo>
                    <a:close/>
                  </a:path>
                </a:pathLst>
              </a:custGeom>
              <a:solidFill>
                <a:srgbClr val="ED7D3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 name="Freeform 324"/>
              <p:cNvSpPr>
                <a:spLocks/>
              </p:cNvSpPr>
              <p:nvPr/>
            </p:nvSpPr>
            <p:spPr bwMode="auto">
              <a:xfrm>
                <a:off x="4572000" y="2057480"/>
                <a:ext cx="903784" cy="839228"/>
              </a:xfrm>
              <a:custGeom>
                <a:avLst/>
                <a:gdLst/>
                <a:ahLst/>
                <a:cxnLst>
                  <a:cxn ang="0">
                    <a:pos x="144" y="132"/>
                  </a:cxn>
                  <a:cxn ang="0">
                    <a:pos x="125" y="134"/>
                  </a:cxn>
                  <a:cxn ang="0">
                    <a:pos x="125" y="131"/>
                  </a:cxn>
                  <a:cxn ang="0">
                    <a:pos x="125" y="129"/>
                  </a:cxn>
                  <a:cxn ang="0">
                    <a:pos x="125" y="127"/>
                  </a:cxn>
                  <a:cxn ang="0">
                    <a:pos x="124" y="125"/>
                  </a:cxn>
                  <a:cxn ang="0">
                    <a:pos x="109" y="82"/>
                  </a:cxn>
                  <a:cxn ang="0">
                    <a:pos x="81" y="49"/>
                  </a:cxn>
                  <a:cxn ang="0">
                    <a:pos x="44" y="27"/>
                  </a:cxn>
                  <a:cxn ang="0">
                    <a:pos x="0" y="19"/>
                  </a:cxn>
                  <a:cxn ang="0">
                    <a:pos x="0" y="0"/>
                  </a:cxn>
                  <a:cxn ang="0">
                    <a:pos x="50" y="9"/>
                  </a:cxn>
                  <a:cxn ang="0">
                    <a:pos x="93" y="34"/>
                  </a:cxn>
                  <a:cxn ang="0">
                    <a:pos x="126" y="73"/>
                  </a:cxn>
                  <a:cxn ang="0">
                    <a:pos x="143" y="122"/>
                  </a:cxn>
                  <a:cxn ang="0">
                    <a:pos x="143" y="124"/>
                  </a:cxn>
                  <a:cxn ang="0">
                    <a:pos x="144" y="127"/>
                  </a:cxn>
                  <a:cxn ang="0">
                    <a:pos x="144" y="129"/>
                  </a:cxn>
                  <a:cxn ang="0">
                    <a:pos x="144" y="132"/>
                  </a:cxn>
                </a:cxnLst>
                <a:rect l="0" t="0" r="r" b="b"/>
                <a:pathLst>
                  <a:path w="144" h="134">
                    <a:moveTo>
                      <a:pt x="144" y="132"/>
                    </a:moveTo>
                    <a:cubicBezTo>
                      <a:pt x="125" y="134"/>
                      <a:pt x="125" y="134"/>
                      <a:pt x="125" y="134"/>
                    </a:cubicBezTo>
                    <a:cubicBezTo>
                      <a:pt x="125" y="133"/>
                      <a:pt x="125" y="132"/>
                      <a:pt x="125" y="131"/>
                    </a:cubicBezTo>
                    <a:cubicBezTo>
                      <a:pt x="125" y="131"/>
                      <a:pt x="125" y="130"/>
                      <a:pt x="125" y="129"/>
                    </a:cubicBezTo>
                    <a:cubicBezTo>
                      <a:pt x="125" y="129"/>
                      <a:pt x="125" y="128"/>
                      <a:pt x="125" y="127"/>
                    </a:cubicBezTo>
                    <a:cubicBezTo>
                      <a:pt x="124" y="126"/>
                      <a:pt x="124" y="126"/>
                      <a:pt x="124" y="125"/>
                    </a:cubicBezTo>
                    <a:cubicBezTo>
                      <a:pt x="122" y="110"/>
                      <a:pt x="116" y="95"/>
                      <a:pt x="109" y="82"/>
                    </a:cubicBezTo>
                    <a:cubicBezTo>
                      <a:pt x="102" y="70"/>
                      <a:pt x="92" y="58"/>
                      <a:pt x="81" y="49"/>
                    </a:cubicBezTo>
                    <a:cubicBezTo>
                      <a:pt x="70" y="40"/>
                      <a:pt x="57" y="32"/>
                      <a:pt x="44" y="27"/>
                    </a:cubicBezTo>
                    <a:cubicBezTo>
                      <a:pt x="30" y="22"/>
                      <a:pt x="15" y="19"/>
                      <a:pt x="0" y="19"/>
                    </a:cubicBezTo>
                    <a:cubicBezTo>
                      <a:pt x="0" y="0"/>
                      <a:pt x="0" y="0"/>
                      <a:pt x="0" y="0"/>
                    </a:cubicBezTo>
                    <a:cubicBezTo>
                      <a:pt x="18" y="0"/>
                      <a:pt x="34" y="3"/>
                      <a:pt x="50" y="9"/>
                    </a:cubicBezTo>
                    <a:cubicBezTo>
                      <a:pt x="66" y="15"/>
                      <a:pt x="81" y="24"/>
                      <a:pt x="93" y="34"/>
                    </a:cubicBezTo>
                    <a:cubicBezTo>
                      <a:pt x="106" y="45"/>
                      <a:pt x="117" y="58"/>
                      <a:pt x="126" y="73"/>
                    </a:cubicBezTo>
                    <a:cubicBezTo>
                      <a:pt x="134" y="88"/>
                      <a:pt x="140" y="104"/>
                      <a:pt x="143" y="122"/>
                    </a:cubicBezTo>
                    <a:cubicBezTo>
                      <a:pt x="143" y="123"/>
                      <a:pt x="143" y="124"/>
                      <a:pt x="143" y="124"/>
                    </a:cubicBezTo>
                    <a:cubicBezTo>
                      <a:pt x="143" y="125"/>
                      <a:pt x="144" y="126"/>
                      <a:pt x="144" y="127"/>
                    </a:cubicBezTo>
                    <a:cubicBezTo>
                      <a:pt x="144" y="128"/>
                      <a:pt x="144" y="129"/>
                      <a:pt x="144" y="129"/>
                    </a:cubicBezTo>
                    <a:cubicBezTo>
                      <a:pt x="144" y="130"/>
                      <a:pt x="144" y="131"/>
                      <a:pt x="144" y="132"/>
                    </a:cubicBezTo>
                    <a:close/>
                  </a:path>
                </a:pathLst>
              </a:custGeom>
              <a:solidFill>
                <a:srgbClr val="2FA0C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325"/>
              <p:cNvSpPr>
                <a:spLocks/>
              </p:cNvSpPr>
              <p:nvPr/>
            </p:nvSpPr>
            <p:spPr bwMode="auto">
              <a:xfrm>
                <a:off x="4572000" y="2057480"/>
                <a:ext cx="903784" cy="839228"/>
              </a:xfrm>
              <a:custGeom>
                <a:avLst/>
                <a:gdLst/>
                <a:ahLst/>
                <a:cxnLst>
                  <a:cxn ang="0">
                    <a:pos x="144" y="132"/>
                  </a:cxn>
                  <a:cxn ang="0">
                    <a:pos x="125" y="134"/>
                  </a:cxn>
                  <a:cxn ang="0">
                    <a:pos x="125" y="131"/>
                  </a:cxn>
                  <a:cxn ang="0">
                    <a:pos x="125" y="129"/>
                  </a:cxn>
                  <a:cxn ang="0">
                    <a:pos x="125" y="127"/>
                  </a:cxn>
                  <a:cxn ang="0">
                    <a:pos x="124" y="125"/>
                  </a:cxn>
                  <a:cxn ang="0">
                    <a:pos x="109" y="82"/>
                  </a:cxn>
                  <a:cxn ang="0">
                    <a:pos x="81" y="49"/>
                  </a:cxn>
                  <a:cxn ang="0">
                    <a:pos x="44" y="27"/>
                  </a:cxn>
                  <a:cxn ang="0">
                    <a:pos x="0" y="19"/>
                  </a:cxn>
                  <a:cxn ang="0">
                    <a:pos x="0" y="0"/>
                  </a:cxn>
                  <a:cxn ang="0">
                    <a:pos x="50" y="9"/>
                  </a:cxn>
                  <a:cxn ang="0">
                    <a:pos x="93" y="34"/>
                  </a:cxn>
                  <a:cxn ang="0">
                    <a:pos x="126" y="73"/>
                  </a:cxn>
                  <a:cxn ang="0">
                    <a:pos x="143" y="122"/>
                  </a:cxn>
                  <a:cxn ang="0">
                    <a:pos x="143" y="124"/>
                  </a:cxn>
                  <a:cxn ang="0">
                    <a:pos x="144" y="127"/>
                  </a:cxn>
                  <a:cxn ang="0">
                    <a:pos x="144" y="129"/>
                  </a:cxn>
                  <a:cxn ang="0">
                    <a:pos x="144" y="132"/>
                  </a:cxn>
                </a:cxnLst>
                <a:rect l="0" t="0" r="r" b="b"/>
                <a:pathLst>
                  <a:path w="144" h="134">
                    <a:moveTo>
                      <a:pt x="144" y="132"/>
                    </a:moveTo>
                    <a:cubicBezTo>
                      <a:pt x="125" y="134"/>
                      <a:pt x="125" y="134"/>
                      <a:pt x="125" y="134"/>
                    </a:cubicBezTo>
                    <a:cubicBezTo>
                      <a:pt x="125" y="133"/>
                      <a:pt x="125" y="132"/>
                      <a:pt x="125" y="131"/>
                    </a:cubicBezTo>
                    <a:cubicBezTo>
                      <a:pt x="125" y="131"/>
                      <a:pt x="125" y="130"/>
                      <a:pt x="125" y="129"/>
                    </a:cubicBezTo>
                    <a:cubicBezTo>
                      <a:pt x="125" y="129"/>
                      <a:pt x="125" y="128"/>
                      <a:pt x="125" y="127"/>
                    </a:cubicBezTo>
                    <a:cubicBezTo>
                      <a:pt x="124" y="126"/>
                      <a:pt x="124" y="126"/>
                      <a:pt x="124" y="125"/>
                    </a:cubicBezTo>
                    <a:cubicBezTo>
                      <a:pt x="122" y="110"/>
                      <a:pt x="116" y="95"/>
                      <a:pt x="109" y="82"/>
                    </a:cubicBezTo>
                    <a:cubicBezTo>
                      <a:pt x="102" y="70"/>
                      <a:pt x="92" y="58"/>
                      <a:pt x="81" y="49"/>
                    </a:cubicBezTo>
                    <a:cubicBezTo>
                      <a:pt x="70" y="40"/>
                      <a:pt x="57" y="32"/>
                      <a:pt x="44" y="27"/>
                    </a:cubicBezTo>
                    <a:cubicBezTo>
                      <a:pt x="30" y="22"/>
                      <a:pt x="15" y="19"/>
                      <a:pt x="0" y="19"/>
                    </a:cubicBezTo>
                    <a:cubicBezTo>
                      <a:pt x="0" y="0"/>
                      <a:pt x="0" y="0"/>
                      <a:pt x="0" y="0"/>
                    </a:cubicBezTo>
                    <a:cubicBezTo>
                      <a:pt x="18" y="0"/>
                      <a:pt x="34" y="3"/>
                      <a:pt x="50" y="9"/>
                    </a:cubicBezTo>
                    <a:cubicBezTo>
                      <a:pt x="66" y="15"/>
                      <a:pt x="81" y="24"/>
                      <a:pt x="93" y="34"/>
                    </a:cubicBezTo>
                    <a:cubicBezTo>
                      <a:pt x="106" y="45"/>
                      <a:pt x="117" y="58"/>
                      <a:pt x="126" y="73"/>
                    </a:cubicBezTo>
                    <a:cubicBezTo>
                      <a:pt x="134" y="88"/>
                      <a:pt x="140" y="104"/>
                      <a:pt x="143" y="122"/>
                    </a:cubicBezTo>
                    <a:cubicBezTo>
                      <a:pt x="143" y="123"/>
                      <a:pt x="143" y="124"/>
                      <a:pt x="143" y="124"/>
                    </a:cubicBezTo>
                    <a:cubicBezTo>
                      <a:pt x="143" y="125"/>
                      <a:pt x="144" y="126"/>
                      <a:pt x="144" y="127"/>
                    </a:cubicBezTo>
                    <a:cubicBezTo>
                      <a:pt x="144" y="128"/>
                      <a:pt x="144" y="129"/>
                      <a:pt x="144" y="129"/>
                    </a:cubicBezTo>
                    <a:cubicBezTo>
                      <a:pt x="144" y="130"/>
                      <a:pt x="144" y="131"/>
                      <a:pt x="144" y="132"/>
                    </a:cubicBezTo>
                    <a:close/>
                  </a:path>
                </a:pathLst>
              </a:custGeom>
              <a:solidFill>
                <a:schemeClr val="accent2">
                  <a:lumMod val="75000"/>
                </a:schemeClr>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78" name="Oval 77"/>
            <p:cNvSpPr>
              <a:spLocks noChangeAspect="1"/>
            </p:cNvSpPr>
            <p:nvPr/>
          </p:nvSpPr>
          <p:spPr bwMode="auto">
            <a:xfrm>
              <a:off x="7458298" y="3055830"/>
              <a:ext cx="731520" cy="730924"/>
            </a:xfrm>
            <a:prstGeom prst="ellipse">
              <a:avLst/>
            </a:prstGeom>
            <a:noFill/>
            <a:ln w="9525">
              <a:solidFill>
                <a:schemeClr val="bg2">
                  <a:lumMod val="25000"/>
                </a:schemeClr>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733" dirty="0">
                  <a:solidFill>
                    <a:schemeClr val="bg2">
                      <a:lumMod val="25000"/>
                    </a:schemeClr>
                  </a:solidFill>
                </a:rPr>
                <a:t>02</a:t>
              </a:r>
            </a:p>
          </p:txBody>
        </p:sp>
      </p:grpSp>
      <p:grpSp>
        <p:nvGrpSpPr>
          <p:cNvPr id="84" name="Group 83"/>
          <p:cNvGrpSpPr/>
          <p:nvPr/>
        </p:nvGrpSpPr>
        <p:grpSpPr>
          <a:xfrm>
            <a:off x="3726096" y="3731011"/>
            <a:ext cx="2263768" cy="2616671"/>
            <a:chOff x="3757995" y="3731011"/>
            <a:chExt cx="2263768" cy="2616671"/>
          </a:xfrm>
        </p:grpSpPr>
        <p:grpSp>
          <p:nvGrpSpPr>
            <p:cNvPr id="29" name="Group 28"/>
            <p:cNvGrpSpPr/>
            <p:nvPr/>
          </p:nvGrpSpPr>
          <p:grpSpPr>
            <a:xfrm>
              <a:off x="3757995" y="3731011"/>
              <a:ext cx="2263768" cy="2616671"/>
              <a:chOff x="2880632" y="2696583"/>
              <a:chExt cx="1697826" cy="1962503"/>
            </a:xfrm>
            <a:effectLst/>
          </p:grpSpPr>
          <p:sp>
            <p:nvSpPr>
              <p:cNvPr id="7" name="Freeform 311"/>
              <p:cNvSpPr>
                <a:spLocks/>
              </p:cNvSpPr>
              <p:nvPr/>
            </p:nvSpPr>
            <p:spPr bwMode="auto">
              <a:xfrm>
                <a:off x="4216944" y="4078082"/>
                <a:ext cx="361514" cy="581004"/>
              </a:xfrm>
              <a:custGeom>
                <a:avLst/>
                <a:gdLst/>
                <a:ahLst/>
                <a:cxnLst>
                  <a:cxn ang="0">
                    <a:pos x="0" y="26"/>
                  </a:cxn>
                  <a:cxn ang="0">
                    <a:pos x="7" y="0"/>
                  </a:cxn>
                  <a:cxn ang="0">
                    <a:pos x="56" y="56"/>
                  </a:cxn>
                  <a:cxn ang="0">
                    <a:pos x="56" y="90"/>
                  </a:cxn>
                  <a:cxn ang="0">
                    <a:pos x="0" y="26"/>
                  </a:cxn>
                </a:cxnLst>
                <a:rect l="0" t="0" r="r" b="b"/>
                <a:pathLst>
                  <a:path w="56" h="90">
                    <a:moveTo>
                      <a:pt x="0" y="26"/>
                    </a:moveTo>
                    <a:lnTo>
                      <a:pt x="7" y="0"/>
                    </a:lnTo>
                    <a:lnTo>
                      <a:pt x="56" y="56"/>
                    </a:lnTo>
                    <a:lnTo>
                      <a:pt x="56" y="90"/>
                    </a:lnTo>
                    <a:lnTo>
                      <a:pt x="0" y="26"/>
                    </a:lnTo>
                    <a:close/>
                  </a:path>
                </a:pathLst>
              </a:custGeom>
              <a:solidFill>
                <a:schemeClr val="accent4">
                  <a:lumMod val="50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318"/>
              <p:cNvSpPr>
                <a:spLocks/>
              </p:cNvSpPr>
              <p:nvPr/>
            </p:nvSpPr>
            <p:spPr bwMode="auto">
              <a:xfrm>
                <a:off x="3293791" y="2696583"/>
                <a:ext cx="490626" cy="355056"/>
              </a:xfrm>
              <a:custGeom>
                <a:avLst/>
                <a:gdLst/>
                <a:ahLst/>
                <a:cxnLst>
                  <a:cxn ang="0">
                    <a:pos x="0" y="0"/>
                  </a:cxn>
                  <a:cxn ang="0">
                    <a:pos x="26" y="6"/>
                  </a:cxn>
                  <a:cxn ang="0">
                    <a:pos x="76" y="53"/>
                  </a:cxn>
                  <a:cxn ang="0">
                    <a:pos x="58" y="55"/>
                  </a:cxn>
                  <a:cxn ang="0">
                    <a:pos x="0" y="0"/>
                  </a:cxn>
                </a:cxnLst>
                <a:rect l="0" t="0" r="r" b="b"/>
                <a:pathLst>
                  <a:path w="76" h="55">
                    <a:moveTo>
                      <a:pt x="0" y="0"/>
                    </a:moveTo>
                    <a:lnTo>
                      <a:pt x="26" y="6"/>
                    </a:lnTo>
                    <a:lnTo>
                      <a:pt x="76" y="53"/>
                    </a:lnTo>
                    <a:lnTo>
                      <a:pt x="58" y="55"/>
                    </a:lnTo>
                    <a:lnTo>
                      <a:pt x="0" y="0"/>
                    </a:lnTo>
                    <a:close/>
                  </a:path>
                </a:pathLst>
              </a:custGeom>
              <a:solidFill>
                <a:schemeClr val="accent4">
                  <a:lumMod val="50000"/>
                </a:schemeClr>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 name="Freeform 326"/>
              <p:cNvSpPr>
                <a:spLocks/>
              </p:cNvSpPr>
              <p:nvPr/>
            </p:nvSpPr>
            <p:spPr bwMode="auto">
              <a:xfrm>
                <a:off x="2880632" y="2696583"/>
                <a:ext cx="1697826" cy="1962503"/>
              </a:xfrm>
              <a:custGeom>
                <a:avLst/>
                <a:gdLst/>
                <a:ahLst/>
                <a:cxnLst>
                  <a:cxn ang="0">
                    <a:pos x="66" y="0"/>
                  </a:cxn>
                  <a:cxn ang="0">
                    <a:pos x="126" y="57"/>
                  </a:cxn>
                  <a:cxn ang="0">
                    <a:pos x="126" y="60"/>
                  </a:cxn>
                  <a:cxn ang="0">
                    <a:pos x="126" y="62"/>
                  </a:cxn>
                  <a:cxn ang="0">
                    <a:pos x="127" y="65"/>
                  </a:cxn>
                  <a:cxn ang="0">
                    <a:pos x="127" y="67"/>
                  </a:cxn>
                  <a:cxn ang="0">
                    <a:pos x="144" y="116"/>
                  </a:cxn>
                  <a:cxn ang="0">
                    <a:pos x="177" y="154"/>
                  </a:cxn>
                  <a:cxn ang="0">
                    <a:pos x="220" y="180"/>
                  </a:cxn>
                  <a:cxn ang="0">
                    <a:pos x="270" y="189"/>
                  </a:cxn>
                  <a:cxn ang="0">
                    <a:pos x="214" y="248"/>
                  </a:cxn>
                  <a:cxn ang="0">
                    <a:pos x="272" y="314"/>
                  </a:cxn>
                  <a:cxn ang="0">
                    <a:pos x="272" y="314"/>
                  </a:cxn>
                  <a:cxn ang="0">
                    <a:pos x="271" y="314"/>
                  </a:cxn>
                  <a:cxn ang="0">
                    <a:pos x="271" y="314"/>
                  </a:cxn>
                  <a:cxn ang="0">
                    <a:pos x="270" y="314"/>
                  </a:cxn>
                  <a:cxn ang="0">
                    <a:pos x="254" y="313"/>
                  </a:cxn>
                  <a:cxn ang="0">
                    <a:pos x="238" y="312"/>
                  </a:cxn>
                  <a:cxn ang="0">
                    <a:pos x="223" y="310"/>
                  </a:cxn>
                  <a:cxn ang="0">
                    <a:pos x="207" y="306"/>
                  </a:cxn>
                  <a:cxn ang="0">
                    <a:pos x="182" y="299"/>
                  </a:cxn>
                  <a:cxn ang="0">
                    <a:pos x="158" y="289"/>
                  </a:cxn>
                  <a:cxn ang="0">
                    <a:pos x="135" y="277"/>
                  </a:cxn>
                  <a:cxn ang="0">
                    <a:pos x="113" y="263"/>
                  </a:cxn>
                  <a:cxn ang="0">
                    <a:pos x="92" y="247"/>
                  </a:cxn>
                  <a:cxn ang="0">
                    <a:pos x="74" y="229"/>
                  </a:cxn>
                  <a:cxn ang="0">
                    <a:pos x="57" y="209"/>
                  </a:cxn>
                  <a:cxn ang="0">
                    <a:pos x="42" y="188"/>
                  </a:cxn>
                  <a:cxn ang="0">
                    <a:pos x="28" y="164"/>
                  </a:cxn>
                  <a:cxn ang="0">
                    <a:pos x="18" y="139"/>
                  </a:cxn>
                  <a:cxn ang="0">
                    <a:pos x="9" y="114"/>
                  </a:cxn>
                  <a:cxn ang="0">
                    <a:pos x="4" y="87"/>
                  </a:cxn>
                  <a:cxn ang="0">
                    <a:pos x="3" y="80"/>
                  </a:cxn>
                  <a:cxn ang="0">
                    <a:pos x="2" y="73"/>
                  </a:cxn>
                  <a:cxn ang="0">
                    <a:pos x="1" y="65"/>
                  </a:cxn>
                  <a:cxn ang="0">
                    <a:pos x="0" y="58"/>
                  </a:cxn>
                  <a:cxn ang="0">
                    <a:pos x="66" y="0"/>
                  </a:cxn>
                </a:cxnLst>
                <a:rect l="0" t="0" r="r" b="b"/>
                <a:pathLst>
                  <a:path w="272" h="314">
                    <a:moveTo>
                      <a:pt x="66" y="0"/>
                    </a:moveTo>
                    <a:cubicBezTo>
                      <a:pt x="126" y="57"/>
                      <a:pt x="126" y="57"/>
                      <a:pt x="126" y="57"/>
                    </a:cubicBezTo>
                    <a:cubicBezTo>
                      <a:pt x="126" y="58"/>
                      <a:pt x="126" y="59"/>
                      <a:pt x="126" y="60"/>
                    </a:cubicBezTo>
                    <a:cubicBezTo>
                      <a:pt x="126" y="60"/>
                      <a:pt x="126" y="61"/>
                      <a:pt x="126" y="62"/>
                    </a:cubicBezTo>
                    <a:cubicBezTo>
                      <a:pt x="126" y="63"/>
                      <a:pt x="126" y="64"/>
                      <a:pt x="127" y="65"/>
                    </a:cubicBezTo>
                    <a:cubicBezTo>
                      <a:pt x="127" y="65"/>
                      <a:pt x="127" y="66"/>
                      <a:pt x="127" y="67"/>
                    </a:cubicBezTo>
                    <a:cubicBezTo>
                      <a:pt x="130" y="85"/>
                      <a:pt x="136" y="101"/>
                      <a:pt x="144" y="116"/>
                    </a:cubicBezTo>
                    <a:cubicBezTo>
                      <a:pt x="153" y="131"/>
                      <a:pt x="164" y="144"/>
                      <a:pt x="177" y="154"/>
                    </a:cubicBezTo>
                    <a:cubicBezTo>
                      <a:pt x="189" y="165"/>
                      <a:pt x="204" y="174"/>
                      <a:pt x="220" y="180"/>
                    </a:cubicBezTo>
                    <a:cubicBezTo>
                      <a:pt x="236" y="186"/>
                      <a:pt x="252" y="189"/>
                      <a:pt x="270" y="189"/>
                    </a:cubicBezTo>
                    <a:cubicBezTo>
                      <a:pt x="214" y="248"/>
                      <a:pt x="214" y="248"/>
                      <a:pt x="214" y="248"/>
                    </a:cubicBezTo>
                    <a:cubicBezTo>
                      <a:pt x="272" y="314"/>
                      <a:pt x="272" y="314"/>
                      <a:pt x="272" y="314"/>
                    </a:cubicBezTo>
                    <a:cubicBezTo>
                      <a:pt x="272" y="314"/>
                      <a:pt x="272" y="314"/>
                      <a:pt x="272" y="314"/>
                    </a:cubicBezTo>
                    <a:cubicBezTo>
                      <a:pt x="271" y="314"/>
                      <a:pt x="271" y="314"/>
                      <a:pt x="271" y="314"/>
                    </a:cubicBezTo>
                    <a:cubicBezTo>
                      <a:pt x="271" y="314"/>
                      <a:pt x="271" y="314"/>
                      <a:pt x="271" y="314"/>
                    </a:cubicBezTo>
                    <a:cubicBezTo>
                      <a:pt x="270" y="314"/>
                      <a:pt x="270" y="314"/>
                      <a:pt x="270" y="314"/>
                    </a:cubicBezTo>
                    <a:cubicBezTo>
                      <a:pt x="265" y="314"/>
                      <a:pt x="260" y="314"/>
                      <a:pt x="254" y="313"/>
                    </a:cubicBezTo>
                    <a:cubicBezTo>
                      <a:pt x="249" y="313"/>
                      <a:pt x="244" y="313"/>
                      <a:pt x="238" y="312"/>
                    </a:cubicBezTo>
                    <a:cubicBezTo>
                      <a:pt x="233" y="311"/>
                      <a:pt x="228" y="311"/>
                      <a:pt x="223" y="310"/>
                    </a:cubicBezTo>
                    <a:cubicBezTo>
                      <a:pt x="217" y="309"/>
                      <a:pt x="212" y="308"/>
                      <a:pt x="207" y="306"/>
                    </a:cubicBezTo>
                    <a:cubicBezTo>
                      <a:pt x="198" y="304"/>
                      <a:pt x="190" y="302"/>
                      <a:pt x="182" y="299"/>
                    </a:cubicBezTo>
                    <a:cubicBezTo>
                      <a:pt x="174" y="296"/>
                      <a:pt x="166" y="293"/>
                      <a:pt x="158" y="289"/>
                    </a:cubicBezTo>
                    <a:cubicBezTo>
                      <a:pt x="150" y="286"/>
                      <a:pt x="142" y="282"/>
                      <a:pt x="135" y="277"/>
                    </a:cubicBezTo>
                    <a:cubicBezTo>
                      <a:pt x="127" y="273"/>
                      <a:pt x="120" y="268"/>
                      <a:pt x="113" y="263"/>
                    </a:cubicBezTo>
                    <a:cubicBezTo>
                      <a:pt x="106" y="258"/>
                      <a:pt x="99" y="253"/>
                      <a:pt x="92" y="247"/>
                    </a:cubicBezTo>
                    <a:cubicBezTo>
                      <a:pt x="86" y="241"/>
                      <a:pt x="79" y="235"/>
                      <a:pt x="74" y="229"/>
                    </a:cubicBezTo>
                    <a:cubicBezTo>
                      <a:pt x="68" y="223"/>
                      <a:pt x="62" y="216"/>
                      <a:pt x="57" y="209"/>
                    </a:cubicBezTo>
                    <a:cubicBezTo>
                      <a:pt x="51" y="202"/>
                      <a:pt x="46" y="195"/>
                      <a:pt x="42" y="188"/>
                    </a:cubicBezTo>
                    <a:cubicBezTo>
                      <a:pt x="37" y="180"/>
                      <a:pt x="32" y="172"/>
                      <a:pt x="28" y="164"/>
                    </a:cubicBezTo>
                    <a:cubicBezTo>
                      <a:pt x="24" y="156"/>
                      <a:pt x="21" y="148"/>
                      <a:pt x="18" y="139"/>
                    </a:cubicBezTo>
                    <a:cubicBezTo>
                      <a:pt x="14" y="131"/>
                      <a:pt x="12" y="123"/>
                      <a:pt x="9" y="114"/>
                    </a:cubicBezTo>
                    <a:cubicBezTo>
                      <a:pt x="7" y="105"/>
                      <a:pt x="5" y="96"/>
                      <a:pt x="4" y="87"/>
                    </a:cubicBezTo>
                    <a:cubicBezTo>
                      <a:pt x="3" y="85"/>
                      <a:pt x="3" y="82"/>
                      <a:pt x="3" y="80"/>
                    </a:cubicBezTo>
                    <a:cubicBezTo>
                      <a:pt x="2" y="77"/>
                      <a:pt x="2" y="75"/>
                      <a:pt x="2" y="73"/>
                    </a:cubicBezTo>
                    <a:cubicBezTo>
                      <a:pt x="1" y="70"/>
                      <a:pt x="1" y="68"/>
                      <a:pt x="1" y="65"/>
                    </a:cubicBezTo>
                    <a:cubicBezTo>
                      <a:pt x="1" y="63"/>
                      <a:pt x="1" y="60"/>
                      <a:pt x="0" y="58"/>
                    </a:cubicBezTo>
                    <a:lnTo>
                      <a:pt x="66" y="0"/>
                    </a:lnTo>
                    <a:close/>
                  </a:path>
                </a:pathLst>
              </a:custGeom>
              <a:solidFill>
                <a:srgbClr val="FFC000"/>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 name="Freeform 327"/>
              <p:cNvSpPr>
                <a:spLocks/>
              </p:cNvSpPr>
              <p:nvPr/>
            </p:nvSpPr>
            <p:spPr bwMode="auto">
              <a:xfrm>
                <a:off x="3668216" y="3038732"/>
                <a:ext cx="897331" cy="839228"/>
              </a:xfrm>
              <a:custGeom>
                <a:avLst/>
                <a:gdLst/>
                <a:ahLst/>
                <a:cxnLst>
                  <a:cxn ang="0">
                    <a:pos x="0" y="2"/>
                  </a:cxn>
                  <a:cxn ang="0">
                    <a:pos x="19" y="0"/>
                  </a:cxn>
                  <a:cxn ang="0">
                    <a:pos x="19" y="2"/>
                  </a:cxn>
                  <a:cxn ang="0">
                    <a:pos x="19" y="5"/>
                  </a:cxn>
                  <a:cxn ang="0">
                    <a:pos x="19" y="7"/>
                  </a:cxn>
                  <a:cxn ang="0">
                    <a:pos x="20" y="9"/>
                  </a:cxn>
                  <a:cxn ang="0">
                    <a:pos x="35" y="52"/>
                  </a:cxn>
                  <a:cxn ang="0">
                    <a:pos x="63" y="85"/>
                  </a:cxn>
                  <a:cxn ang="0">
                    <a:pos x="100" y="107"/>
                  </a:cxn>
                  <a:cxn ang="0">
                    <a:pos x="144" y="115"/>
                  </a:cxn>
                  <a:cxn ang="0">
                    <a:pos x="144" y="134"/>
                  </a:cxn>
                  <a:cxn ang="0">
                    <a:pos x="94" y="125"/>
                  </a:cxn>
                  <a:cxn ang="0">
                    <a:pos x="51" y="99"/>
                  </a:cxn>
                  <a:cxn ang="0">
                    <a:pos x="18" y="61"/>
                  </a:cxn>
                  <a:cxn ang="0">
                    <a:pos x="1" y="12"/>
                  </a:cxn>
                  <a:cxn ang="0">
                    <a:pos x="1" y="10"/>
                  </a:cxn>
                  <a:cxn ang="0">
                    <a:pos x="0" y="7"/>
                  </a:cxn>
                  <a:cxn ang="0">
                    <a:pos x="0" y="5"/>
                  </a:cxn>
                  <a:cxn ang="0">
                    <a:pos x="0" y="2"/>
                  </a:cxn>
                </a:cxnLst>
                <a:rect l="0" t="0" r="r" b="b"/>
                <a:pathLst>
                  <a:path w="144" h="134">
                    <a:moveTo>
                      <a:pt x="0" y="2"/>
                    </a:moveTo>
                    <a:cubicBezTo>
                      <a:pt x="19" y="0"/>
                      <a:pt x="19" y="0"/>
                      <a:pt x="19" y="0"/>
                    </a:cubicBezTo>
                    <a:cubicBezTo>
                      <a:pt x="19" y="1"/>
                      <a:pt x="19" y="2"/>
                      <a:pt x="19" y="2"/>
                    </a:cubicBezTo>
                    <a:cubicBezTo>
                      <a:pt x="19" y="3"/>
                      <a:pt x="19" y="4"/>
                      <a:pt x="19" y="5"/>
                    </a:cubicBezTo>
                    <a:cubicBezTo>
                      <a:pt x="19" y="5"/>
                      <a:pt x="19" y="6"/>
                      <a:pt x="19" y="7"/>
                    </a:cubicBezTo>
                    <a:cubicBezTo>
                      <a:pt x="19" y="8"/>
                      <a:pt x="20" y="8"/>
                      <a:pt x="20" y="9"/>
                    </a:cubicBezTo>
                    <a:cubicBezTo>
                      <a:pt x="22" y="24"/>
                      <a:pt x="27" y="39"/>
                      <a:pt x="35" y="52"/>
                    </a:cubicBezTo>
                    <a:cubicBezTo>
                      <a:pt x="42" y="64"/>
                      <a:pt x="52" y="76"/>
                      <a:pt x="63" y="85"/>
                    </a:cubicBezTo>
                    <a:cubicBezTo>
                      <a:pt x="74" y="94"/>
                      <a:pt x="87" y="102"/>
                      <a:pt x="100" y="107"/>
                    </a:cubicBezTo>
                    <a:cubicBezTo>
                      <a:pt x="114" y="112"/>
                      <a:pt x="129" y="115"/>
                      <a:pt x="144" y="115"/>
                    </a:cubicBezTo>
                    <a:cubicBezTo>
                      <a:pt x="144" y="134"/>
                      <a:pt x="144" y="134"/>
                      <a:pt x="144" y="134"/>
                    </a:cubicBezTo>
                    <a:cubicBezTo>
                      <a:pt x="126" y="134"/>
                      <a:pt x="110" y="131"/>
                      <a:pt x="94" y="125"/>
                    </a:cubicBezTo>
                    <a:cubicBezTo>
                      <a:pt x="78" y="119"/>
                      <a:pt x="63" y="110"/>
                      <a:pt x="51" y="99"/>
                    </a:cubicBezTo>
                    <a:cubicBezTo>
                      <a:pt x="38" y="89"/>
                      <a:pt x="27" y="76"/>
                      <a:pt x="18" y="61"/>
                    </a:cubicBezTo>
                    <a:cubicBezTo>
                      <a:pt x="10" y="46"/>
                      <a:pt x="4" y="30"/>
                      <a:pt x="1" y="12"/>
                    </a:cubicBezTo>
                    <a:cubicBezTo>
                      <a:pt x="1" y="11"/>
                      <a:pt x="1" y="10"/>
                      <a:pt x="1" y="10"/>
                    </a:cubicBezTo>
                    <a:cubicBezTo>
                      <a:pt x="0" y="9"/>
                      <a:pt x="0" y="8"/>
                      <a:pt x="0" y="7"/>
                    </a:cubicBezTo>
                    <a:cubicBezTo>
                      <a:pt x="0" y="6"/>
                      <a:pt x="0" y="5"/>
                      <a:pt x="0" y="5"/>
                    </a:cubicBezTo>
                    <a:cubicBezTo>
                      <a:pt x="0" y="4"/>
                      <a:pt x="0" y="3"/>
                      <a:pt x="0" y="2"/>
                    </a:cubicBezTo>
                    <a:close/>
                  </a:path>
                </a:pathLst>
              </a:custGeom>
              <a:solidFill>
                <a:srgbClr val="D1A20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328"/>
              <p:cNvSpPr>
                <a:spLocks/>
              </p:cNvSpPr>
              <p:nvPr/>
            </p:nvSpPr>
            <p:spPr bwMode="auto">
              <a:xfrm>
                <a:off x="3668216" y="3038732"/>
                <a:ext cx="897331" cy="839228"/>
              </a:xfrm>
              <a:custGeom>
                <a:avLst/>
                <a:gdLst/>
                <a:ahLst/>
                <a:cxnLst>
                  <a:cxn ang="0">
                    <a:pos x="0" y="2"/>
                  </a:cxn>
                  <a:cxn ang="0">
                    <a:pos x="19" y="0"/>
                  </a:cxn>
                  <a:cxn ang="0">
                    <a:pos x="19" y="2"/>
                  </a:cxn>
                  <a:cxn ang="0">
                    <a:pos x="19" y="5"/>
                  </a:cxn>
                  <a:cxn ang="0">
                    <a:pos x="19" y="7"/>
                  </a:cxn>
                  <a:cxn ang="0">
                    <a:pos x="20" y="9"/>
                  </a:cxn>
                  <a:cxn ang="0">
                    <a:pos x="35" y="52"/>
                  </a:cxn>
                  <a:cxn ang="0">
                    <a:pos x="63" y="85"/>
                  </a:cxn>
                  <a:cxn ang="0">
                    <a:pos x="100" y="107"/>
                  </a:cxn>
                  <a:cxn ang="0">
                    <a:pos x="144" y="115"/>
                  </a:cxn>
                  <a:cxn ang="0">
                    <a:pos x="144" y="134"/>
                  </a:cxn>
                  <a:cxn ang="0">
                    <a:pos x="94" y="125"/>
                  </a:cxn>
                  <a:cxn ang="0">
                    <a:pos x="51" y="99"/>
                  </a:cxn>
                  <a:cxn ang="0">
                    <a:pos x="18" y="61"/>
                  </a:cxn>
                  <a:cxn ang="0">
                    <a:pos x="1" y="12"/>
                  </a:cxn>
                  <a:cxn ang="0">
                    <a:pos x="1" y="10"/>
                  </a:cxn>
                  <a:cxn ang="0">
                    <a:pos x="0" y="7"/>
                  </a:cxn>
                  <a:cxn ang="0">
                    <a:pos x="0" y="5"/>
                  </a:cxn>
                  <a:cxn ang="0">
                    <a:pos x="0" y="2"/>
                  </a:cxn>
                </a:cxnLst>
                <a:rect l="0" t="0" r="r" b="b"/>
                <a:pathLst>
                  <a:path w="144" h="134">
                    <a:moveTo>
                      <a:pt x="0" y="2"/>
                    </a:moveTo>
                    <a:cubicBezTo>
                      <a:pt x="19" y="0"/>
                      <a:pt x="19" y="0"/>
                      <a:pt x="19" y="0"/>
                    </a:cubicBezTo>
                    <a:cubicBezTo>
                      <a:pt x="19" y="1"/>
                      <a:pt x="19" y="2"/>
                      <a:pt x="19" y="2"/>
                    </a:cubicBezTo>
                    <a:cubicBezTo>
                      <a:pt x="19" y="3"/>
                      <a:pt x="19" y="4"/>
                      <a:pt x="19" y="5"/>
                    </a:cubicBezTo>
                    <a:cubicBezTo>
                      <a:pt x="19" y="5"/>
                      <a:pt x="19" y="6"/>
                      <a:pt x="19" y="7"/>
                    </a:cubicBezTo>
                    <a:cubicBezTo>
                      <a:pt x="19" y="8"/>
                      <a:pt x="20" y="8"/>
                      <a:pt x="20" y="9"/>
                    </a:cubicBezTo>
                    <a:cubicBezTo>
                      <a:pt x="22" y="24"/>
                      <a:pt x="27" y="39"/>
                      <a:pt x="35" y="52"/>
                    </a:cubicBezTo>
                    <a:cubicBezTo>
                      <a:pt x="42" y="64"/>
                      <a:pt x="52" y="76"/>
                      <a:pt x="63" y="85"/>
                    </a:cubicBezTo>
                    <a:cubicBezTo>
                      <a:pt x="74" y="94"/>
                      <a:pt x="87" y="102"/>
                      <a:pt x="100" y="107"/>
                    </a:cubicBezTo>
                    <a:cubicBezTo>
                      <a:pt x="114" y="112"/>
                      <a:pt x="129" y="115"/>
                      <a:pt x="144" y="115"/>
                    </a:cubicBezTo>
                    <a:cubicBezTo>
                      <a:pt x="144" y="134"/>
                      <a:pt x="144" y="134"/>
                      <a:pt x="144" y="134"/>
                    </a:cubicBezTo>
                    <a:cubicBezTo>
                      <a:pt x="126" y="134"/>
                      <a:pt x="110" y="131"/>
                      <a:pt x="94" y="125"/>
                    </a:cubicBezTo>
                    <a:cubicBezTo>
                      <a:pt x="78" y="119"/>
                      <a:pt x="63" y="110"/>
                      <a:pt x="51" y="99"/>
                    </a:cubicBezTo>
                    <a:cubicBezTo>
                      <a:pt x="38" y="89"/>
                      <a:pt x="27" y="76"/>
                      <a:pt x="18" y="61"/>
                    </a:cubicBezTo>
                    <a:cubicBezTo>
                      <a:pt x="10" y="46"/>
                      <a:pt x="4" y="30"/>
                      <a:pt x="1" y="12"/>
                    </a:cubicBezTo>
                    <a:cubicBezTo>
                      <a:pt x="1" y="11"/>
                      <a:pt x="1" y="10"/>
                      <a:pt x="1" y="10"/>
                    </a:cubicBezTo>
                    <a:cubicBezTo>
                      <a:pt x="0" y="9"/>
                      <a:pt x="0" y="8"/>
                      <a:pt x="0" y="7"/>
                    </a:cubicBezTo>
                    <a:cubicBezTo>
                      <a:pt x="0" y="6"/>
                      <a:pt x="0" y="5"/>
                      <a:pt x="0" y="5"/>
                    </a:cubicBezTo>
                    <a:cubicBezTo>
                      <a:pt x="0" y="4"/>
                      <a:pt x="0" y="3"/>
                      <a:pt x="0" y="2"/>
                    </a:cubicBezTo>
                    <a:close/>
                  </a:path>
                </a:pathLst>
              </a:custGeom>
              <a:solidFill>
                <a:schemeClr val="accent4">
                  <a:lumMod val="75000"/>
                </a:schemeClr>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79" name="Oval 78"/>
            <p:cNvSpPr>
              <a:spLocks noChangeAspect="1"/>
            </p:cNvSpPr>
            <p:nvPr/>
          </p:nvSpPr>
          <p:spPr bwMode="auto">
            <a:xfrm>
              <a:off x="3957823" y="4174502"/>
              <a:ext cx="731520" cy="730924"/>
            </a:xfrm>
            <a:prstGeom prst="ellipse">
              <a:avLst/>
            </a:prstGeom>
            <a:noFill/>
            <a:ln w="9525">
              <a:solidFill>
                <a:schemeClr val="bg2">
                  <a:lumMod val="25000"/>
                </a:schemeClr>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733" dirty="0">
                  <a:solidFill>
                    <a:schemeClr val="bg2">
                      <a:lumMod val="25000"/>
                    </a:schemeClr>
                  </a:solidFill>
                </a:rPr>
                <a:t>04</a:t>
              </a:r>
            </a:p>
          </p:txBody>
        </p:sp>
      </p:grpSp>
      <p:grpSp>
        <p:nvGrpSpPr>
          <p:cNvPr id="83" name="Group 82"/>
          <p:cNvGrpSpPr/>
          <p:nvPr/>
        </p:nvGrpSpPr>
        <p:grpSpPr>
          <a:xfrm>
            <a:off x="5840470" y="4084117"/>
            <a:ext cx="2616671" cy="2263763"/>
            <a:chOff x="5840470" y="4084117"/>
            <a:chExt cx="2616671" cy="2263763"/>
          </a:xfrm>
        </p:grpSpPr>
        <p:grpSp>
          <p:nvGrpSpPr>
            <p:cNvPr id="28" name="Group 27"/>
            <p:cNvGrpSpPr/>
            <p:nvPr/>
          </p:nvGrpSpPr>
          <p:grpSpPr>
            <a:xfrm>
              <a:off x="5840470" y="4084117"/>
              <a:ext cx="2616671" cy="2263763"/>
              <a:chOff x="4300865" y="2961264"/>
              <a:chExt cx="1962503" cy="1697822"/>
            </a:xfrm>
            <a:effectLst/>
          </p:grpSpPr>
          <p:sp>
            <p:nvSpPr>
              <p:cNvPr id="5" name="Freeform 309"/>
              <p:cNvSpPr>
                <a:spLocks/>
              </p:cNvSpPr>
              <p:nvPr/>
            </p:nvSpPr>
            <p:spPr bwMode="auto">
              <a:xfrm>
                <a:off x="5682364" y="2961264"/>
                <a:ext cx="581004" cy="361514"/>
              </a:xfrm>
              <a:custGeom>
                <a:avLst/>
                <a:gdLst/>
                <a:ahLst/>
                <a:cxnLst>
                  <a:cxn ang="0">
                    <a:pos x="26" y="56"/>
                  </a:cxn>
                  <a:cxn ang="0">
                    <a:pos x="0" y="49"/>
                  </a:cxn>
                  <a:cxn ang="0">
                    <a:pos x="56" y="0"/>
                  </a:cxn>
                  <a:cxn ang="0">
                    <a:pos x="90" y="0"/>
                  </a:cxn>
                  <a:cxn ang="0">
                    <a:pos x="26" y="56"/>
                  </a:cxn>
                </a:cxnLst>
                <a:rect l="0" t="0" r="r" b="b"/>
                <a:pathLst>
                  <a:path w="90" h="56">
                    <a:moveTo>
                      <a:pt x="26" y="56"/>
                    </a:moveTo>
                    <a:lnTo>
                      <a:pt x="0" y="49"/>
                    </a:lnTo>
                    <a:lnTo>
                      <a:pt x="56" y="0"/>
                    </a:lnTo>
                    <a:lnTo>
                      <a:pt x="90" y="0"/>
                    </a:lnTo>
                    <a:lnTo>
                      <a:pt x="26" y="56"/>
                    </a:lnTo>
                    <a:close/>
                  </a:path>
                </a:pathLst>
              </a:custGeom>
              <a:solidFill>
                <a:schemeClr val="accent3">
                  <a:lumMod val="50000"/>
                </a:schemeClr>
              </a:soli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 name="Freeform 312"/>
              <p:cNvSpPr>
                <a:spLocks/>
              </p:cNvSpPr>
              <p:nvPr/>
            </p:nvSpPr>
            <p:spPr bwMode="auto">
              <a:xfrm>
                <a:off x="4300865" y="2961264"/>
                <a:ext cx="1962503" cy="1697822"/>
              </a:xfrm>
              <a:custGeom>
                <a:avLst/>
                <a:gdLst/>
                <a:ahLst/>
                <a:cxnLst>
                  <a:cxn ang="0">
                    <a:pos x="314" y="0"/>
                  </a:cxn>
                  <a:cxn ang="0">
                    <a:pos x="314" y="16"/>
                  </a:cxn>
                  <a:cxn ang="0">
                    <a:pos x="312" y="33"/>
                  </a:cxn>
                  <a:cxn ang="0">
                    <a:pos x="310" y="49"/>
                  </a:cxn>
                  <a:cxn ang="0">
                    <a:pos x="306" y="65"/>
                  </a:cxn>
                  <a:cxn ang="0">
                    <a:pos x="299" y="90"/>
                  </a:cxn>
                  <a:cxn ang="0">
                    <a:pos x="289" y="114"/>
                  </a:cxn>
                  <a:cxn ang="0">
                    <a:pos x="277" y="137"/>
                  </a:cxn>
                  <a:cxn ang="0">
                    <a:pos x="263" y="159"/>
                  </a:cxn>
                  <a:cxn ang="0">
                    <a:pos x="247" y="180"/>
                  </a:cxn>
                  <a:cxn ang="0">
                    <a:pos x="229" y="198"/>
                  </a:cxn>
                  <a:cxn ang="0">
                    <a:pos x="209" y="215"/>
                  </a:cxn>
                  <a:cxn ang="0">
                    <a:pos x="188" y="230"/>
                  </a:cxn>
                  <a:cxn ang="0">
                    <a:pos x="164" y="244"/>
                  </a:cxn>
                  <a:cxn ang="0">
                    <a:pos x="139" y="254"/>
                  </a:cxn>
                  <a:cxn ang="0">
                    <a:pos x="114" y="263"/>
                  </a:cxn>
                  <a:cxn ang="0">
                    <a:pos x="87" y="268"/>
                  </a:cxn>
                  <a:cxn ang="0">
                    <a:pos x="80" y="269"/>
                  </a:cxn>
                  <a:cxn ang="0">
                    <a:pos x="73" y="270"/>
                  </a:cxn>
                  <a:cxn ang="0">
                    <a:pos x="65" y="271"/>
                  </a:cxn>
                  <a:cxn ang="0">
                    <a:pos x="58" y="272"/>
                  </a:cxn>
                  <a:cxn ang="0">
                    <a:pos x="0" y="206"/>
                  </a:cxn>
                  <a:cxn ang="0">
                    <a:pos x="57" y="146"/>
                  </a:cxn>
                  <a:cxn ang="0">
                    <a:pos x="60" y="146"/>
                  </a:cxn>
                  <a:cxn ang="0">
                    <a:pos x="62" y="146"/>
                  </a:cxn>
                  <a:cxn ang="0">
                    <a:pos x="65" y="145"/>
                  </a:cxn>
                  <a:cxn ang="0">
                    <a:pos x="67" y="145"/>
                  </a:cxn>
                  <a:cxn ang="0">
                    <a:pos x="116" y="128"/>
                  </a:cxn>
                  <a:cxn ang="0">
                    <a:pos x="154" y="95"/>
                  </a:cxn>
                  <a:cxn ang="0">
                    <a:pos x="180" y="52"/>
                  </a:cxn>
                  <a:cxn ang="0">
                    <a:pos x="189" y="2"/>
                  </a:cxn>
                  <a:cxn ang="0">
                    <a:pos x="248" y="58"/>
                  </a:cxn>
                  <a:cxn ang="0">
                    <a:pos x="314" y="0"/>
                  </a:cxn>
                </a:cxnLst>
                <a:rect l="0" t="0" r="r" b="b"/>
                <a:pathLst>
                  <a:path w="314" h="272">
                    <a:moveTo>
                      <a:pt x="314" y="0"/>
                    </a:moveTo>
                    <a:cubicBezTo>
                      <a:pt x="314" y="5"/>
                      <a:pt x="314" y="11"/>
                      <a:pt x="314" y="16"/>
                    </a:cubicBezTo>
                    <a:cubicBezTo>
                      <a:pt x="313" y="22"/>
                      <a:pt x="313" y="27"/>
                      <a:pt x="312" y="33"/>
                    </a:cubicBezTo>
                    <a:cubicBezTo>
                      <a:pt x="312" y="38"/>
                      <a:pt x="311" y="43"/>
                      <a:pt x="310" y="49"/>
                    </a:cubicBezTo>
                    <a:cubicBezTo>
                      <a:pt x="309" y="54"/>
                      <a:pt x="308" y="60"/>
                      <a:pt x="306" y="65"/>
                    </a:cubicBezTo>
                    <a:cubicBezTo>
                      <a:pt x="304" y="74"/>
                      <a:pt x="302" y="82"/>
                      <a:pt x="299" y="90"/>
                    </a:cubicBezTo>
                    <a:cubicBezTo>
                      <a:pt x="296" y="98"/>
                      <a:pt x="293" y="106"/>
                      <a:pt x="289" y="114"/>
                    </a:cubicBezTo>
                    <a:cubicBezTo>
                      <a:pt x="286" y="122"/>
                      <a:pt x="282" y="130"/>
                      <a:pt x="277" y="137"/>
                    </a:cubicBezTo>
                    <a:cubicBezTo>
                      <a:pt x="273" y="145"/>
                      <a:pt x="268" y="152"/>
                      <a:pt x="263" y="159"/>
                    </a:cubicBezTo>
                    <a:cubicBezTo>
                      <a:pt x="258" y="166"/>
                      <a:pt x="253" y="173"/>
                      <a:pt x="247" y="180"/>
                    </a:cubicBezTo>
                    <a:cubicBezTo>
                      <a:pt x="241" y="186"/>
                      <a:pt x="235" y="193"/>
                      <a:pt x="229" y="198"/>
                    </a:cubicBezTo>
                    <a:cubicBezTo>
                      <a:pt x="223" y="204"/>
                      <a:pt x="216" y="210"/>
                      <a:pt x="209" y="215"/>
                    </a:cubicBezTo>
                    <a:cubicBezTo>
                      <a:pt x="202" y="221"/>
                      <a:pt x="195" y="226"/>
                      <a:pt x="188" y="230"/>
                    </a:cubicBezTo>
                    <a:cubicBezTo>
                      <a:pt x="180" y="235"/>
                      <a:pt x="172" y="240"/>
                      <a:pt x="164" y="244"/>
                    </a:cubicBezTo>
                    <a:cubicBezTo>
                      <a:pt x="156" y="248"/>
                      <a:pt x="148" y="251"/>
                      <a:pt x="139" y="254"/>
                    </a:cubicBezTo>
                    <a:cubicBezTo>
                      <a:pt x="131" y="258"/>
                      <a:pt x="123" y="260"/>
                      <a:pt x="114" y="263"/>
                    </a:cubicBezTo>
                    <a:cubicBezTo>
                      <a:pt x="105" y="265"/>
                      <a:pt x="96" y="267"/>
                      <a:pt x="87" y="268"/>
                    </a:cubicBezTo>
                    <a:cubicBezTo>
                      <a:pt x="85" y="269"/>
                      <a:pt x="82" y="269"/>
                      <a:pt x="80" y="269"/>
                    </a:cubicBezTo>
                    <a:cubicBezTo>
                      <a:pt x="77" y="270"/>
                      <a:pt x="75" y="270"/>
                      <a:pt x="73" y="270"/>
                    </a:cubicBezTo>
                    <a:cubicBezTo>
                      <a:pt x="70" y="271"/>
                      <a:pt x="68" y="271"/>
                      <a:pt x="65" y="271"/>
                    </a:cubicBezTo>
                    <a:cubicBezTo>
                      <a:pt x="63" y="271"/>
                      <a:pt x="60" y="271"/>
                      <a:pt x="58" y="272"/>
                    </a:cubicBezTo>
                    <a:cubicBezTo>
                      <a:pt x="0" y="206"/>
                      <a:pt x="0" y="206"/>
                      <a:pt x="0" y="206"/>
                    </a:cubicBezTo>
                    <a:cubicBezTo>
                      <a:pt x="57" y="146"/>
                      <a:pt x="57" y="146"/>
                      <a:pt x="57" y="146"/>
                    </a:cubicBezTo>
                    <a:cubicBezTo>
                      <a:pt x="58" y="146"/>
                      <a:pt x="59" y="146"/>
                      <a:pt x="60" y="146"/>
                    </a:cubicBezTo>
                    <a:cubicBezTo>
                      <a:pt x="60" y="146"/>
                      <a:pt x="61" y="146"/>
                      <a:pt x="62" y="146"/>
                    </a:cubicBezTo>
                    <a:cubicBezTo>
                      <a:pt x="63" y="146"/>
                      <a:pt x="64" y="145"/>
                      <a:pt x="65" y="145"/>
                    </a:cubicBezTo>
                    <a:cubicBezTo>
                      <a:pt x="65" y="145"/>
                      <a:pt x="66" y="145"/>
                      <a:pt x="67" y="145"/>
                    </a:cubicBezTo>
                    <a:cubicBezTo>
                      <a:pt x="85" y="142"/>
                      <a:pt x="101" y="136"/>
                      <a:pt x="116" y="128"/>
                    </a:cubicBezTo>
                    <a:cubicBezTo>
                      <a:pt x="131" y="119"/>
                      <a:pt x="144" y="108"/>
                      <a:pt x="154" y="95"/>
                    </a:cubicBezTo>
                    <a:cubicBezTo>
                      <a:pt x="165" y="83"/>
                      <a:pt x="174" y="68"/>
                      <a:pt x="180" y="52"/>
                    </a:cubicBezTo>
                    <a:cubicBezTo>
                      <a:pt x="186" y="36"/>
                      <a:pt x="189" y="20"/>
                      <a:pt x="189" y="2"/>
                    </a:cubicBezTo>
                    <a:cubicBezTo>
                      <a:pt x="248" y="58"/>
                      <a:pt x="248" y="58"/>
                      <a:pt x="248" y="58"/>
                    </a:cubicBezTo>
                    <a:lnTo>
                      <a:pt x="314" y="0"/>
                    </a:lnTo>
                    <a:close/>
                  </a:path>
                </a:pathLst>
              </a:custGeom>
              <a:solidFill>
                <a:schemeClr val="accent3"/>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 name="Freeform 313"/>
              <p:cNvSpPr>
                <a:spLocks/>
              </p:cNvSpPr>
              <p:nvPr/>
            </p:nvSpPr>
            <p:spPr bwMode="auto">
              <a:xfrm>
                <a:off x="4300865" y="3755302"/>
                <a:ext cx="355060" cy="490626"/>
              </a:xfrm>
              <a:custGeom>
                <a:avLst/>
                <a:gdLst/>
                <a:ahLst/>
                <a:cxnLst>
                  <a:cxn ang="0">
                    <a:pos x="0" y="76"/>
                  </a:cxn>
                  <a:cxn ang="0">
                    <a:pos x="6" y="50"/>
                  </a:cxn>
                  <a:cxn ang="0">
                    <a:pos x="53" y="0"/>
                  </a:cxn>
                  <a:cxn ang="0">
                    <a:pos x="55" y="18"/>
                  </a:cxn>
                  <a:cxn ang="0">
                    <a:pos x="0" y="76"/>
                  </a:cxn>
                </a:cxnLst>
                <a:rect l="0" t="0" r="r" b="b"/>
                <a:pathLst>
                  <a:path w="55" h="76">
                    <a:moveTo>
                      <a:pt x="0" y="76"/>
                    </a:moveTo>
                    <a:lnTo>
                      <a:pt x="6" y="50"/>
                    </a:lnTo>
                    <a:lnTo>
                      <a:pt x="53" y="0"/>
                    </a:lnTo>
                    <a:lnTo>
                      <a:pt x="55" y="18"/>
                    </a:lnTo>
                    <a:lnTo>
                      <a:pt x="0" y="76"/>
                    </a:lnTo>
                    <a:close/>
                  </a:path>
                </a:pathLst>
              </a:custGeom>
              <a:solidFill>
                <a:schemeClr val="accent3">
                  <a:lumMod val="50000"/>
                </a:schemeClr>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 name="Freeform 314"/>
              <p:cNvSpPr>
                <a:spLocks/>
              </p:cNvSpPr>
              <p:nvPr/>
            </p:nvSpPr>
            <p:spPr bwMode="auto">
              <a:xfrm>
                <a:off x="4643014" y="2974176"/>
                <a:ext cx="839228" cy="897327"/>
              </a:xfrm>
              <a:custGeom>
                <a:avLst/>
                <a:gdLst/>
                <a:ahLst/>
                <a:cxnLst>
                  <a:cxn ang="0">
                    <a:pos x="2" y="144"/>
                  </a:cxn>
                  <a:cxn ang="0">
                    <a:pos x="0" y="125"/>
                  </a:cxn>
                  <a:cxn ang="0">
                    <a:pos x="2" y="125"/>
                  </a:cxn>
                  <a:cxn ang="0">
                    <a:pos x="5" y="125"/>
                  </a:cxn>
                  <a:cxn ang="0">
                    <a:pos x="7" y="125"/>
                  </a:cxn>
                  <a:cxn ang="0">
                    <a:pos x="9" y="124"/>
                  </a:cxn>
                  <a:cxn ang="0">
                    <a:pos x="52" y="109"/>
                  </a:cxn>
                  <a:cxn ang="0">
                    <a:pos x="85" y="81"/>
                  </a:cxn>
                  <a:cxn ang="0">
                    <a:pos x="107" y="44"/>
                  </a:cxn>
                  <a:cxn ang="0">
                    <a:pos x="115" y="0"/>
                  </a:cxn>
                  <a:cxn ang="0">
                    <a:pos x="134" y="0"/>
                  </a:cxn>
                  <a:cxn ang="0">
                    <a:pos x="125" y="50"/>
                  </a:cxn>
                  <a:cxn ang="0">
                    <a:pos x="99" y="93"/>
                  </a:cxn>
                  <a:cxn ang="0">
                    <a:pos x="61" y="126"/>
                  </a:cxn>
                  <a:cxn ang="0">
                    <a:pos x="12" y="143"/>
                  </a:cxn>
                  <a:cxn ang="0">
                    <a:pos x="10" y="143"/>
                  </a:cxn>
                  <a:cxn ang="0">
                    <a:pos x="7" y="144"/>
                  </a:cxn>
                  <a:cxn ang="0">
                    <a:pos x="5" y="144"/>
                  </a:cxn>
                  <a:cxn ang="0">
                    <a:pos x="2" y="144"/>
                  </a:cxn>
                </a:cxnLst>
                <a:rect l="0" t="0" r="r" b="b"/>
                <a:pathLst>
                  <a:path w="134" h="144">
                    <a:moveTo>
                      <a:pt x="2" y="144"/>
                    </a:moveTo>
                    <a:cubicBezTo>
                      <a:pt x="0" y="125"/>
                      <a:pt x="0" y="125"/>
                      <a:pt x="0" y="125"/>
                    </a:cubicBezTo>
                    <a:cubicBezTo>
                      <a:pt x="1" y="125"/>
                      <a:pt x="2" y="125"/>
                      <a:pt x="2" y="125"/>
                    </a:cubicBezTo>
                    <a:cubicBezTo>
                      <a:pt x="3" y="125"/>
                      <a:pt x="4" y="125"/>
                      <a:pt x="5" y="125"/>
                    </a:cubicBezTo>
                    <a:cubicBezTo>
                      <a:pt x="5" y="125"/>
                      <a:pt x="6" y="125"/>
                      <a:pt x="7" y="125"/>
                    </a:cubicBezTo>
                    <a:cubicBezTo>
                      <a:pt x="8" y="124"/>
                      <a:pt x="8" y="124"/>
                      <a:pt x="9" y="124"/>
                    </a:cubicBezTo>
                    <a:cubicBezTo>
                      <a:pt x="24" y="122"/>
                      <a:pt x="39" y="116"/>
                      <a:pt x="52" y="109"/>
                    </a:cubicBezTo>
                    <a:cubicBezTo>
                      <a:pt x="64" y="102"/>
                      <a:pt x="76" y="92"/>
                      <a:pt x="85" y="81"/>
                    </a:cubicBezTo>
                    <a:cubicBezTo>
                      <a:pt x="94" y="70"/>
                      <a:pt x="102" y="57"/>
                      <a:pt x="107" y="44"/>
                    </a:cubicBezTo>
                    <a:cubicBezTo>
                      <a:pt x="112" y="30"/>
                      <a:pt x="115" y="15"/>
                      <a:pt x="115" y="0"/>
                    </a:cubicBezTo>
                    <a:cubicBezTo>
                      <a:pt x="134" y="0"/>
                      <a:pt x="134" y="0"/>
                      <a:pt x="134" y="0"/>
                    </a:cubicBezTo>
                    <a:cubicBezTo>
                      <a:pt x="134" y="18"/>
                      <a:pt x="131" y="34"/>
                      <a:pt x="125" y="50"/>
                    </a:cubicBezTo>
                    <a:cubicBezTo>
                      <a:pt x="119" y="66"/>
                      <a:pt x="110" y="81"/>
                      <a:pt x="99" y="93"/>
                    </a:cubicBezTo>
                    <a:cubicBezTo>
                      <a:pt x="89" y="106"/>
                      <a:pt x="76" y="117"/>
                      <a:pt x="61" y="126"/>
                    </a:cubicBezTo>
                    <a:cubicBezTo>
                      <a:pt x="46" y="134"/>
                      <a:pt x="30" y="140"/>
                      <a:pt x="12" y="143"/>
                    </a:cubicBezTo>
                    <a:cubicBezTo>
                      <a:pt x="11" y="143"/>
                      <a:pt x="10" y="143"/>
                      <a:pt x="10" y="143"/>
                    </a:cubicBezTo>
                    <a:cubicBezTo>
                      <a:pt x="9" y="143"/>
                      <a:pt x="8" y="144"/>
                      <a:pt x="7" y="144"/>
                    </a:cubicBezTo>
                    <a:cubicBezTo>
                      <a:pt x="6" y="144"/>
                      <a:pt x="5" y="144"/>
                      <a:pt x="5" y="144"/>
                    </a:cubicBezTo>
                    <a:cubicBezTo>
                      <a:pt x="4" y="144"/>
                      <a:pt x="3" y="144"/>
                      <a:pt x="2" y="144"/>
                    </a:cubicBezTo>
                    <a:close/>
                  </a:path>
                </a:pathLst>
              </a:custGeom>
              <a:solidFill>
                <a:srgbClr val="BD262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Freeform 315"/>
              <p:cNvSpPr>
                <a:spLocks/>
              </p:cNvSpPr>
              <p:nvPr/>
            </p:nvSpPr>
            <p:spPr bwMode="auto">
              <a:xfrm>
                <a:off x="4643014" y="2974176"/>
                <a:ext cx="839228" cy="897327"/>
              </a:xfrm>
              <a:custGeom>
                <a:avLst/>
                <a:gdLst/>
                <a:ahLst/>
                <a:cxnLst>
                  <a:cxn ang="0">
                    <a:pos x="2" y="144"/>
                  </a:cxn>
                  <a:cxn ang="0">
                    <a:pos x="0" y="125"/>
                  </a:cxn>
                  <a:cxn ang="0">
                    <a:pos x="2" y="125"/>
                  </a:cxn>
                  <a:cxn ang="0">
                    <a:pos x="5" y="125"/>
                  </a:cxn>
                  <a:cxn ang="0">
                    <a:pos x="7" y="125"/>
                  </a:cxn>
                  <a:cxn ang="0">
                    <a:pos x="9" y="124"/>
                  </a:cxn>
                  <a:cxn ang="0">
                    <a:pos x="52" y="109"/>
                  </a:cxn>
                  <a:cxn ang="0">
                    <a:pos x="85" y="81"/>
                  </a:cxn>
                  <a:cxn ang="0">
                    <a:pos x="107" y="44"/>
                  </a:cxn>
                  <a:cxn ang="0">
                    <a:pos x="115" y="0"/>
                  </a:cxn>
                  <a:cxn ang="0">
                    <a:pos x="134" y="0"/>
                  </a:cxn>
                  <a:cxn ang="0">
                    <a:pos x="125" y="50"/>
                  </a:cxn>
                  <a:cxn ang="0">
                    <a:pos x="99" y="93"/>
                  </a:cxn>
                  <a:cxn ang="0">
                    <a:pos x="61" y="126"/>
                  </a:cxn>
                  <a:cxn ang="0">
                    <a:pos x="12" y="143"/>
                  </a:cxn>
                  <a:cxn ang="0">
                    <a:pos x="10" y="143"/>
                  </a:cxn>
                  <a:cxn ang="0">
                    <a:pos x="7" y="144"/>
                  </a:cxn>
                  <a:cxn ang="0">
                    <a:pos x="5" y="144"/>
                  </a:cxn>
                  <a:cxn ang="0">
                    <a:pos x="2" y="144"/>
                  </a:cxn>
                </a:cxnLst>
                <a:rect l="0" t="0" r="r" b="b"/>
                <a:pathLst>
                  <a:path w="134" h="144">
                    <a:moveTo>
                      <a:pt x="2" y="144"/>
                    </a:moveTo>
                    <a:cubicBezTo>
                      <a:pt x="0" y="125"/>
                      <a:pt x="0" y="125"/>
                      <a:pt x="0" y="125"/>
                    </a:cubicBezTo>
                    <a:cubicBezTo>
                      <a:pt x="1" y="125"/>
                      <a:pt x="2" y="125"/>
                      <a:pt x="2" y="125"/>
                    </a:cubicBezTo>
                    <a:cubicBezTo>
                      <a:pt x="3" y="125"/>
                      <a:pt x="4" y="125"/>
                      <a:pt x="5" y="125"/>
                    </a:cubicBezTo>
                    <a:cubicBezTo>
                      <a:pt x="5" y="125"/>
                      <a:pt x="6" y="125"/>
                      <a:pt x="7" y="125"/>
                    </a:cubicBezTo>
                    <a:cubicBezTo>
                      <a:pt x="8" y="124"/>
                      <a:pt x="8" y="124"/>
                      <a:pt x="9" y="124"/>
                    </a:cubicBezTo>
                    <a:cubicBezTo>
                      <a:pt x="24" y="122"/>
                      <a:pt x="39" y="116"/>
                      <a:pt x="52" y="109"/>
                    </a:cubicBezTo>
                    <a:cubicBezTo>
                      <a:pt x="64" y="102"/>
                      <a:pt x="76" y="92"/>
                      <a:pt x="85" y="81"/>
                    </a:cubicBezTo>
                    <a:cubicBezTo>
                      <a:pt x="94" y="70"/>
                      <a:pt x="102" y="57"/>
                      <a:pt x="107" y="44"/>
                    </a:cubicBezTo>
                    <a:cubicBezTo>
                      <a:pt x="112" y="30"/>
                      <a:pt x="115" y="15"/>
                      <a:pt x="115" y="0"/>
                    </a:cubicBezTo>
                    <a:cubicBezTo>
                      <a:pt x="134" y="0"/>
                      <a:pt x="134" y="0"/>
                      <a:pt x="134" y="0"/>
                    </a:cubicBezTo>
                    <a:cubicBezTo>
                      <a:pt x="134" y="18"/>
                      <a:pt x="131" y="34"/>
                      <a:pt x="125" y="50"/>
                    </a:cubicBezTo>
                    <a:cubicBezTo>
                      <a:pt x="119" y="66"/>
                      <a:pt x="110" y="81"/>
                      <a:pt x="99" y="93"/>
                    </a:cubicBezTo>
                    <a:cubicBezTo>
                      <a:pt x="89" y="106"/>
                      <a:pt x="76" y="117"/>
                      <a:pt x="61" y="126"/>
                    </a:cubicBezTo>
                    <a:cubicBezTo>
                      <a:pt x="46" y="134"/>
                      <a:pt x="30" y="140"/>
                      <a:pt x="12" y="143"/>
                    </a:cubicBezTo>
                    <a:cubicBezTo>
                      <a:pt x="11" y="143"/>
                      <a:pt x="10" y="143"/>
                      <a:pt x="10" y="143"/>
                    </a:cubicBezTo>
                    <a:cubicBezTo>
                      <a:pt x="9" y="143"/>
                      <a:pt x="8" y="144"/>
                      <a:pt x="7" y="144"/>
                    </a:cubicBezTo>
                    <a:cubicBezTo>
                      <a:pt x="6" y="144"/>
                      <a:pt x="5" y="144"/>
                      <a:pt x="5" y="144"/>
                    </a:cubicBezTo>
                    <a:cubicBezTo>
                      <a:pt x="4" y="144"/>
                      <a:pt x="3" y="144"/>
                      <a:pt x="2" y="144"/>
                    </a:cubicBezTo>
                    <a:close/>
                  </a:path>
                </a:pathLst>
              </a:custGeom>
              <a:solidFill>
                <a:schemeClr val="accent3">
                  <a:lumMod val="75000"/>
                </a:schemeClr>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80" name="Oval 79"/>
            <p:cNvSpPr>
              <a:spLocks noChangeAspect="1"/>
            </p:cNvSpPr>
            <p:nvPr/>
          </p:nvSpPr>
          <p:spPr bwMode="auto">
            <a:xfrm>
              <a:off x="6281301" y="5418909"/>
              <a:ext cx="731520" cy="730924"/>
            </a:xfrm>
            <a:prstGeom prst="ellipse">
              <a:avLst/>
            </a:prstGeom>
            <a:noFill/>
            <a:ln w="9525">
              <a:solidFill>
                <a:schemeClr val="bg2">
                  <a:lumMod val="25000"/>
                </a:schemeClr>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733" dirty="0">
                  <a:solidFill>
                    <a:schemeClr val="bg2">
                      <a:lumMod val="25000"/>
                    </a:schemeClr>
                  </a:solidFill>
                </a:rPr>
                <a:t>03</a:t>
              </a:r>
            </a:p>
          </p:txBody>
        </p:sp>
      </p:grpSp>
      <p:sp>
        <p:nvSpPr>
          <p:cNvPr id="90" name="Rounded Rectangle 89"/>
          <p:cNvSpPr/>
          <p:nvPr/>
        </p:nvSpPr>
        <p:spPr>
          <a:xfrm>
            <a:off x="3306748" y="1355189"/>
            <a:ext cx="125128" cy="822960"/>
          </a:xfrm>
          <a:prstGeom prst="roundRect">
            <a:avLst/>
          </a:prstGeom>
          <a:solidFill>
            <a:srgbClr val="00B0F0"/>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91" name="Rounded Rectangle 90"/>
          <p:cNvSpPr/>
          <p:nvPr/>
        </p:nvSpPr>
        <p:spPr>
          <a:xfrm>
            <a:off x="8648944" y="1355189"/>
            <a:ext cx="125128" cy="822960"/>
          </a:xfrm>
          <a:prstGeom prst="roundRect">
            <a:avLst/>
          </a:prstGeom>
          <a:solidFill>
            <a:srgbClr val="ED7D31"/>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92" name="Rounded Rectangle 91"/>
          <p:cNvSpPr/>
          <p:nvPr/>
        </p:nvSpPr>
        <p:spPr>
          <a:xfrm>
            <a:off x="8701382" y="4646958"/>
            <a:ext cx="125128" cy="822960"/>
          </a:xfrm>
          <a:prstGeom prst="roundRect">
            <a:avLst/>
          </a:prstGeom>
          <a:solidFill>
            <a:srgbClr val="A5A5A5"/>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93" name="Rounded Rectangle 92"/>
          <p:cNvSpPr/>
          <p:nvPr/>
        </p:nvSpPr>
        <p:spPr>
          <a:xfrm>
            <a:off x="3301653" y="4646958"/>
            <a:ext cx="125128" cy="822960"/>
          </a:xfrm>
          <a:prstGeom prst="roundRect">
            <a:avLst/>
          </a:prstGeom>
          <a:solidFill>
            <a:srgbClr val="FFC000"/>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49" name="Group 48"/>
          <p:cNvGrpSpPr/>
          <p:nvPr/>
        </p:nvGrpSpPr>
        <p:grpSpPr>
          <a:xfrm>
            <a:off x="754150" y="295106"/>
            <a:ext cx="4364195" cy="665324"/>
            <a:chOff x="754150" y="295106"/>
            <a:chExt cx="4364195" cy="665324"/>
          </a:xfrm>
        </p:grpSpPr>
        <p:sp>
          <p:nvSpPr>
            <p:cNvPr id="50"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54"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55" name="Picture 5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524272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after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strips(upRight)">
                                      <p:cBhvr>
                                        <p:cTn id="7" dur="500"/>
                                        <p:tgtEl>
                                          <p:spTgt spid="81"/>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90"/>
                                        </p:tgtEl>
                                        <p:attrNameLst>
                                          <p:attrName>style.visibility</p:attrName>
                                        </p:attrNameLst>
                                      </p:cBhvr>
                                      <p:to>
                                        <p:strVal val="visible"/>
                                      </p:to>
                                    </p:set>
                                    <p:anim calcmode="lin" valueType="num">
                                      <p:cBhvr additive="base">
                                        <p:cTn id="11" dur="500" fill="hold"/>
                                        <p:tgtEl>
                                          <p:spTgt spid="90"/>
                                        </p:tgtEl>
                                        <p:attrNameLst>
                                          <p:attrName>ppt_x</p:attrName>
                                        </p:attrNameLst>
                                      </p:cBhvr>
                                      <p:tavLst>
                                        <p:tav tm="0">
                                          <p:val>
                                            <p:strVal val="0-#ppt_w/2"/>
                                          </p:val>
                                        </p:tav>
                                        <p:tav tm="100000">
                                          <p:val>
                                            <p:strVal val="#ppt_x"/>
                                          </p:val>
                                        </p:tav>
                                      </p:tavLst>
                                    </p:anim>
                                    <p:anim calcmode="lin" valueType="num">
                                      <p:cBhvr additive="base">
                                        <p:cTn id="12" dur="500" fill="hold"/>
                                        <p:tgtEl>
                                          <p:spTgt spid="90"/>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68"/>
                                        </p:tgtEl>
                                        <p:attrNameLst>
                                          <p:attrName>style.visibility</p:attrName>
                                        </p:attrNameLst>
                                      </p:cBhvr>
                                      <p:to>
                                        <p:strVal val="visible"/>
                                      </p:to>
                                    </p:set>
                                    <p:animEffect transition="in" filter="wipe(left)">
                                      <p:cBhvr>
                                        <p:cTn id="16" dur="500"/>
                                        <p:tgtEl>
                                          <p:spTgt spid="68"/>
                                        </p:tgtEl>
                                      </p:cBhvr>
                                    </p:animEffect>
                                  </p:childTnLst>
                                </p:cTn>
                              </p:par>
                            </p:childTnLst>
                          </p:cTn>
                        </p:par>
                        <p:par>
                          <p:cTn id="17" fill="hold">
                            <p:stCondLst>
                              <p:cond delay="1500"/>
                            </p:stCondLst>
                            <p:childTnLst>
                              <p:par>
                                <p:cTn id="18" presetID="18" presetClass="entr" presetSubtype="6" fill="hold" nodeType="afterEffect">
                                  <p:stCondLst>
                                    <p:cond delay="0"/>
                                  </p:stCondLst>
                                  <p:childTnLst>
                                    <p:set>
                                      <p:cBhvr>
                                        <p:cTn id="19" dur="1" fill="hold">
                                          <p:stCondLst>
                                            <p:cond delay="0"/>
                                          </p:stCondLst>
                                        </p:cTn>
                                        <p:tgtEl>
                                          <p:spTgt spid="82"/>
                                        </p:tgtEl>
                                        <p:attrNameLst>
                                          <p:attrName>style.visibility</p:attrName>
                                        </p:attrNameLst>
                                      </p:cBhvr>
                                      <p:to>
                                        <p:strVal val="visible"/>
                                      </p:to>
                                    </p:set>
                                    <p:animEffect transition="in" filter="strips(downRight)">
                                      <p:cBhvr>
                                        <p:cTn id="20" dur="500"/>
                                        <p:tgtEl>
                                          <p:spTgt spid="82"/>
                                        </p:tgtEl>
                                      </p:cBhvr>
                                    </p:animEffect>
                                  </p:childTnLst>
                                </p:cTn>
                              </p:par>
                            </p:childTnLst>
                          </p:cTn>
                        </p:par>
                        <p:par>
                          <p:cTn id="21" fill="hold">
                            <p:stCondLst>
                              <p:cond delay="2000"/>
                            </p:stCondLst>
                            <p:childTnLst>
                              <p:par>
                                <p:cTn id="22" presetID="2" presetClass="entr" presetSubtype="2" fill="hold" grpId="0" nodeType="afterEffect">
                                  <p:stCondLst>
                                    <p:cond delay="0"/>
                                  </p:stCondLst>
                                  <p:childTnLst>
                                    <p:set>
                                      <p:cBhvr>
                                        <p:cTn id="23" dur="1" fill="hold">
                                          <p:stCondLst>
                                            <p:cond delay="0"/>
                                          </p:stCondLst>
                                        </p:cTn>
                                        <p:tgtEl>
                                          <p:spTgt spid="91"/>
                                        </p:tgtEl>
                                        <p:attrNameLst>
                                          <p:attrName>style.visibility</p:attrName>
                                        </p:attrNameLst>
                                      </p:cBhvr>
                                      <p:to>
                                        <p:strVal val="visible"/>
                                      </p:to>
                                    </p:set>
                                    <p:anim calcmode="lin" valueType="num">
                                      <p:cBhvr additive="base">
                                        <p:cTn id="24" dur="500" fill="hold"/>
                                        <p:tgtEl>
                                          <p:spTgt spid="91"/>
                                        </p:tgtEl>
                                        <p:attrNameLst>
                                          <p:attrName>ppt_x</p:attrName>
                                        </p:attrNameLst>
                                      </p:cBhvr>
                                      <p:tavLst>
                                        <p:tav tm="0">
                                          <p:val>
                                            <p:strVal val="1+#ppt_w/2"/>
                                          </p:val>
                                        </p:tav>
                                        <p:tav tm="100000">
                                          <p:val>
                                            <p:strVal val="#ppt_x"/>
                                          </p:val>
                                        </p:tav>
                                      </p:tavLst>
                                    </p:anim>
                                    <p:anim calcmode="lin" valueType="num">
                                      <p:cBhvr additive="base">
                                        <p:cTn id="25" dur="500" fill="hold"/>
                                        <p:tgtEl>
                                          <p:spTgt spid="91"/>
                                        </p:tgtEl>
                                        <p:attrNameLst>
                                          <p:attrName>ppt_y</p:attrName>
                                        </p:attrNameLst>
                                      </p:cBhvr>
                                      <p:tavLst>
                                        <p:tav tm="0">
                                          <p:val>
                                            <p:strVal val="#ppt_y"/>
                                          </p:val>
                                        </p:tav>
                                        <p:tav tm="100000">
                                          <p:val>
                                            <p:strVal val="#ppt_y"/>
                                          </p:val>
                                        </p:tav>
                                      </p:tavLst>
                                    </p:anim>
                                  </p:childTnLst>
                                </p:cTn>
                              </p:par>
                            </p:childTnLst>
                          </p:cTn>
                        </p:par>
                        <p:par>
                          <p:cTn id="26" fill="hold">
                            <p:stCondLst>
                              <p:cond delay="2500"/>
                            </p:stCondLst>
                            <p:childTnLst>
                              <p:par>
                                <p:cTn id="27" presetID="22" presetClass="entr" presetSubtype="2" fill="hold" nodeType="afterEffect">
                                  <p:stCondLst>
                                    <p:cond delay="0"/>
                                  </p:stCondLst>
                                  <p:childTnLst>
                                    <p:set>
                                      <p:cBhvr>
                                        <p:cTn id="28" dur="1" fill="hold">
                                          <p:stCondLst>
                                            <p:cond delay="0"/>
                                          </p:stCondLst>
                                        </p:cTn>
                                        <p:tgtEl>
                                          <p:spTgt spid="51"/>
                                        </p:tgtEl>
                                        <p:attrNameLst>
                                          <p:attrName>style.visibility</p:attrName>
                                        </p:attrNameLst>
                                      </p:cBhvr>
                                      <p:to>
                                        <p:strVal val="visible"/>
                                      </p:to>
                                    </p:set>
                                    <p:animEffect transition="in" filter="wipe(right)">
                                      <p:cBhvr>
                                        <p:cTn id="29" dur="500"/>
                                        <p:tgtEl>
                                          <p:spTgt spid="51"/>
                                        </p:tgtEl>
                                      </p:cBhvr>
                                    </p:animEffect>
                                  </p:childTnLst>
                                </p:cTn>
                              </p:par>
                            </p:childTnLst>
                          </p:cTn>
                        </p:par>
                        <p:par>
                          <p:cTn id="30" fill="hold">
                            <p:stCondLst>
                              <p:cond delay="3000"/>
                            </p:stCondLst>
                            <p:childTnLst>
                              <p:par>
                                <p:cTn id="31" presetID="18" presetClass="entr" presetSubtype="12" fill="hold" nodeType="afterEffect">
                                  <p:stCondLst>
                                    <p:cond delay="0"/>
                                  </p:stCondLst>
                                  <p:childTnLst>
                                    <p:set>
                                      <p:cBhvr>
                                        <p:cTn id="32" dur="1" fill="hold">
                                          <p:stCondLst>
                                            <p:cond delay="0"/>
                                          </p:stCondLst>
                                        </p:cTn>
                                        <p:tgtEl>
                                          <p:spTgt spid="83"/>
                                        </p:tgtEl>
                                        <p:attrNameLst>
                                          <p:attrName>style.visibility</p:attrName>
                                        </p:attrNameLst>
                                      </p:cBhvr>
                                      <p:to>
                                        <p:strVal val="visible"/>
                                      </p:to>
                                    </p:set>
                                    <p:animEffect transition="in" filter="strips(downLeft)">
                                      <p:cBhvr>
                                        <p:cTn id="33" dur="500"/>
                                        <p:tgtEl>
                                          <p:spTgt spid="83"/>
                                        </p:tgtEl>
                                      </p:cBhvr>
                                    </p:animEffect>
                                  </p:childTnLst>
                                </p:cTn>
                              </p:par>
                            </p:childTnLst>
                          </p:cTn>
                        </p:par>
                        <p:par>
                          <p:cTn id="34" fill="hold">
                            <p:stCondLst>
                              <p:cond delay="3500"/>
                            </p:stCondLst>
                            <p:childTnLst>
                              <p:par>
                                <p:cTn id="35" presetID="2" presetClass="entr" presetSubtype="2" fill="hold" grpId="0" nodeType="afterEffect">
                                  <p:stCondLst>
                                    <p:cond delay="0"/>
                                  </p:stCondLst>
                                  <p:childTnLst>
                                    <p:set>
                                      <p:cBhvr>
                                        <p:cTn id="36" dur="1" fill="hold">
                                          <p:stCondLst>
                                            <p:cond delay="0"/>
                                          </p:stCondLst>
                                        </p:cTn>
                                        <p:tgtEl>
                                          <p:spTgt spid="92"/>
                                        </p:tgtEl>
                                        <p:attrNameLst>
                                          <p:attrName>style.visibility</p:attrName>
                                        </p:attrNameLst>
                                      </p:cBhvr>
                                      <p:to>
                                        <p:strVal val="visible"/>
                                      </p:to>
                                    </p:set>
                                    <p:anim calcmode="lin" valueType="num">
                                      <p:cBhvr additive="base">
                                        <p:cTn id="37" dur="500" fill="hold"/>
                                        <p:tgtEl>
                                          <p:spTgt spid="92"/>
                                        </p:tgtEl>
                                        <p:attrNameLst>
                                          <p:attrName>ppt_x</p:attrName>
                                        </p:attrNameLst>
                                      </p:cBhvr>
                                      <p:tavLst>
                                        <p:tav tm="0">
                                          <p:val>
                                            <p:strVal val="1+#ppt_w/2"/>
                                          </p:val>
                                        </p:tav>
                                        <p:tav tm="100000">
                                          <p:val>
                                            <p:strVal val="#ppt_x"/>
                                          </p:val>
                                        </p:tav>
                                      </p:tavLst>
                                    </p:anim>
                                    <p:anim calcmode="lin" valueType="num">
                                      <p:cBhvr additive="base">
                                        <p:cTn id="38" dur="500" fill="hold"/>
                                        <p:tgtEl>
                                          <p:spTgt spid="92"/>
                                        </p:tgtEl>
                                        <p:attrNameLst>
                                          <p:attrName>ppt_y</p:attrName>
                                        </p:attrNameLst>
                                      </p:cBhvr>
                                      <p:tavLst>
                                        <p:tav tm="0">
                                          <p:val>
                                            <p:strVal val="#ppt_y"/>
                                          </p:val>
                                        </p:tav>
                                        <p:tav tm="100000">
                                          <p:val>
                                            <p:strVal val="#ppt_y"/>
                                          </p:val>
                                        </p:tav>
                                      </p:tavLst>
                                    </p:anim>
                                  </p:childTnLst>
                                </p:cTn>
                              </p:par>
                            </p:childTnLst>
                          </p:cTn>
                        </p:par>
                        <p:par>
                          <p:cTn id="39" fill="hold">
                            <p:stCondLst>
                              <p:cond delay="4000"/>
                            </p:stCondLst>
                            <p:childTnLst>
                              <p:par>
                                <p:cTn id="40" presetID="22" presetClass="entr" presetSubtype="2" fill="hold" nodeType="afterEffect">
                                  <p:stCondLst>
                                    <p:cond delay="0"/>
                                  </p:stCondLst>
                                  <p:childTnLst>
                                    <p:set>
                                      <p:cBhvr>
                                        <p:cTn id="41" dur="1" fill="hold">
                                          <p:stCondLst>
                                            <p:cond delay="0"/>
                                          </p:stCondLst>
                                        </p:cTn>
                                        <p:tgtEl>
                                          <p:spTgt spid="58"/>
                                        </p:tgtEl>
                                        <p:attrNameLst>
                                          <p:attrName>style.visibility</p:attrName>
                                        </p:attrNameLst>
                                      </p:cBhvr>
                                      <p:to>
                                        <p:strVal val="visible"/>
                                      </p:to>
                                    </p:set>
                                    <p:animEffect transition="in" filter="wipe(right)">
                                      <p:cBhvr>
                                        <p:cTn id="42" dur="500"/>
                                        <p:tgtEl>
                                          <p:spTgt spid="58"/>
                                        </p:tgtEl>
                                      </p:cBhvr>
                                    </p:animEffect>
                                  </p:childTnLst>
                                </p:cTn>
                              </p:par>
                            </p:childTnLst>
                          </p:cTn>
                        </p:par>
                        <p:par>
                          <p:cTn id="43" fill="hold">
                            <p:stCondLst>
                              <p:cond delay="4500"/>
                            </p:stCondLst>
                            <p:childTnLst>
                              <p:par>
                                <p:cTn id="44" presetID="18" presetClass="entr" presetSubtype="9" fill="hold" nodeType="afterEffect">
                                  <p:stCondLst>
                                    <p:cond delay="0"/>
                                  </p:stCondLst>
                                  <p:childTnLst>
                                    <p:set>
                                      <p:cBhvr>
                                        <p:cTn id="45" dur="1" fill="hold">
                                          <p:stCondLst>
                                            <p:cond delay="0"/>
                                          </p:stCondLst>
                                        </p:cTn>
                                        <p:tgtEl>
                                          <p:spTgt spid="84"/>
                                        </p:tgtEl>
                                        <p:attrNameLst>
                                          <p:attrName>style.visibility</p:attrName>
                                        </p:attrNameLst>
                                      </p:cBhvr>
                                      <p:to>
                                        <p:strVal val="visible"/>
                                      </p:to>
                                    </p:set>
                                    <p:animEffect transition="in" filter="strips(upLeft)">
                                      <p:cBhvr>
                                        <p:cTn id="46" dur="500"/>
                                        <p:tgtEl>
                                          <p:spTgt spid="84"/>
                                        </p:tgtEl>
                                      </p:cBhvr>
                                    </p:animEffect>
                                  </p:childTnLst>
                                </p:cTn>
                              </p:par>
                            </p:childTnLst>
                          </p:cTn>
                        </p:par>
                        <p:par>
                          <p:cTn id="47" fill="hold">
                            <p:stCondLst>
                              <p:cond delay="5000"/>
                            </p:stCondLst>
                            <p:childTnLst>
                              <p:par>
                                <p:cTn id="48" presetID="2" presetClass="entr" presetSubtype="8" fill="hold" grpId="0" nodeType="afterEffect">
                                  <p:stCondLst>
                                    <p:cond delay="0"/>
                                  </p:stCondLst>
                                  <p:childTnLst>
                                    <p:set>
                                      <p:cBhvr>
                                        <p:cTn id="49" dur="1" fill="hold">
                                          <p:stCondLst>
                                            <p:cond delay="0"/>
                                          </p:stCondLst>
                                        </p:cTn>
                                        <p:tgtEl>
                                          <p:spTgt spid="93"/>
                                        </p:tgtEl>
                                        <p:attrNameLst>
                                          <p:attrName>style.visibility</p:attrName>
                                        </p:attrNameLst>
                                      </p:cBhvr>
                                      <p:to>
                                        <p:strVal val="visible"/>
                                      </p:to>
                                    </p:set>
                                    <p:anim calcmode="lin" valueType="num">
                                      <p:cBhvr additive="base">
                                        <p:cTn id="50" dur="500" fill="hold"/>
                                        <p:tgtEl>
                                          <p:spTgt spid="93"/>
                                        </p:tgtEl>
                                        <p:attrNameLst>
                                          <p:attrName>ppt_x</p:attrName>
                                        </p:attrNameLst>
                                      </p:cBhvr>
                                      <p:tavLst>
                                        <p:tav tm="0">
                                          <p:val>
                                            <p:strVal val="0-#ppt_w/2"/>
                                          </p:val>
                                        </p:tav>
                                        <p:tav tm="100000">
                                          <p:val>
                                            <p:strVal val="#ppt_x"/>
                                          </p:val>
                                        </p:tav>
                                      </p:tavLst>
                                    </p:anim>
                                    <p:anim calcmode="lin" valueType="num">
                                      <p:cBhvr additive="base">
                                        <p:cTn id="51" dur="500" fill="hold"/>
                                        <p:tgtEl>
                                          <p:spTgt spid="93"/>
                                        </p:tgtEl>
                                        <p:attrNameLst>
                                          <p:attrName>ppt_y</p:attrName>
                                        </p:attrNameLst>
                                      </p:cBhvr>
                                      <p:tavLst>
                                        <p:tav tm="0">
                                          <p:val>
                                            <p:strVal val="#ppt_y"/>
                                          </p:val>
                                        </p:tav>
                                        <p:tav tm="100000">
                                          <p:val>
                                            <p:strVal val="#ppt_y"/>
                                          </p:val>
                                        </p:tav>
                                      </p:tavLst>
                                    </p:anim>
                                  </p:childTnLst>
                                </p:cTn>
                              </p:par>
                            </p:childTnLst>
                          </p:cTn>
                        </p:par>
                        <p:par>
                          <p:cTn id="52" fill="hold">
                            <p:stCondLst>
                              <p:cond delay="5500"/>
                            </p:stCondLst>
                            <p:childTnLst>
                              <p:par>
                                <p:cTn id="53" presetID="22" presetClass="entr" presetSubtype="8" fill="hold" nodeType="afterEffect">
                                  <p:stCondLst>
                                    <p:cond delay="0"/>
                                  </p:stCondLst>
                                  <p:childTnLst>
                                    <p:set>
                                      <p:cBhvr>
                                        <p:cTn id="54" dur="1" fill="hold">
                                          <p:stCondLst>
                                            <p:cond delay="0"/>
                                          </p:stCondLst>
                                        </p:cTn>
                                        <p:tgtEl>
                                          <p:spTgt spid="73"/>
                                        </p:tgtEl>
                                        <p:attrNameLst>
                                          <p:attrName>style.visibility</p:attrName>
                                        </p:attrNameLst>
                                      </p:cBhvr>
                                      <p:to>
                                        <p:strVal val="visible"/>
                                      </p:to>
                                    </p:set>
                                    <p:animEffect transition="in" filter="wipe(left)">
                                      <p:cBhvr>
                                        <p:cTn id="55"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animBg="1"/>
      <p:bldP spid="91" grpId="0" animBg="1"/>
      <p:bldP spid="92" grpId="0" animBg="1"/>
      <p:bldP spid="9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2918</TotalTime>
  <Words>1276</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586</cp:revision>
  <dcterms:created xsi:type="dcterms:W3CDTF">2015-12-31T02:20:12Z</dcterms:created>
  <dcterms:modified xsi:type="dcterms:W3CDTF">2016-09-21T20:02:33Z</dcterms:modified>
</cp:coreProperties>
</file>