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2"/>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a:solidFill>
                  <a:schemeClr val="bg1">
                    <a:lumMod val="85000"/>
                  </a:schemeClr>
                </a:solidFill>
              </a:rPr>
              <a:t>Lorem ipsum dolor sit amet, consectetur adipiscing elit, sed do eiusmod tempor incididunt ut labore et dolore.</a:t>
            </a:r>
            <a:endParaRPr lang="en-US" sz="1200" dirty="0">
              <a:solidFill>
                <a:schemeClr val="bg1">
                  <a:lumMod val="85000"/>
                </a:schemeClr>
              </a:solidFill>
            </a:endParaRPr>
          </a:p>
        </p:txBody>
      </p:sp>
      <p:grpSp>
        <p:nvGrpSpPr>
          <p:cNvPr id="45" name="Group 44"/>
          <p:cNvGrpSpPr/>
          <p:nvPr/>
        </p:nvGrpSpPr>
        <p:grpSpPr>
          <a:xfrm>
            <a:off x="3725094" y="5964084"/>
            <a:ext cx="2114814" cy="372724"/>
            <a:chOff x="721269" y="5939047"/>
            <a:chExt cx="2114814" cy="372724"/>
          </a:xfrm>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a:solidFill>
                  <a:schemeClr val="bg1">
                    <a:lumMod val="85000"/>
                  </a:schemeClr>
                </a:solidFill>
              </a:rPr>
              <a:t>Lorem ipsum dolor sit amet, consectetur adipiscing elit, sed do eiusmod tempor incididunt ut labore et dolore.</a:t>
            </a:r>
            <a:endParaRPr lang="en-US" sz="1200" dirty="0">
              <a:solidFill>
                <a:schemeClr val="bg1">
                  <a:lumMod val="85000"/>
                </a:schemeClr>
              </a:solidFill>
            </a:endParaRPr>
          </a:p>
        </p:txBody>
      </p:sp>
      <p:grpSp>
        <p:nvGrpSpPr>
          <p:cNvPr id="55" name="Group 54"/>
          <p:cNvGrpSpPr/>
          <p:nvPr/>
        </p:nvGrpSpPr>
        <p:grpSpPr>
          <a:xfrm>
            <a:off x="6458257" y="5957120"/>
            <a:ext cx="2114814" cy="372724"/>
            <a:chOff x="721269" y="5939047"/>
            <a:chExt cx="2114814" cy="372724"/>
          </a:xfrm>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a:solidFill>
                  <a:schemeClr val="bg1">
                    <a:lumMod val="85000"/>
                  </a:schemeClr>
                </a:solidFill>
              </a:rPr>
              <a:t>Lorem ipsum dolor sit amet, consectetur adipiscing elit, sed do eiusmod tempor incididunt ut labore et dolore.</a:t>
            </a:r>
            <a:endParaRPr lang="en-US" sz="1200" dirty="0">
              <a:solidFill>
                <a:schemeClr val="bg1">
                  <a:lumMod val="85000"/>
                </a:schemeClr>
              </a:solidFill>
            </a:endParaRPr>
          </a:p>
        </p:txBody>
      </p:sp>
      <p:grpSp>
        <p:nvGrpSpPr>
          <p:cNvPr id="65" name="Group 64"/>
          <p:cNvGrpSpPr/>
          <p:nvPr/>
        </p:nvGrpSpPr>
        <p:grpSpPr>
          <a:xfrm>
            <a:off x="9213328" y="5950156"/>
            <a:ext cx="2114814" cy="372724"/>
            <a:chOff x="721269" y="5939047"/>
            <a:chExt cx="2114814" cy="372724"/>
          </a:xfrm>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a:solidFill>
                  <a:schemeClr val="bg1">
                    <a:lumMod val="85000"/>
                  </a:schemeClr>
                </a:solidFill>
              </a:rPr>
              <a:t>Lorem ipsum dolor sit amet, consectetur adipiscing elit, sed do eiusmod tempor incididunt ut labore et dolore.</a:t>
            </a:r>
            <a:endParaRPr lang="en-US" sz="1200" dirty="0">
              <a:solidFill>
                <a:schemeClr val="bg1">
                  <a:lumMod val="85000"/>
                </a:schemeClr>
              </a:solidFill>
            </a:endParaRPr>
          </a:p>
        </p:txBody>
      </p:sp>
      <p:grpSp>
        <p:nvGrpSpPr>
          <p:cNvPr id="75" name="Group 74"/>
          <p:cNvGrpSpPr/>
          <p:nvPr/>
        </p:nvGrpSpPr>
        <p:grpSpPr>
          <a:xfrm>
            <a:off x="754150" y="295106"/>
            <a:ext cx="4364195" cy="665324"/>
            <a:chOff x="754150" y="295106"/>
            <a:chExt cx="4364195" cy="665324"/>
          </a:xfrm>
        </p:grpSpPr>
        <p:sp>
          <p:nvSpPr>
            <p:cNvPr id="76"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77"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78" name="Picture 77">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5365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0" dur="250" fill="hold"/>
                                        <p:tgtEl>
                                          <p:spTgt spid="2"/>
                                        </p:tgtEl>
                                        <p:attrNameLst>
                                          <p:attrName>ppt_h</p:attrName>
                                        </p:attrNameLst>
                                      </p:cBhvr>
                                      <p:tavLst>
                                        <p:tav tm="0">
                                          <p:val>
                                            <p:strVal val="#ppt_h"/>
                                          </p:val>
                                        </p:tav>
                                        <p:tav tm="100000">
                                          <p:val>
                                            <p:strVal val="#ppt_h"/>
                                          </p:val>
                                        </p:tav>
                                      </p:tavLst>
                                    </p:anim>
                                    <p:anim calcmode="lin" valueType="num">
                                      <p:cBhvr>
                                        <p:cTn id="11"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4" dur="250" decel="50000">
                                          <p:stCondLst>
                                            <p:cond delay="0"/>
                                          </p:stCondLst>
                                        </p:cTn>
                                        <p:tgtEl>
                                          <p:spTgt spid="2"/>
                                        </p:tgtEl>
                                      </p:cBhvr>
                                    </p:animEffect>
                                  </p:childTnLst>
                                </p:cTn>
                              </p:par>
                            </p:childTnLst>
                          </p:cTn>
                        </p:par>
                        <p:par>
                          <p:cTn id="15" fill="hold">
                            <p:stCondLst>
                              <p:cond delay="250"/>
                            </p:stCondLst>
                            <p:childTnLst>
                              <p:par>
                                <p:cTn id="16" presetID="25" presetClass="entr" presetSubtype="0"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9"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0"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1" dur="250" fill="hold"/>
                                        <p:tgtEl>
                                          <p:spTgt spid="3"/>
                                        </p:tgtEl>
                                        <p:attrNameLst>
                                          <p:attrName>ppt_h</p:attrName>
                                        </p:attrNameLst>
                                      </p:cBhvr>
                                      <p:tavLst>
                                        <p:tav tm="0">
                                          <p:val>
                                            <p:strVal val="#ppt_h"/>
                                          </p:val>
                                        </p:tav>
                                        <p:tav tm="100000">
                                          <p:val>
                                            <p:strVal val="#ppt_h"/>
                                          </p:val>
                                        </p:tav>
                                      </p:tavLst>
                                    </p:anim>
                                    <p:anim calcmode="lin" valueType="num">
                                      <p:cBhvr>
                                        <p:cTn id="22"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3"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4"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5" dur="250" decel="50000">
                                          <p:stCondLst>
                                            <p:cond delay="0"/>
                                          </p:stCondLst>
                                        </p:cTn>
                                        <p:tgtEl>
                                          <p:spTgt spid="3"/>
                                        </p:tgtEl>
                                      </p:cBhvr>
                                    </p:animEffect>
                                  </p:childTnLst>
                                </p:cTn>
                              </p:par>
                            </p:childTnLst>
                          </p:cTn>
                        </p:par>
                        <p:par>
                          <p:cTn id="26" fill="hold">
                            <p:stCondLst>
                              <p:cond delay="500"/>
                            </p:stCondLst>
                            <p:childTnLst>
                              <p:par>
                                <p:cTn id="27" presetID="25" presetClass="entr" presetSubtype="0" fill="hold" grpId="0"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0"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1"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2" dur="250" fill="hold"/>
                                        <p:tgtEl>
                                          <p:spTgt spid="4"/>
                                        </p:tgtEl>
                                        <p:attrNameLst>
                                          <p:attrName>ppt_h</p:attrName>
                                        </p:attrNameLst>
                                      </p:cBhvr>
                                      <p:tavLst>
                                        <p:tav tm="0">
                                          <p:val>
                                            <p:strVal val="#ppt_h"/>
                                          </p:val>
                                        </p:tav>
                                        <p:tav tm="100000">
                                          <p:val>
                                            <p:strVal val="#ppt_h"/>
                                          </p:val>
                                        </p:tav>
                                      </p:tavLst>
                                    </p:anim>
                                    <p:anim calcmode="lin" valueType="num">
                                      <p:cBhvr>
                                        <p:cTn id="33"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4"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5"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36" dur="250" decel="50000">
                                          <p:stCondLst>
                                            <p:cond delay="0"/>
                                          </p:stCondLst>
                                        </p:cTn>
                                        <p:tgtEl>
                                          <p:spTgt spid="4"/>
                                        </p:tgtEl>
                                      </p:cBhvr>
                                    </p:animEffect>
                                  </p:childTnLst>
                                </p:cTn>
                              </p:par>
                            </p:childTnLst>
                          </p:cTn>
                        </p:par>
                        <p:par>
                          <p:cTn id="37" fill="hold">
                            <p:stCondLst>
                              <p:cond delay="750"/>
                            </p:stCondLst>
                            <p:childTnLst>
                              <p:par>
                                <p:cTn id="38" presetID="25" presetClass="entr" presetSubtype="0" fill="hold" grpId="0" nodeType="after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p:cTn id="40"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1"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2"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3" dur="250" fill="hold"/>
                                        <p:tgtEl>
                                          <p:spTgt spid="5"/>
                                        </p:tgtEl>
                                        <p:attrNameLst>
                                          <p:attrName>ppt_h</p:attrName>
                                        </p:attrNameLst>
                                      </p:cBhvr>
                                      <p:tavLst>
                                        <p:tav tm="0">
                                          <p:val>
                                            <p:strVal val="#ppt_h"/>
                                          </p:val>
                                        </p:tav>
                                        <p:tav tm="100000">
                                          <p:val>
                                            <p:strVal val="#ppt_h"/>
                                          </p:val>
                                        </p:tav>
                                      </p:tavLst>
                                    </p:anim>
                                    <p:anim calcmode="lin" valueType="num">
                                      <p:cBhvr>
                                        <p:cTn id="44"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5"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46"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47" dur="250" decel="50000">
                                          <p:stCondLst>
                                            <p:cond delay="0"/>
                                          </p:stCondLst>
                                        </p:cTn>
                                        <p:tgtEl>
                                          <p:spTgt spid="5"/>
                                        </p:tgtEl>
                                      </p:cBhvr>
                                    </p:animEffect>
                                  </p:childTnLst>
                                </p:cTn>
                              </p:par>
                            </p:childTnLst>
                          </p:cTn>
                        </p:par>
                        <p:par>
                          <p:cTn id="48" fill="hold">
                            <p:stCondLst>
                              <p:cond delay="1000"/>
                            </p:stCondLst>
                            <p:childTnLst>
                              <p:par>
                                <p:cTn id="49" presetID="42" presetClass="entr" presetSubtype="0" fill="hold" grpId="0" nodeType="afterEffect">
                                  <p:stCondLst>
                                    <p:cond delay="0"/>
                                  </p:stCondLst>
                                  <p:childTnLst>
                                    <p:set>
                                      <p:cBhvr>
                                        <p:cTn id="50" dur="1" fill="hold">
                                          <p:stCondLst>
                                            <p:cond delay="0"/>
                                          </p:stCondLst>
                                        </p:cTn>
                                        <p:tgtEl>
                                          <p:spTgt spid="41">
                                            <p:txEl>
                                              <p:pRg st="0" end="0"/>
                                            </p:txEl>
                                          </p:spTgt>
                                        </p:tgtEl>
                                        <p:attrNameLst>
                                          <p:attrName>style.visibility</p:attrName>
                                        </p:attrNameLst>
                                      </p:cBhvr>
                                      <p:to>
                                        <p:strVal val="visible"/>
                                      </p:to>
                                    </p:set>
                                    <p:animEffect transition="in" filter="fade">
                                      <p:cBhvr>
                                        <p:cTn id="51" dur="1000"/>
                                        <p:tgtEl>
                                          <p:spTgt spid="41">
                                            <p:txEl>
                                              <p:pRg st="0" end="0"/>
                                            </p:txEl>
                                          </p:spTgt>
                                        </p:tgtEl>
                                      </p:cBhvr>
                                    </p:animEffect>
                                    <p:anim calcmode="lin" valueType="num">
                                      <p:cBhvr>
                                        <p:cTn id="52"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4" fill="hold">
                            <p:stCondLst>
                              <p:cond delay="2000"/>
                            </p:stCondLst>
                            <p:childTnLst>
                              <p:par>
                                <p:cTn id="55" presetID="42" presetClass="entr" presetSubtype="0"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fade">
                                      <p:cBhvr>
                                        <p:cTn id="57" dur="1000"/>
                                        <p:tgtEl>
                                          <p:spTgt spid="43"/>
                                        </p:tgtEl>
                                      </p:cBhvr>
                                    </p:animEffect>
                                    <p:anim calcmode="lin" valueType="num">
                                      <p:cBhvr>
                                        <p:cTn id="58" dur="1000" fill="hold"/>
                                        <p:tgtEl>
                                          <p:spTgt spid="43"/>
                                        </p:tgtEl>
                                        <p:attrNameLst>
                                          <p:attrName>ppt_x</p:attrName>
                                        </p:attrNameLst>
                                      </p:cBhvr>
                                      <p:tavLst>
                                        <p:tav tm="0">
                                          <p:val>
                                            <p:strVal val="#ppt_x"/>
                                          </p:val>
                                        </p:tav>
                                        <p:tav tm="100000">
                                          <p:val>
                                            <p:strVal val="#ppt_x"/>
                                          </p:val>
                                        </p:tav>
                                      </p:tavLst>
                                    </p:anim>
                                    <p:anim calcmode="lin" valueType="num">
                                      <p:cBhvr>
                                        <p:cTn id="59" dur="1000" fill="hold"/>
                                        <p:tgtEl>
                                          <p:spTgt spid="43"/>
                                        </p:tgtEl>
                                        <p:attrNameLst>
                                          <p:attrName>ppt_y</p:attrName>
                                        </p:attrNameLst>
                                      </p:cBhvr>
                                      <p:tavLst>
                                        <p:tav tm="0">
                                          <p:val>
                                            <p:strVal val="#ppt_y+.1"/>
                                          </p:val>
                                        </p:tav>
                                        <p:tav tm="100000">
                                          <p:val>
                                            <p:strVal val="#ppt_y"/>
                                          </p:val>
                                        </p:tav>
                                      </p:tavLst>
                                    </p:anim>
                                  </p:childTnLst>
                                </p:cTn>
                              </p:par>
                            </p:childTnLst>
                          </p:cTn>
                        </p:par>
                        <p:par>
                          <p:cTn id="60" fill="hold">
                            <p:stCondLst>
                              <p:cond delay="3000"/>
                            </p:stCondLst>
                            <p:childTnLst>
                              <p:par>
                                <p:cTn id="61" presetID="42" presetClass="entr" presetSubtype="0" fill="hold" grpId="0" nodeType="afterEffect">
                                  <p:stCondLst>
                                    <p:cond delay="0"/>
                                  </p:stCondLst>
                                  <p:childTnLst>
                                    <p:set>
                                      <p:cBhvr>
                                        <p:cTn id="62" dur="1" fill="hold">
                                          <p:stCondLst>
                                            <p:cond delay="0"/>
                                          </p:stCondLst>
                                        </p:cTn>
                                        <p:tgtEl>
                                          <p:spTgt spid="42">
                                            <p:txEl>
                                              <p:pRg st="0" end="0"/>
                                            </p:txEl>
                                          </p:spTgt>
                                        </p:tgtEl>
                                        <p:attrNameLst>
                                          <p:attrName>style.visibility</p:attrName>
                                        </p:attrNameLst>
                                      </p:cBhvr>
                                      <p:to>
                                        <p:strVal val="visible"/>
                                      </p:to>
                                    </p:set>
                                    <p:animEffect transition="in" filter="fade">
                                      <p:cBhvr>
                                        <p:cTn id="63" dur="1000"/>
                                        <p:tgtEl>
                                          <p:spTgt spid="42">
                                            <p:txEl>
                                              <p:pRg st="0" end="0"/>
                                            </p:txEl>
                                          </p:spTgt>
                                        </p:tgtEl>
                                      </p:cBhvr>
                                    </p:animEffect>
                                    <p:anim calcmode="lin" valueType="num">
                                      <p:cBhvr>
                                        <p:cTn id="64"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4000"/>
                            </p:stCondLst>
                            <p:childTnLst>
                              <p:par>
                                <p:cTn id="67" presetID="42" presetClass="entr" presetSubtype="0" fill="hold" grpId="0" nodeType="afterEffect">
                                  <p:stCondLst>
                                    <p:cond delay="0"/>
                                  </p:stCondLst>
                                  <p:childTnLst>
                                    <p:set>
                                      <p:cBhvr>
                                        <p:cTn id="68" dur="1" fill="hold">
                                          <p:stCondLst>
                                            <p:cond delay="0"/>
                                          </p:stCondLst>
                                        </p:cTn>
                                        <p:tgtEl>
                                          <p:spTgt spid="44">
                                            <p:txEl>
                                              <p:pRg st="0" end="0"/>
                                            </p:txEl>
                                          </p:spTgt>
                                        </p:tgtEl>
                                        <p:attrNameLst>
                                          <p:attrName>style.visibility</p:attrName>
                                        </p:attrNameLst>
                                      </p:cBhvr>
                                      <p:to>
                                        <p:strVal val="visible"/>
                                      </p:to>
                                    </p:set>
                                    <p:animEffect transition="in" filter="fade">
                                      <p:cBhvr>
                                        <p:cTn id="69" dur="1000"/>
                                        <p:tgtEl>
                                          <p:spTgt spid="44">
                                            <p:txEl>
                                              <p:pRg st="0" end="0"/>
                                            </p:txEl>
                                          </p:spTgt>
                                        </p:tgtEl>
                                      </p:cBhvr>
                                    </p:animEffect>
                                    <p:anim calcmode="lin" valueType="num">
                                      <p:cBhvr>
                                        <p:cTn id="70"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1"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2" presetClass="entr" presetSubtype="0" fill="hold"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42" presetClass="entr" presetSubtype="0" fill="hold" grpId="0" nodeType="afterEffect">
                                  <p:stCondLst>
                                    <p:cond delay="0"/>
                                  </p:stCondLst>
                                  <p:childTnLst>
                                    <p:set>
                                      <p:cBhvr>
                                        <p:cTn id="80" dur="1" fill="hold">
                                          <p:stCondLst>
                                            <p:cond delay="0"/>
                                          </p:stCondLst>
                                        </p:cTn>
                                        <p:tgtEl>
                                          <p:spTgt spid="51">
                                            <p:txEl>
                                              <p:pRg st="0" end="0"/>
                                            </p:txEl>
                                          </p:spTgt>
                                        </p:tgtEl>
                                        <p:attrNameLst>
                                          <p:attrName>style.visibility</p:attrName>
                                        </p:attrNameLst>
                                      </p:cBhvr>
                                      <p:to>
                                        <p:strVal val="visible"/>
                                      </p:to>
                                    </p:set>
                                    <p:animEffect transition="in" filter="fade">
                                      <p:cBhvr>
                                        <p:cTn id="81" dur="1000"/>
                                        <p:tgtEl>
                                          <p:spTgt spid="51">
                                            <p:txEl>
                                              <p:pRg st="0" end="0"/>
                                            </p:txEl>
                                          </p:spTgt>
                                        </p:tgtEl>
                                      </p:cBhvr>
                                    </p:animEffect>
                                    <p:anim calcmode="lin" valueType="num">
                                      <p:cBhvr>
                                        <p:cTn id="82"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7000"/>
                            </p:stCondLst>
                            <p:childTnLst>
                              <p:par>
                                <p:cTn id="85" presetID="42" presetClass="entr" presetSubtype="0" fill="hold" nodeType="after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fade">
                                      <p:cBhvr>
                                        <p:cTn id="87" dur="1000"/>
                                        <p:tgtEl>
                                          <p:spTgt spid="53"/>
                                        </p:tgtEl>
                                      </p:cBhvr>
                                    </p:animEffect>
                                    <p:anim calcmode="lin" valueType="num">
                                      <p:cBhvr>
                                        <p:cTn id="88" dur="1000" fill="hold"/>
                                        <p:tgtEl>
                                          <p:spTgt spid="53"/>
                                        </p:tgtEl>
                                        <p:attrNameLst>
                                          <p:attrName>ppt_x</p:attrName>
                                        </p:attrNameLst>
                                      </p:cBhvr>
                                      <p:tavLst>
                                        <p:tav tm="0">
                                          <p:val>
                                            <p:strVal val="#ppt_x"/>
                                          </p:val>
                                        </p:tav>
                                        <p:tav tm="100000">
                                          <p:val>
                                            <p:strVal val="#ppt_x"/>
                                          </p:val>
                                        </p:tav>
                                      </p:tavLst>
                                    </p:anim>
                                    <p:anim calcmode="lin" valueType="num">
                                      <p:cBhvr>
                                        <p:cTn id="89" dur="1000" fill="hold"/>
                                        <p:tgtEl>
                                          <p:spTgt spid="53"/>
                                        </p:tgtEl>
                                        <p:attrNameLst>
                                          <p:attrName>ppt_y</p:attrName>
                                        </p:attrNameLst>
                                      </p:cBhvr>
                                      <p:tavLst>
                                        <p:tav tm="0">
                                          <p:val>
                                            <p:strVal val="#ppt_y+.1"/>
                                          </p:val>
                                        </p:tav>
                                        <p:tav tm="100000">
                                          <p:val>
                                            <p:strVal val="#ppt_y"/>
                                          </p:val>
                                        </p:tav>
                                      </p:tavLst>
                                    </p:anim>
                                  </p:childTnLst>
                                </p:cTn>
                              </p:par>
                            </p:childTnLst>
                          </p:cTn>
                        </p:par>
                        <p:par>
                          <p:cTn id="90" fill="hold">
                            <p:stCondLst>
                              <p:cond delay="8000"/>
                            </p:stCondLst>
                            <p:childTnLst>
                              <p:par>
                                <p:cTn id="91" presetID="42" presetClass="entr" presetSubtype="0" fill="hold" grpId="0" nodeType="afterEffect">
                                  <p:stCondLst>
                                    <p:cond delay="0"/>
                                  </p:stCondLst>
                                  <p:childTnLst>
                                    <p:set>
                                      <p:cBhvr>
                                        <p:cTn id="92" dur="1" fill="hold">
                                          <p:stCondLst>
                                            <p:cond delay="0"/>
                                          </p:stCondLst>
                                        </p:cTn>
                                        <p:tgtEl>
                                          <p:spTgt spid="52">
                                            <p:txEl>
                                              <p:pRg st="0" end="0"/>
                                            </p:txEl>
                                          </p:spTgt>
                                        </p:tgtEl>
                                        <p:attrNameLst>
                                          <p:attrName>style.visibility</p:attrName>
                                        </p:attrNameLst>
                                      </p:cBhvr>
                                      <p:to>
                                        <p:strVal val="visible"/>
                                      </p:to>
                                    </p:set>
                                    <p:animEffect transition="in" filter="fade">
                                      <p:cBhvr>
                                        <p:cTn id="93" dur="1000"/>
                                        <p:tgtEl>
                                          <p:spTgt spid="52">
                                            <p:txEl>
                                              <p:pRg st="0" end="0"/>
                                            </p:txEl>
                                          </p:spTgt>
                                        </p:tgtEl>
                                      </p:cBhvr>
                                    </p:animEffect>
                                    <p:anim calcmode="lin" valueType="num">
                                      <p:cBhvr>
                                        <p:cTn id="94"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5"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96" fill="hold">
                            <p:stCondLst>
                              <p:cond delay="9000"/>
                            </p:stCondLst>
                            <p:childTnLst>
                              <p:par>
                                <p:cTn id="97" presetID="42" presetClass="entr" presetSubtype="0" fill="hold" grpId="0" nodeType="afterEffect">
                                  <p:stCondLst>
                                    <p:cond delay="0"/>
                                  </p:stCondLst>
                                  <p:childTnLst>
                                    <p:set>
                                      <p:cBhvr>
                                        <p:cTn id="98" dur="1" fill="hold">
                                          <p:stCondLst>
                                            <p:cond delay="0"/>
                                          </p:stCondLst>
                                        </p:cTn>
                                        <p:tgtEl>
                                          <p:spTgt spid="54">
                                            <p:txEl>
                                              <p:pRg st="0" end="0"/>
                                            </p:txEl>
                                          </p:spTgt>
                                        </p:tgtEl>
                                        <p:attrNameLst>
                                          <p:attrName>style.visibility</p:attrName>
                                        </p:attrNameLst>
                                      </p:cBhvr>
                                      <p:to>
                                        <p:strVal val="visible"/>
                                      </p:to>
                                    </p:set>
                                    <p:animEffect transition="in" filter="fade">
                                      <p:cBhvr>
                                        <p:cTn id="99" dur="1000"/>
                                        <p:tgtEl>
                                          <p:spTgt spid="54">
                                            <p:txEl>
                                              <p:pRg st="0" end="0"/>
                                            </p:txEl>
                                          </p:spTgt>
                                        </p:tgtEl>
                                      </p:cBhvr>
                                    </p:animEffect>
                                    <p:anim calcmode="lin" valueType="num">
                                      <p:cBhvr>
                                        <p:cTn id="100"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1"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0000"/>
                            </p:stCondLst>
                            <p:childTnLst>
                              <p:par>
                                <p:cTn id="103" presetID="42" presetClass="entr" presetSubtype="0" fill="hold" nodeType="afterEffect">
                                  <p:stCondLst>
                                    <p:cond delay="0"/>
                                  </p:stCondLst>
                                  <p:childTnLst>
                                    <p:set>
                                      <p:cBhvr>
                                        <p:cTn id="104" dur="1" fill="hold">
                                          <p:stCondLst>
                                            <p:cond delay="0"/>
                                          </p:stCondLst>
                                        </p:cTn>
                                        <p:tgtEl>
                                          <p:spTgt spid="45"/>
                                        </p:tgtEl>
                                        <p:attrNameLst>
                                          <p:attrName>style.visibility</p:attrName>
                                        </p:attrNameLst>
                                      </p:cBhvr>
                                      <p:to>
                                        <p:strVal val="visible"/>
                                      </p:to>
                                    </p:set>
                                    <p:animEffect transition="in" filter="fade">
                                      <p:cBhvr>
                                        <p:cTn id="105" dur="1000"/>
                                        <p:tgtEl>
                                          <p:spTgt spid="45"/>
                                        </p:tgtEl>
                                      </p:cBhvr>
                                    </p:animEffect>
                                    <p:anim calcmode="lin" valueType="num">
                                      <p:cBhvr>
                                        <p:cTn id="106" dur="1000" fill="hold"/>
                                        <p:tgtEl>
                                          <p:spTgt spid="45"/>
                                        </p:tgtEl>
                                        <p:attrNameLst>
                                          <p:attrName>ppt_x</p:attrName>
                                        </p:attrNameLst>
                                      </p:cBhvr>
                                      <p:tavLst>
                                        <p:tav tm="0">
                                          <p:val>
                                            <p:strVal val="#ppt_x"/>
                                          </p:val>
                                        </p:tav>
                                        <p:tav tm="100000">
                                          <p:val>
                                            <p:strVal val="#ppt_x"/>
                                          </p:val>
                                        </p:tav>
                                      </p:tavLst>
                                    </p:anim>
                                    <p:anim calcmode="lin" valueType="num">
                                      <p:cBhvr>
                                        <p:cTn id="107" dur="1000" fill="hold"/>
                                        <p:tgtEl>
                                          <p:spTgt spid="45"/>
                                        </p:tgtEl>
                                        <p:attrNameLst>
                                          <p:attrName>ppt_y</p:attrName>
                                        </p:attrNameLst>
                                      </p:cBhvr>
                                      <p:tavLst>
                                        <p:tav tm="0">
                                          <p:val>
                                            <p:strVal val="#ppt_y+.1"/>
                                          </p:val>
                                        </p:tav>
                                        <p:tav tm="100000">
                                          <p:val>
                                            <p:strVal val="#ppt_y"/>
                                          </p:val>
                                        </p:tav>
                                      </p:tavLst>
                                    </p:anim>
                                  </p:childTnLst>
                                </p:cTn>
                              </p:par>
                            </p:childTnLst>
                          </p:cTn>
                        </p:par>
                        <p:par>
                          <p:cTn id="108" fill="hold">
                            <p:stCondLst>
                              <p:cond delay="11000"/>
                            </p:stCondLst>
                            <p:childTnLst>
                              <p:par>
                                <p:cTn id="109" presetID="42" presetClass="entr" presetSubtype="0" fill="hold" grpId="0" nodeType="afterEffect">
                                  <p:stCondLst>
                                    <p:cond delay="0"/>
                                  </p:stCondLst>
                                  <p:childTnLst>
                                    <p:set>
                                      <p:cBhvr>
                                        <p:cTn id="110" dur="1" fill="hold">
                                          <p:stCondLst>
                                            <p:cond delay="0"/>
                                          </p:stCondLst>
                                        </p:cTn>
                                        <p:tgtEl>
                                          <p:spTgt spid="61">
                                            <p:txEl>
                                              <p:pRg st="0" end="0"/>
                                            </p:txEl>
                                          </p:spTgt>
                                        </p:tgtEl>
                                        <p:attrNameLst>
                                          <p:attrName>style.visibility</p:attrName>
                                        </p:attrNameLst>
                                      </p:cBhvr>
                                      <p:to>
                                        <p:strVal val="visible"/>
                                      </p:to>
                                    </p:set>
                                    <p:animEffect transition="in" filter="fade">
                                      <p:cBhvr>
                                        <p:cTn id="111" dur="1000"/>
                                        <p:tgtEl>
                                          <p:spTgt spid="61">
                                            <p:txEl>
                                              <p:pRg st="0" end="0"/>
                                            </p:txEl>
                                          </p:spTgt>
                                        </p:tgtEl>
                                      </p:cBhvr>
                                    </p:animEffect>
                                    <p:anim calcmode="lin" valueType="num">
                                      <p:cBhvr>
                                        <p:cTn id="112"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3"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4" fill="hold">
                            <p:stCondLst>
                              <p:cond delay="12000"/>
                            </p:stCondLst>
                            <p:childTnLst>
                              <p:par>
                                <p:cTn id="115" presetID="42" presetClass="entr" presetSubtype="0" fill="hold" nodeType="afterEffect">
                                  <p:stCondLst>
                                    <p:cond delay="0"/>
                                  </p:stCondLst>
                                  <p:childTnLst>
                                    <p:set>
                                      <p:cBhvr>
                                        <p:cTn id="116" dur="1" fill="hold">
                                          <p:stCondLst>
                                            <p:cond delay="0"/>
                                          </p:stCondLst>
                                        </p:cTn>
                                        <p:tgtEl>
                                          <p:spTgt spid="63"/>
                                        </p:tgtEl>
                                        <p:attrNameLst>
                                          <p:attrName>style.visibility</p:attrName>
                                        </p:attrNameLst>
                                      </p:cBhvr>
                                      <p:to>
                                        <p:strVal val="visible"/>
                                      </p:to>
                                    </p:set>
                                    <p:animEffect transition="in" filter="fade">
                                      <p:cBhvr>
                                        <p:cTn id="117" dur="1000"/>
                                        <p:tgtEl>
                                          <p:spTgt spid="63"/>
                                        </p:tgtEl>
                                      </p:cBhvr>
                                    </p:animEffect>
                                    <p:anim calcmode="lin" valueType="num">
                                      <p:cBhvr>
                                        <p:cTn id="118" dur="1000" fill="hold"/>
                                        <p:tgtEl>
                                          <p:spTgt spid="63"/>
                                        </p:tgtEl>
                                        <p:attrNameLst>
                                          <p:attrName>ppt_x</p:attrName>
                                        </p:attrNameLst>
                                      </p:cBhvr>
                                      <p:tavLst>
                                        <p:tav tm="0">
                                          <p:val>
                                            <p:strVal val="#ppt_x"/>
                                          </p:val>
                                        </p:tav>
                                        <p:tav tm="100000">
                                          <p:val>
                                            <p:strVal val="#ppt_x"/>
                                          </p:val>
                                        </p:tav>
                                      </p:tavLst>
                                    </p:anim>
                                    <p:anim calcmode="lin" valueType="num">
                                      <p:cBhvr>
                                        <p:cTn id="119" dur="1000" fill="hold"/>
                                        <p:tgtEl>
                                          <p:spTgt spid="63"/>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42" presetClass="entr" presetSubtype="0" fill="hold" grpId="0" nodeType="afterEffect">
                                  <p:stCondLst>
                                    <p:cond delay="0"/>
                                  </p:stCondLst>
                                  <p:childTnLst>
                                    <p:set>
                                      <p:cBhvr>
                                        <p:cTn id="122" dur="1" fill="hold">
                                          <p:stCondLst>
                                            <p:cond delay="0"/>
                                          </p:stCondLst>
                                        </p:cTn>
                                        <p:tgtEl>
                                          <p:spTgt spid="62">
                                            <p:txEl>
                                              <p:pRg st="0" end="0"/>
                                            </p:txEl>
                                          </p:spTgt>
                                        </p:tgtEl>
                                        <p:attrNameLst>
                                          <p:attrName>style.visibility</p:attrName>
                                        </p:attrNameLst>
                                      </p:cBhvr>
                                      <p:to>
                                        <p:strVal val="visible"/>
                                      </p:to>
                                    </p:set>
                                    <p:animEffect transition="in" filter="fade">
                                      <p:cBhvr>
                                        <p:cTn id="123" dur="1000"/>
                                        <p:tgtEl>
                                          <p:spTgt spid="62">
                                            <p:txEl>
                                              <p:pRg st="0" end="0"/>
                                            </p:txEl>
                                          </p:spTgt>
                                        </p:tgtEl>
                                      </p:cBhvr>
                                    </p:animEffect>
                                    <p:anim calcmode="lin" valueType="num">
                                      <p:cBhvr>
                                        <p:cTn id="12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4000"/>
                            </p:stCondLst>
                            <p:childTnLst>
                              <p:par>
                                <p:cTn id="127" presetID="42" presetClass="entr" presetSubtype="0" fill="hold" grpId="0" nodeType="afterEffect">
                                  <p:stCondLst>
                                    <p:cond delay="0"/>
                                  </p:stCondLst>
                                  <p:childTnLst>
                                    <p:set>
                                      <p:cBhvr>
                                        <p:cTn id="128" dur="1" fill="hold">
                                          <p:stCondLst>
                                            <p:cond delay="0"/>
                                          </p:stCondLst>
                                        </p:cTn>
                                        <p:tgtEl>
                                          <p:spTgt spid="64">
                                            <p:txEl>
                                              <p:pRg st="0" end="0"/>
                                            </p:txEl>
                                          </p:spTgt>
                                        </p:tgtEl>
                                        <p:attrNameLst>
                                          <p:attrName>style.visibility</p:attrName>
                                        </p:attrNameLst>
                                      </p:cBhvr>
                                      <p:to>
                                        <p:strVal val="visible"/>
                                      </p:to>
                                    </p:set>
                                    <p:animEffect transition="in" filter="fade">
                                      <p:cBhvr>
                                        <p:cTn id="129" dur="1000"/>
                                        <p:tgtEl>
                                          <p:spTgt spid="64">
                                            <p:txEl>
                                              <p:pRg st="0" end="0"/>
                                            </p:txEl>
                                          </p:spTgt>
                                        </p:tgtEl>
                                      </p:cBhvr>
                                    </p:animEffect>
                                    <p:anim calcmode="lin" valueType="num">
                                      <p:cBhvr>
                                        <p:cTn id="130"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1"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5000"/>
                            </p:stCondLst>
                            <p:childTnLst>
                              <p:par>
                                <p:cTn id="133" presetID="42" presetClass="entr" presetSubtype="0" fill="hold" nodeType="afterEffect">
                                  <p:stCondLst>
                                    <p:cond delay="0"/>
                                  </p:stCondLst>
                                  <p:childTnLst>
                                    <p:set>
                                      <p:cBhvr>
                                        <p:cTn id="134" dur="1" fill="hold">
                                          <p:stCondLst>
                                            <p:cond delay="0"/>
                                          </p:stCondLst>
                                        </p:cTn>
                                        <p:tgtEl>
                                          <p:spTgt spid="55"/>
                                        </p:tgtEl>
                                        <p:attrNameLst>
                                          <p:attrName>style.visibility</p:attrName>
                                        </p:attrNameLst>
                                      </p:cBhvr>
                                      <p:to>
                                        <p:strVal val="visible"/>
                                      </p:to>
                                    </p:set>
                                    <p:animEffect transition="in" filter="fade">
                                      <p:cBhvr>
                                        <p:cTn id="135" dur="1000"/>
                                        <p:tgtEl>
                                          <p:spTgt spid="55"/>
                                        </p:tgtEl>
                                      </p:cBhvr>
                                    </p:animEffect>
                                    <p:anim calcmode="lin" valueType="num">
                                      <p:cBhvr>
                                        <p:cTn id="136" dur="1000" fill="hold"/>
                                        <p:tgtEl>
                                          <p:spTgt spid="55"/>
                                        </p:tgtEl>
                                        <p:attrNameLst>
                                          <p:attrName>ppt_x</p:attrName>
                                        </p:attrNameLst>
                                      </p:cBhvr>
                                      <p:tavLst>
                                        <p:tav tm="0">
                                          <p:val>
                                            <p:strVal val="#ppt_x"/>
                                          </p:val>
                                        </p:tav>
                                        <p:tav tm="100000">
                                          <p:val>
                                            <p:strVal val="#ppt_x"/>
                                          </p:val>
                                        </p:tav>
                                      </p:tavLst>
                                    </p:anim>
                                    <p:anim calcmode="lin" valueType="num">
                                      <p:cBhvr>
                                        <p:cTn id="137" dur="1000" fill="hold"/>
                                        <p:tgtEl>
                                          <p:spTgt spid="55"/>
                                        </p:tgtEl>
                                        <p:attrNameLst>
                                          <p:attrName>ppt_y</p:attrName>
                                        </p:attrNameLst>
                                      </p:cBhvr>
                                      <p:tavLst>
                                        <p:tav tm="0">
                                          <p:val>
                                            <p:strVal val="#ppt_y+.1"/>
                                          </p:val>
                                        </p:tav>
                                        <p:tav tm="100000">
                                          <p:val>
                                            <p:strVal val="#ppt_y"/>
                                          </p:val>
                                        </p:tav>
                                      </p:tavLst>
                                    </p:anim>
                                  </p:childTnLst>
                                </p:cTn>
                              </p:par>
                            </p:childTnLst>
                          </p:cTn>
                        </p:par>
                        <p:par>
                          <p:cTn id="138" fill="hold">
                            <p:stCondLst>
                              <p:cond delay="16000"/>
                            </p:stCondLst>
                            <p:childTnLst>
                              <p:par>
                                <p:cTn id="139" presetID="42" presetClass="entr" presetSubtype="0" fill="hold" grpId="0" nodeType="afterEffect">
                                  <p:stCondLst>
                                    <p:cond delay="0"/>
                                  </p:stCondLst>
                                  <p:childTnLst>
                                    <p:set>
                                      <p:cBhvr>
                                        <p:cTn id="140" dur="1" fill="hold">
                                          <p:stCondLst>
                                            <p:cond delay="0"/>
                                          </p:stCondLst>
                                        </p:cTn>
                                        <p:tgtEl>
                                          <p:spTgt spid="71">
                                            <p:txEl>
                                              <p:pRg st="0" end="0"/>
                                            </p:txEl>
                                          </p:spTgt>
                                        </p:tgtEl>
                                        <p:attrNameLst>
                                          <p:attrName>style.visibility</p:attrName>
                                        </p:attrNameLst>
                                      </p:cBhvr>
                                      <p:to>
                                        <p:strVal val="visible"/>
                                      </p:to>
                                    </p:set>
                                    <p:animEffect transition="in" filter="fade">
                                      <p:cBhvr>
                                        <p:cTn id="141" dur="1000"/>
                                        <p:tgtEl>
                                          <p:spTgt spid="71">
                                            <p:txEl>
                                              <p:pRg st="0" end="0"/>
                                            </p:txEl>
                                          </p:spTgt>
                                        </p:tgtEl>
                                      </p:cBhvr>
                                    </p:animEffect>
                                    <p:anim calcmode="lin" valueType="num">
                                      <p:cBhvr>
                                        <p:cTn id="142"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3"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4" fill="hold">
                            <p:stCondLst>
                              <p:cond delay="17000"/>
                            </p:stCondLst>
                            <p:childTnLst>
                              <p:par>
                                <p:cTn id="145" presetID="42" presetClass="entr" presetSubtype="0" fill="hold" nodeType="afterEffect">
                                  <p:stCondLst>
                                    <p:cond delay="0"/>
                                  </p:stCondLst>
                                  <p:childTnLst>
                                    <p:set>
                                      <p:cBhvr>
                                        <p:cTn id="146" dur="1" fill="hold">
                                          <p:stCondLst>
                                            <p:cond delay="0"/>
                                          </p:stCondLst>
                                        </p:cTn>
                                        <p:tgtEl>
                                          <p:spTgt spid="73"/>
                                        </p:tgtEl>
                                        <p:attrNameLst>
                                          <p:attrName>style.visibility</p:attrName>
                                        </p:attrNameLst>
                                      </p:cBhvr>
                                      <p:to>
                                        <p:strVal val="visible"/>
                                      </p:to>
                                    </p:set>
                                    <p:animEffect transition="in" filter="fade">
                                      <p:cBhvr>
                                        <p:cTn id="147" dur="1000"/>
                                        <p:tgtEl>
                                          <p:spTgt spid="73"/>
                                        </p:tgtEl>
                                      </p:cBhvr>
                                    </p:animEffect>
                                    <p:anim calcmode="lin" valueType="num">
                                      <p:cBhvr>
                                        <p:cTn id="148" dur="1000" fill="hold"/>
                                        <p:tgtEl>
                                          <p:spTgt spid="73"/>
                                        </p:tgtEl>
                                        <p:attrNameLst>
                                          <p:attrName>ppt_x</p:attrName>
                                        </p:attrNameLst>
                                      </p:cBhvr>
                                      <p:tavLst>
                                        <p:tav tm="0">
                                          <p:val>
                                            <p:strVal val="#ppt_x"/>
                                          </p:val>
                                        </p:tav>
                                        <p:tav tm="100000">
                                          <p:val>
                                            <p:strVal val="#ppt_x"/>
                                          </p:val>
                                        </p:tav>
                                      </p:tavLst>
                                    </p:anim>
                                    <p:anim calcmode="lin" valueType="num">
                                      <p:cBhvr>
                                        <p:cTn id="149" dur="1000" fill="hold"/>
                                        <p:tgtEl>
                                          <p:spTgt spid="73"/>
                                        </p:tgtEl>
                                        <p:attrNameLst>
                                          <p:attrName>ppt_y</p:attrName>
                                        </p:attrNameLst>
                                      </p:cBhvr>
                                      <p:tavLst>
                                        <p:tav tm="0">
                                          <p:val>
                                            <p:strVal val="#ppt_y+.1"/>
                                          </p:val>
                                        </p:tav>
                                        <p:tav tm="100000">
                                          <p:val>
                                            <p:strVal val="#ppt_y"/>
                                          </p:val>
                                        </p:tav>
                                      </p:tavLst>
                                    </p:anim>
                                  </p:childTnLst>
                                </p:cTn>
                              </p:par>
                            </p:childTnLst>
                          </p:cTn>
                        </p:par>
                        <p:par>
                          <p:cTn id="150" fill="hold">
                            <p:stCondLst>
                              <p:cond delay="18000"/>
                            </p:stCondLst>
                            <p:childTnLst>
                              <p:par>
                                <p:cTn id="151" presetID="42" presetClass="entr" presetSubtype="0" fill="hold" grpId="0" nodeType="afterEffect">
                                  <p:stCondLst>
                                    <p:cond delay="0"/>
                                  </p:stCondLst>
                                  <p:childTnLst>
                                    <p:set>
                                      <p:cBhvr>
                                        <p:cTn id="152" dur="1" fill="hold">
                                          <p:stCondLst>
                                            <p:cond delay="0"/>
                                          </p:stCondLst>
                                        </p:cTn>
                                        <p:tgtEl>
                                          <p:spTgt spid="72">
                                            <p:txEl>
                                              <p:pRg st="0" end="0"/>
                                            </p:txEl>
                                          </p:spTgt>
                                        </p:tgtEl>
                                        <p:attrNameLst>
                                          <p:attrName>style.visibility</p:attrName>
                                        </p:attrNameLst>
                                      </p:cBhvr>
                                      <p:to>
                                        <p:strVal val="visible"/>
                                      </p:to>
                                    </p:set>
                                    <p:animEffect transition="in" filter="fade">
                                      <p:cBhvr>
                                        <p:cTn id="153" dur="1000"/>
                                        <p:tgtEl>
                                          <p:spTgt spid="72">
                                            <p:txEl>
                                              <p:pRg st="0" end="0"/>
                                            </p:txEl>
                                          </p:spTgt>
                                        </p:tgtEl>
                                      </p:cBhvr>
                                    </p:animEffect>
                                    <p:anim calcmode="lin" valueType="num">
                                      <p:cBhvr>
                                        <p:cTn id="154"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5"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56" fill="hold">
                            <p:stCondLst>
                              <p:cond delay="19000"/>
                            </p:stCondLst>
                            <p:childTnLst>
                              <p:par>
                                <p:cTn id="157" presetID="42" presetClass="entr" presetSubtype="0" fill="hold" grpId="0" nodeType="afterEffect">
                                  <p:stCondLst>
                                    <p:cond delay="0"/>
                                  </p:stCondLst>
                                  <p:childTnLst>
                                    <p:set>
                                      <p:cBhvr>
                                        <p:cTn id="158" dur="1" fill="hold">
                                          <p:stCondLst>
                                            <p:cond delay="0"/>
                                          </p:stCondLst>
                                        </p:cTn>
                                        <p:tgtEl>
                                          <p:spTgt spid="74">
                                            <p:txEl>
                                              <p:pRg st="0" end="0"/>
                                            </p:txEl>
                                          </p:spTgt>
                                        </p:tgtEl>
                                        <p:attrNameLst>
                                          <p:attrName>style.visibility</p:attrName>
                                        </p:attrNameLst>
                                      </p:cBhvr>
                                      <p:to>
                                        <p:strVal val="visible"/>
                                      </p:to>
                                    </p:set>
                                    <p:animEffect transition="in" filter="fade">
                                      <p:cBhvr>
                                        <p:cTn id="159" dur="1000"/>
                                        <p:tgtEl>
                                          <p:spTgt spid="74">
                                            <p:txEl>
                                              <p:pRg st="0" end="0"/>
                                            </p:txEl>
                                          </p:spTgt>
                                        </p:tgtEl>
                                      </p:cBhvr>
                                    </p:animEffect>
                                    <p:anim calcmode="lin" valueType="num">
                                      <p:cBhvr>
                                        <p:cTn id="160"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1"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2" fill="hold">
                            <p:stCondLst>
                              <p:cond delay="20000"/>
                            </p:stCondLst>
                            <p:childTnLst>
                              <p:par>
                                <p:cTn id="163" presetID="42" presetClass="entr" presetSubtype="0" fill="hold" nodeType="afterEffect">
                                  <p:stCondLst>
                                    <p:cond delay="0"/>
                                  </p:stCondLst>
                                  <p:childTnLst>
                                    <p:set>
                                      <p:cBhvr>
                                        <p:cTn id="164" dur="1" fill="hold">
                                          <p:stCondLst>
                                            <p:cond delay="0"/>
                                          </p:stCondLst>
                                        </p:cTn>
                                        <p:tgtEl>
                                          <p:spTgt spid="65"/>
                                        </p:tgtEl>
                                        <p:attrNameLst>
                                          <p:attrName>style.visibility</p:attrName>
                                        </p:attrNameLst>
                                      </p:cBhvr>
                                      <p:to>
                                        <p:strVal val="visible"/>
                                      </p:to>
                                    </p:set>
                                    <p:animEffect transition="in" filter="fade">
                                      <p:cBhvr>
                                        <p:cTn id="165" dur="1000"/>
                                        <p:tgtEl>
                                          <p:spTgt spid="65"/>
                                        </p:tgtEl>
                                      </p:cBhvr>
                                    </p:animEffect>
                                    <p:anim calcmode="lin" valueType="num">
                                      <p:cBhvr>
                                        <p:cTn id="166" dur="1000" fill="hold"/>
                                        <p:tgtEl>
                                          <p:spTgt spid="65"/>
                                        </p:tgtEl>
                                        <p:attrNameLst>
                                          <p:attrName>ppt_x</p:attrName>
                                        </p:attrNameLst>
                                      </p:cBhvr>
                                      <p:tavLst>
                                        <p:tav tm="0">
                                          <p:val>
                                            <p:strVal val="#ppt_x"/>
                                          </p:val>
                                        </p:tav>
                                        <p:tav tm="100000">
                                          <p:val>
                                            <p:strVal val="#ppt_x"/>
                                          </p:val>
                                        </p:tav>
                                      </p:tavLst>
                                    </p:anim>
                                    <p:anim calcmode="lin" valueType="num">
                                      <p:cBhvr>
                                        <p:cTn id="167"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2910</TotalTime>
  <Words>1209</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583</cp:revision>
  <dcterms:created xsi:type="dcterms:W3CDTF">2015-12-31T02:20:12Z</dcterms:created>
  <dcterms:modified xsi:type="dcterms:W3CDTF">2016-09-21T19:54:48Z</dcterms:modified>
</cp:coreProperties>
</file>