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FFC000"/>
    <a:srgbClr val="ED7D31"/>
    <a:srgbClr val="A5A5A5"/>
    <a:srgbClr val="4472C4"/>
    <a:srgbClr val="3B3838"/>
    <a:srgbClr val="767171"/>
    <a:srgbClr val="AFABAB"/>
    <a:srgbClr val="548235"/>
    <a:srgbClr val="8DA0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cxnSp>
        <p:nvCxnSpPr>
          <p:cNvPr id="3" name="Straight Connector 2"/>
          <p:cNvCxnSpPr/>
          <p:nvPr/>
        </p:nvCxnSpPr>
        <p:spPr>
          <a:xfrm flipV="1">
            <a:off x="1031242" y="4810042"/>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5" name="Chevron 4"/>
          <p:cNvSpPr>
            <a:spLocks/>
          </p:cNvSpPr>
          <p:nvPr/>
        </p:nvSpPr>
        <p:spPr>
          <a:xfrm>
            <a:off x="278134" y="2758299"/>
            <a:ext cx="3291840" cy="2691245"/>
          </a:xfrm>
          <a:prstGeom prst="chevron">
            <a:avLst/>
          </a:prstGeom>
          <a:blipFill dpi="0" rotWithShape="1">
            <a:blip r:embed="rId2"/>
            <a:srcRect/>
            <a:stretch>
              <a:fillRect l="-2000" t="-1000" r="-2000" b="-2000"/>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hevron 15"/>
          <p:cNvSpPr/>
          <p:nvPr/>
        </p:nvSpPr>
        <p:spPr>
          <a:xfrm>
            <a:off x="2364163" y="2758299"/>
            <a:ext cx="3291840" cy="2691245"/>
          </a:xfrm>
          <a:prstGeom prst="chevron">
            <a:avLst/>
          </a:prstGeom>
          <a:blipFill dpi="0" rotWithShape="1">
            <a:blip r:embed="rId3"/>
            <a:srcRect/>
            <a:stretch>
              <a:fillRect l="-2000" t="-1000" r="-2000" b="-2000"/>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Chevron 16"/>
          <p:cNvSpPr/>
          <p:nvPr/>
        </p:nvSpPr>
        <p:spPr>
          <a:xfrm>
            <a:off x="4448114" y="2755645"/>
            <a:ext cx="3291840" cy="2691245"/>
          </a:xfrm>
          <a:prstGeom prst="chevron">
            <a:avLst/>
          </a:prstGeom>
          <a:blipFill dpi="0" rotWithShape="1">
            <a:blip r:embed="rId4"/>
            <a:srcRect/>
            <a:stretch>
              <a:fillRect l="-2000" t="-1000" r="-2000" b="-2000"/>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Chevron 17"/>
          <p:cNvSpPr/>
          <p:nvPr/>
        </p:nvSpPr>
        <p:spPr>
          <a:xfrm>
            <a:off x="6534143" y="2752991"/>
            <a:ext cx="3291840" cy="2691245"/>
          </a:xfrm>
          <a:prstGeom prst="chevron">
            <a:avLst/>
          </a:prstGeom>
          <a:blipFill dpi="0" rotWithShape="1">
            <a:blip r:embed="rId5"/>
            <a:srcRect/>
            <a:stretch>
              <a:fillRect l="-2000" t="-1000" r="-2000" b="-2000"/>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Chevron 18"/>
          <p:cNvSpPr/>
          <p:nvPr/>
        </p:nvSpPr>
        <p:spPr>
          <a:xfrm>
            <a:off x="8618094" y="2750337"/>
            <a:ext cx="3291840" cy="2691245"/>
          </a:xfrm>
          <a:prstGeom prst="chevron">
            <a:avLst/>
          </a:prstGeom>
          <a:blipFill dpi="0" rotWithShape="1">
            <a:blip r:embed="rId6"/>
            <a:srcRect/>
            <a:stretch>
              <a:fillRect l="-2000" t="-1000" r="-2000" b="-2000"/>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Rectangle 52"/>
          <p:cNvSpPr/>
          <p:nvPr/>
        </p:nvSpPr>
        <p:spPr>
          <a:xfrm>
            <a:off x="2389216" y="1627531"/>
            <a:ext cx="1956816" cy="9144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bg1"/>
                </a:solidFill>
              </a:rPr>
              <a:t>Lorem ipsum is simply dummy text of the printing industry. </a:t>
            </a:r>
          </a:p>
        </p:txBody>
      </p:sp>
      <p:grpSp>
        <p:nvGrpSpPr>
          <p:cNvPr id="47" name="Group 46"/>
          <p:cNvGrpSpPr/>
          <p:nvPr/>
        </p:nvGrpSpPr>
        <p:grpSpPr>
          <a:xfrm>
            <a:off x="2374457" y="1605759"/>
            <a:ext cx="1957508" cy="1135151"/>
            <a:chOff x="6827539" y="942918"/>
            <a:chExt cx="1957508" cy="1135151"/>
          </a:xfrm>
          <a:effectLst>
            <a:outerShdw blurRad="63500" sx="102000" sy="102000" algn="ctr" rotWithShape="0">
              <a:prstClr val="black">
                <a:alpha val="40000"/>
              </a:prstClr>
            </a:outerShdw>
          </a:effectLst>
        </p:grpSpPr>
        <p:cxnSp>
          <p:nvCxnSpPr>
            <p:cNvPr id="49" name="Straight Connector 48"/>
            <p:cNvCxnSpPr/>
            <p:nvPr/>
          </p:nvCxnSpPr>
          <p:spPr>
            <a:xfrm>
              <a:off x="6837930" y="1911927"/>
              <a:ext cx="86646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6837930" y="942918"/>
              <a:ext cx="0" cy="97674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827539" y="950768"/>
              <a:ext cx="1957508" cy="1039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7393670" y="1911927"/>
              <a:ext cx="57700" cy="1661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6" name="Rectangle 55"/>
          <p:cNvSpPr/>
          <p:nvPr/>
        </p:nvSpPr>
        <p:spPr>
          <a:xfrm>
            <a:off x="6519200" y="1632614"/>
            <a:ext cx="1954045" cy="914400"/>
          </a:xfrm>
          <a:prstGeom prst="rect">
            <a:avLst/>
          </a:prstGeom>
          <a:solidFill>
            <a:srgbClr val="3E6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bg1"/>
                </a:solidFill>
              </a:rPr>
              <a:t>Lorem ipsum is simply dummy text of the printing industry. </a:t>
            </a:r>
          </a:p>
        </p:txBody>
      </p:sp>
      <p:grpSp>
        <p:nvGrpSpPr>
          <p:cNvPr id="58" name="Group 57"/>
          <p:cNvGrpSpPr/>
          <p:nvPr/>
        </p:nvGrpSpPr>
        <p:grpSpPr>
          <a:xfrm>
            <a:off x="6504680" y="1611337"/>
            <a:ext cx="1957508" cy="1135151"/>
            <a:chOff x="6827539" y="942918"/>
            <a:chExt cx="1957508" cy="1135151"/>
          </a:xfrm>
          <a:effectLst>
            <a:outerShdw blurRad="63500" sx="102000" sy="102000" algn="ctr" rotWithShape="0">
              <a:prstClr val="black">
                <a:alpha val="40000"/>
              </a:prstClr>
            </a:outerShdw>
          </a:effectLst>
        </p:grpSpPr>
        <p:cxnSp>
          <p:nvCxnSpPr>
            <p:cNvPr id="60" name="Straight Connector 59"/>
            <p:cNvCxnSpPr/>
            <p:nvPr/>
          </p:nvCxnSpPr>
          <p:spPr>
            <a:xfrm>
              <a:off x="6837930" y="1911927"/>
              <a:ext cx="86646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6837930" y="942918"/>
              <a:ext cx="0" cy="97674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27539" y="950768"/>
              <a:ext cx="1957508" cy="1039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flipV="1">
              <a:off x="7393670" y="1911927"/>
              <a:ext cx="57700" cy="1661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70" name="Picture 69">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90" name="Group 89"/>
          <p:cNvGrpSpPr/>
          <p:nvPr/>
        </p:nvGrpSpPr>
        <p:grpSpPr>
          <a:xfrm>
            <a:off x="754150" y="295106"/>
            <a:ext cx="4364195" cy="665324"/>
            <a:chOff x="754150" y="295106"/>
            <a:chExt cx="4364195" cy="665324"/>
          </a:xfrm>
        </p:grpSpPr>
        <p:sp>
          <p:nvSpPr>
            <p:cNvPr id="91" name="Text Placeholder 3"/>
            <p:cNvSpPr txBox="1">
              <a:spLocks/>
            </p:cNvSpPr>
            <p:nvPr/>
          </p:nvSpPr>
          <p:spPr>
            <a:xfrm>
              <a:off x="765429" y="702398"/>
              <a:ext cx="2377440" cy="258032"/>
            </a:xfrm>
            <a:prstGeom prst="rect">
              <a:avLst/>
            </a:prstGeom>
            <a:solidFill>
              <a:schemeClr val="bg1">
                <a:alpha val="10000"/>
              </a:schemeClr>
            </a:solidFill>
          </p:spPr>
          <p:txBody>
            <a:bodyPr wrap="square" lIns="0" tIns="0" rIns="0" bIns="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1">
                      <a:lumMod val="75000"/>
                    </a:schemeClr>
                  </a:solidFill>
                </a:rPr>
                <a:t>Enter Your Subtitle Here</a:t>
              </a:r>
            </a:p>
          </p:txBody>
        </p:sp>
        <p:sp>
          <p:nvSpPr>
            <p:cNvPr id="9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chorCtr="1">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lumMod val="95000"/>
                    </a:schemeClr>
                  </a:solidFill>
                </a:rPr>
                <a:t>SageFox PowerPoint Slide</a:t>
              </a:r>
            </a:p>
          </p:txBody>
        </p:sp>
      </p:grpSp>
      <p:sp>
        <p:nvSpPr>
          <p:cNvPr id="94" name="Rectangle 93"/>
          <p:cNvSpPr/>
          <p:nvPr/>
        </p:nvSpPr>
        <p:spPr>
          <a:xfrm>
            <a:off x="300937" y="1627531"/>
            <a:ext cx="1956816" cy="914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bg1"/>
                </a:solidFill>
              </a:rPr>
              <a:t>Lorem ipsum is simply dummy text of the printing industry. </a:t>
            </a:r>
          </a:p>
        </p:txBody>
      </p:sp>
      <p:grpSp>
        <p:nvGrpSpPr>
          <p:cNvPr id="95" name="Group 94"/>
          <p:cNvGrpSpPr/>
          <p:nvPr/>
        </p:nvGrpSpPr>
        <p:grpSpPr>
          <a:xfrm>
            <a:off x="297064" y="1605759"/>
            <a:ext cx="1957508" cy="1135151"/>
            <a:chOff x="6827539" y="942918"/>
            <a:chExt cx="1957508" cy="1135151"/>
          </a:xfrm>
          <a:solidFill>
            <a:srgbClr val="00B0F0"/>
          </a:solidFill>
          <a:effectLst>
            <a:outerShdw blurRad="63500" sx="102000" sy="102000" algn="ctr" rotWithShape="0">
              <a:prstClr val="black">
                <a:alpha val="40000"/>
              </a:prstClr>
            </a:outerShdw>
          </a:effectLst>
        </p:grpSpPr>
        <p:cxnSp>
          <p:nvCxnSpPr>
            <p:cNvPr id="96" name="Straight Connector 95"/>
            <p:cNvCxnSpPr/>
            <p:nvPr/>
          </p:nvCxnSpPr>
          <p:spPr>
            <a:xfrm>
              <a:off x="6837930" y="1911927"/>
              <a:ext cx="866462" cy="0"/>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6837930" y="942918"/>
              <a:ext cx="0" cy="976745"/>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827539" y="950768"/>
              <a:ext cx="1957508" cy="10391"/>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flipV="1">
              <a:off x="7393670" y="1911927"/>
              <a:ext cx="57700" cy="166142"/>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1" name="Rectangle 100"/>
          <p:cNvSpPr/>
          <p:nvPr/>
        </p:nvSpPr>
        <p:spPr>
          <a:xfrm>
            <a:off x="4459523" y="1629690"/>
            <a:ext cx="1956816" cy="9144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bg1"/>
                </a:solidFill>
              </a:rPr>
              <a:t>Lorem ipsum is simply dummy text of the printing industry. </a:t>
            </a:r>
          </a:p>
        </p:txBody>
      </p:sp>
      <p:grpSp>
        <p:nvGrpSpPr>
          <p:cNvPr id="102" name="Group 101"/>
          <p:cNvGrpSpPr/>
          <p:nvPr/>
        </p:nvGrpSpPr>
        <p:grpSpPr>
          <a:xfrm>
            <a:off x="4444764" y="1607918"/>
            <a:ext cx="1957508" cy="1135151"/>
            <a:chOff x="6827539" y="942918"/>
            <a:chExt cx="1957508" cy="1135151"/>
          </a:xfrm>
          <a:effectLst>
            <a:outerShdw blurRad="63500" sx="102000" sy="102000" algn="ctr" rotWithShape="0">
              <a:prstClr val="black">
                <a:alpha val="40000"/>
              </a:prstClr>
            </a:outerShdw>
          </a:effectLst>
        </p:grpSpPr>
        <p:cxnSp>
          <p:nvCxnSpPr>
            <p:cNvPr id="103" name="Straight Connector 102"/>
            <p:cNvCxnSpPr/>
            <p:nvPr/>
          </p:nvCxnSpPr>
          <p:spPr>
            <a:xfrm>
              <a:off x="6837930" y="1911927"/>
              <a:ext cx="86646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V="1">
              <a:off x="6837930" y="942918"/>
              <a:ext cx="0" cy="97674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827539" y="950768"/>
              <a:ext cx="1957508" cy="1039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flipV="1">
              <a:off x="7393670" y="1911927"/>
              <a:ext cx="57700" cy="1661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8" name="Rectangle 107"/>
          <p:cNvSpPr/>
          <p:nvPr/>
        </p:nvSpPr>
        <p:spPr>
          <a:xfrm>
            <a:off x="8647387" y="1633109"/>
            <a:ext cx="1954045" cy="9144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bg1"/>
                </a:solidFill>
              </a:rPr>
              <a:t>Lorem ipsum is simply dummy text of the printing industry. </a:t>
            </a:r>
          </a:p>
        </p:txBody>
      </p:sp>
      <p:grpSp>
        <p:nvGrpSpPr>
          <p:cNvPr id="109" name="Group 108"/>
          <p:cNvGrpSpPr/>
          <p:nvPr/>
        </p:nvGrpSpPr>
        <p:grpSpPr>
          <a:xfrm>
            <a:off x="8632629" y="1611337"/>
            <a:ext cx="1957508" cy="1135151"/>
            <a:chOff x="6827539" y="942918"/>
            <a:chExt cx="1957508" cy="1135151"/>
          </a:xfrm>
          <a:effectLst>
            <a:outerShdw blurRad="63500" sx="102000" sy="102000" algn="ctr" rotWithShape="0">
              <a:prstClr val="black">
                <a:alpha val="40000"/>
              </a:prstClr>
            </a:outerShdw>
          </a:effectLst>
        </p:grpSpPr>
        <p:cxnSp>
          <p:nvCxnSpPr>
            <p:cNvPr id="110" name="Straight Connector 109"/>
            <p:cNvCxnSpPr/>
            <p:nvPr/>
          </p:nvCxnSpPr>
          <p:spPr>
            <a:xfrm>
              <a:off x="6837930" y="1911927"/>
              <a:ext cx="86646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837930" y="942918"/>
              <a:ext cx="0" cy="97674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6827539" y="950768"/>
              <a:ext cx="1957508" cy="1039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flipV="1">
              <a:off x="7393670" y="1911927"/>
              <a:ext cx="57700" cy="1661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194006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base">
                                        <p:cTn id="12" dur="500"/>
                                        <p:tgtEl>
                                          <p:spTgt spid="95"/>
                                        </p:tgtEl>
                                        <p:attrNameLst>
                                          <p:attrName>ppt_y</p:attrName>
                                        </p:attrNameLst>
                                      </p:cBhvr>
                                      <p:tavLst>
                                        <p:tav tm="0">
                                          <p:val>
                                            <p:strVal val="#ppt_y+#ppt_h*1.125000"/>
                                          </p:val>
                                        </p:tav>
                                        <p:tav tm="100000">
                                          <p:val>
                                            <p:strVal val="#ppt_y"/>
                                          </p:val>
                                        </p:tav>
                                      </p:tavLst>
                                    </p:anim>
                                    <p:animEffect transition="in" filter="wipe(up)">
                                      <p:cBhvr>
                                        <p:cTn id="13" dur="500"/>
                                        <p:tgtEl>
                                          <p:spTgt spid="95"/>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94"/>
                                        </p:tgtEl>
                                        <p:attrNameLst>
                                          <p:attrName>style.visibility</p:attrName>
                                        </p:attrNameLst>
                                      </p:cBhvr>
                                      <p:to>
                                        <p:strVal val="visible"/>
                                      </p:to>
                                    </p:set>
                                    <p:animEffect transition="in" filter="wipe(left)">
                                      <p:cBhvr>
                                        <p:cTn id="17" dur="500"/>
                                        <p:tgtEl>
                                          <p:spTgt spid="94"/>
                                        </p:tgtEl>
                                      </p:cBhvr>
                                    </p:animEffect>
                                  </p:childTnLst>
                                </p:cTn>
                              </p:par>
                            </p:childTnLst>
                          </p:cTn>
                        </p:par>
                        <p:par>
                          <p:cTn id="18" fill="hold">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0-#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12" presetClass="entr" presetSubtype="4" fill="hold" nodeType="after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500"/>
                                        <p:tgtEl>
                                          <p:spTgt spid="47"/>
                                        </p:tgtEl>
                                        <p:attrNameLst>
                                          <p:attrName>ppt_y</p:attrName>
                                        </p:attrNameLst>
                                      </p:cBhvr>
                                      <p:tavLst>
                                        <p:tav tm="0">
                                          <p:val>
                                            <p:strVal val="#ppt_y+#ppt_h*1.125000"/>
                                          </p:val>
                                        </p:tav>
                                        <p:tav tm="100000">
                                          <p:val>
                                            <p:strVal val="#ppt_y"/>
                                          </p:val>
                                        </p:tav>
                                      </p:tavLst>
                                    </p:anim>
                                    <p:animEffect transition="in" filter="wipe(up)">
                                      <p:cBhvr>
                                        <p:cTn id="27" dur="500"/>
                                        <p:tgtEl>
                                          <p:spTgt spid="47"/>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wipe(left)">
                                      <p:cBhvr>
                                        <p:cTn id="31" dur="500"/>
                                        <p:tgtEl>
                                          <p:spTgt spid="53"/>
                                        </p:tgtEl>
                                      </p:cBhvr>
                                    </p:animEffect>
                                  </p:childTnLst>
                                </p:cTn>
                              </p:par>
                            </p:childTnLst>
                          </p:cTn>
                        </p:par>
                        <p:par>
                          <p:cTn id="32" fill="hold">
                            <p:stCondLst>
                              <p:cond delay="3000"/>
                            </p:stCondLst>
                            <p:childTnLst>
                              <p:par>
                                <p:cTn id="33" presetID="2" presetClass="entr" presetSubtype="8"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0-#ppt_w/2"/>
                                          </p:val>
                                        </p:tav>
                                        <p:tav tm="100000">
                                          <p:val>
                                            <p:strVal val="#ppt_x"/>
                                          </p:val>
                                        </p:tav>
                                      </p:tavLst>
                                    </p:anim>
                                    <p:anim calcmode="lin" valueType="num">
                                      <p:cBhvr additive="base">
                                        <p:cTn id="36" dur="500" fill="hold"/>
                                        <p:tgtEl>
                                          <p:spTgt spid="17"/>
                                        </p:tgtEl>
                                        <p:attrNameLst>
                                          <p:attrName>ppt_y</p:attrName>
                                        </p:attrNameLst>
                                      </p:cBhvr>
                                      <p:tavLst>
                                        <p:tav tm="0">
                                          <p:val>
                                            <p:strVal val="#ppt_y"/>
                                          </p:val>
                                        </p:tav>
                                        <p:tav tm="100000">
                                          <p:val>
                                            <p:strVal val="#ppt_y"/>
                                          </p:val>
                                        </p:tav>
                                      </p:tavLst>
                                    </p:anim>
                                  </p:childTnLst>
                                </p:cTn>
                              </p:par>
                            </p:childTnLst>
                          </p:cTn>
                        </p:par>
                        <p:par>
                          <p:cTn id="37" fill="hold">
                            <p:stCondLst>
                              <p:cond delay="3500"/>
                            </p:stCondLst>
                            <p:childTnLst>
                              <p:par>
                                <p:cTn id="38" presetID="12" presetClass="entr" presetSubtype="4" fill="hold" nodeType="afterEffect">
                                  <p:stCondLst>
                                    <p:cond delay="0"/>
                                  </p:stCondLst>
                                  <p:childTnLst>
                                    <p:set>
                                      <p:cBhvr>
                                        <p:cTn id="39" dur="1" fill="hold">
                                          <p:stCondLst>
                                            <p:cond delay="0"/>
                                          </p:stCondLst>
                                        </p:cTn>
                                        <p:tgtEl>
                                          <p:spTgt spid="102"/>
                                        </p:tgtEl>
                                        <p:attrNameLst>
                                          <p:attrName>style.visibility</p:attrName>
                                        </p:attrNameLst>
                                      </p:cBhvr>
                                      <p:to>
                                        <p:strVal val="visible"/>
                                      </p:to>
                                    </p:set>
                                    <p:anim calcmode="lin" valueType="num">
                                      <p:cBhvr additive="base">
                                        <p:cTn id="40" dur="500"/>
                                        <p:tgtEl>
                                          <p:spTgt spid="102"/>
                                        </p:tgtEl>
                                        <p:attrNameLst>
                                          <p:attrName>ppt_y</p:attrName>
                                        </p:attrNameLst>
                                      </p:cBhvr>
                                      <p:tavLst>
                                        <p:tav tm="0">
                                          <p:val>
                                            <p:strVal val="#ppt_y+#ppt_h*1.125000"/>
                                          </p:val>
                                        </p:tav>
                                        <p:tav tm="100000">
                                          <p:val>
                                            <p:strVal val="#ppt_y"/>
                                          </p:val>
                                        </p:tav>
                                      </p:tavLst>
                                    </p:anim>
                                    <p:animEffect transition="in" filter="wipe(up)">
                                      <p:cBhvr>
                                        <p:cTn id="41" dur="500"/>
                                        <p:tgtEl>
                                          <p:spTgt spid="102"/>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101"/>
                                        </p:tgtEl>
                                        <p:attrNameLst>
                                          <p:attrName>style.visibility</p:attrName>
                                        </p:attrNameLst>
                                      </p:cBhvr>
                                      <p:to>
                                        <p:strVal val="visible"/>
                                      </p:to>
                                    </p:set>
                                    <p:animEffect transition="in" filter="wipe(left)">
                                      <p:cBhvr>
                                        <p:cTn id="45" dur="500"/>
                                        <p:tgtEl>
                                          <p:spTgt spid="101"/>
                                        </p:tgtEl>
                                      </p:cBhvr>
                                    </p:animEffect>
                                  </p:childTnLst>
                                </p:cTn>
                              </p:par>
                            </p:childTnLst>
                          </p:cTn>
                        </p:par>
                        <p:par>
                          <p:cTn id="46" fill="hold">
                            <p:stCondLst>
                              <p:cond delay="4500"/>
                            </p:stCondLst>
                            <p:childTnLst>
                              <p:par>
                                <p:cTn id="47" presetID="2" presetClass="entr" presetSubtype="8"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0-#ppt_w/2"/>
                                          </p:val>
                                        </p:tav>
                                        <p:tav tm="100000">
                                          <p:val>
                                            <p:strVal val="#ppt_x"/>
                                          </p:val>
                                        </p:tav>
                                      </p:tavLst>
                                    </p:anim>
                                    <p:anim calcmode="lin" valueType="num">
                                      <p:cBhvr additive="base">
                                        <p:cTn id="50" dur="500" fill="hold"/>
                                        <p:tgtEl>
                                          <p:spTgt spid="18"/>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12" presetClass="entr" presetSubtype="4" fill="hold" nodeType="afterEffect">
                                  <p:stCondLst>
                                    <p:cond delay="0"/>
                                  </p:stCondLst>
                                  <p:childTnLst>
                                    <p:set>
                                      <p:cBhvr>
                                        <p:cTn id="53" dur="1" fill="hold">
                                          <p:stCondLst>
                                            <p:cond delay="0"/>
                                          </p:stCondLst>
                                        </p:cTn>
                                        <p:tgtEl>
                                          <p:spTgt spid="58"/>
                                        </p:tgtEl>
                                        <p:attrNameLst>
                                          <p:attrName>style.visibility</p:attrName>
                                        </p:attrNameLst>
                                      </p:cBhvr>
                                      <p:to>
                                        <p:strVal val="visible"/>
                                      </p:to>
                                    </p:set>
                                    <p:anim calcmode="lin" valueType="num">
                                      <p:cBhvr additive="base">
                                        <p:cTn id="54" dur="500"/>
                                        <p:tgtEl>
                                          <p:spTgt spid="58"/>
                                        </p:tgtEl>
                                        <p:attrNameLst>
                                          <p:attrName>ppt_y</p:attrName>
                                        </p:attrNameLst>
                                      </p:cBhvr>
                                      <p:tavLst>
                                        <p:tav tm="0">
                                          <p:val>
                                            <p:strVal val="#ppt_y+#ppt_h*1.125000"/>
                                          </p:val>
                                        </p:tav>
                                        <p:tav tm="100000">
                                          <p:val>
                                            <p:strVal val="#ppt_y"/>
                                          </p:val>
                                        </p:tav>
                                      </p:tavLst>
                                    </p:anim>
                                    <p:animEffect transition="in" filter="wipe(up)">
                                      <p:cBhvr>
                                        <p:cTn id="55" dur="500"/>
                                        <p:tgtEl>
                                          <p:spTgt spid="58"/>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56"/>
                                        </p:tgtEl>
                                        <p:attrNameLst>
                                          <p:attrName>style.visibility</p:attrName>
                                        </p:attrNameLst>
                                      </p:cBhvr>
                                      <p:to>
                                        <p:strVal val="visible"/>
                                      </p:to>
                                    </p:set>
                                    <p:animEffect transition="in" filter="wipe(left)">
                                      <p:cBhvr>
                                        <p:cTn id="59" dur="500"/>
                                        <p:tgtEl>
                                          <p:spTgt spid="56"/>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0-#ppt_w/2"/>
                                          </p:val>
                                        </p:tav>
                                        <p:tav tm="100000">
                                          <p:val>
                                            <p:strVal val="#ppt_x"/>
                                          </p:val>
                                        </p:tav>
                                      </p:tavLst>
                                    </p:anim>
                                    <p:anim calcmode="lin" valueType="num">
                                      <p:cBhvr additive="base">
                                        <p:cTn id="64" dur="500" fill="hold"/>
                                        <p:tgtEl>
                                          <p:spTgt spid="19"/>
                                        </p:tgtEl>
                                        <p:attrNameLst>
                                          <p:attrName>ppt_y</p:attrName>
                                        </p:attrNameLst>
                                      </p:cBhvr>
                                      <p:tavLst>
                                        <p:tav tm="0">
                                          <p:val>
                                            <p:strVal val="#ppt_y"/>
                                          </p:val>
                                        </p:tav>
                                        <p:tav tm="100000">
                                          <p:val>
                                            <p:strVal val="#ppt_y"/>
                                          </p:val>
                                        </p:tav>
                                      </p:tavLst>
                                    </p:anim>
                                  </p:childTnLst>
                                </p:cTn>
                              </p:par>
                            </p:childTnLst>
                          </p:cTn>
                        </p:par>
                        <p:par>
                          <p:cTn id="65" fill="hold">
                            <p:stCondLst>
                              <p:cond delay="6500"/>
                            </p:stCondLst>
                            <p:childTnLst>
                              <p:par>
                                <p:cTn id="66" presetID="12" presetClass="entr" presetSubtype="4" fill="hold" nodeType="afterEffect">
                                  <p:stCondLst>
                                    <p:cond delay="0"/>
                                  </p:stCondLst>
                                  <p:childTnLst>
                                    <p:set>
                                      <p:cBhvr>
                                        <p:cTn id="67" dur="1" fill="hold">
                                          <p:stCondLst>
                                            <p:cond delay="0"/>
                                          </p:stCondLst>
                                        </p:cTn>
                                        <p:tgtEl>
                                          <p:spTgt spid="109"/>
                                        </p:tgtEl>
                                        <p:attrNameLst>
                                          <p:attrName>style.visibility</p:attrName>
                                        </p:attrNameLst>
                                      </p:cBhvr>
                                      <p:to>
                                        <p:strVal val="visible"/>
                                      </p:to>
                                    </p:set>
                                    <p:anim calcmode="lin" valueType="num">
                                      <p:cBhvr additive="base">
                                        <p:cTn id="68" dur="500"/>
                                        <p:tgtEl>
                                          <p:spTgt spid="109"/>
                                        </p:tgtEl>
                                        <p:attrNameLst>
                                          <p:attrName>ppt_y</p:attrName>
                                        </p:attrNameLst>
                                      </p:cBhvr>
                                      <p:tavLst>
                                        <p:tav tm="0">
                                          <p:val>
                                            <p:strVal val="#ppt_y+#ppt_h*1.125000"/>
                                          </p:val>
                                        </p:tav>
                                        <p:tav tm="100000">
                                          <p:val>
                                            <p:strVal val="#ppt_y"/>
                                          </p:val>
                                        </p:tav>
                                      </p:tavLst>
                                    </p:anim>
                                    <p:animEffect transition="in" filter="wipe(up)">
                                      <p:cBhvr>
                                        <p:cTn id="69" dur="500"/>
                                        <p:tgtEl>
                                          <p:spTgt spid="109"/>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108"/>
                                        </p:tgtEl>
                                        <p:attrNameLst>
                                          <p:attrName>style.visibility</p:attrName>
                                        </p:attrNameLst>
                                      </p:cBhvr>
                                      <p:to>
                                        <p:strVal val="visible"/>
                                      </p:to>
                                    </p:set>
                                    <p:animEffect transition="in" filter="wipe(left)">
                                      <p:cBhvr>
                                        <p:cTn id="73"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7" grpId="0" animBg="1"/>
      <p:bldP spid="18" grpId="0" animBg="1"/>
      <p:bldP spid="19" grpId="0" animBg="1"/>
      <p:bldP spid="53" grpId="0" animBg="1"/>
      <p:bldP spid="56" grpId="0" animBg="1"/>
      <p:bldP spid="94" grpId="0" animBg="1"/>
      <p:bldP spid="101" grpId="0" animBg="1"/>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a:solidFill>
                  <a:schemeClr val="tx1"/>
                </a:solidFill>
              </a:rPr>
              <a:t>Changing Image Elements :</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3054</TotalTime>
  <Words>1171</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572</cp:revision>
  <dcterms:created xsi:type="dcterms:W3CDTF">2015-12-31T02:20:12Z</dcterms:created>
  <dcterms:modified xsi:type="dcterms:W3CDTF">2016-09-21T00:26:03Z</dcterms:modified>
</cp:coreProperties>
</file>