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C000"/>
    <a:srgbClr val="ED7D31"/>
    <a:srgbClr val="A5A5A5"/>
    <a:srgbClr val="4472C4"/>
    <a:srgbClr val="3B3838"/>
    <a:srgbClr val="767171"/>
    <a:srgbClr val="AFABAB"/>
    <a:srgbClr val="548235"/>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3712033"/>
            <a:ext cx="12192000" cy="3145968"/>
          </a:xfrm>
          <a:prstGeom prst="rect">
            <a:avLst/>
          </a:prstGeom>
          <a:solidFill>
            <a:schemeClr val="bg2">
              <a:lumMod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34569" y="4409333"/>
            <a:ext cx="10522856" cy="2262158"/>
          </a:xfrm>
          <a:prstGeom prst="rect">
            <a:avLst/>
          </a:prstGeom>
          <a:noFill/>
        </p:spPr>
        <p:txBody>
          <a:bodyPr wrap="square" rtlCol="0">
            <a:spAutoFit/>
          </a:bodyPr>
          <a:lstStyle/>
          <a:p>
            <a:pPr algn="ctr"/>
            <a:r>
              <a:rPr lang="en-US" sz="2000" dirty="0">
                <a:solidFill>
                  <a:schemeClr val="bg1">
                    <a:lumMod val="95000"/>
                  </a:schemeClr>
                </a:solidFill>
              </a:rPr>
              <a:t>LOREM IPSUM DOLOR</a:t>
            </a:r>
          </a:p>
          <a:p>
            <a:pPr algn="ctr"/>
            <a:endParaRPr lang="en-US" sz="900" dirty="0">
              <a:solidFill>
                <a:schemeClr val="bg1">
                  <a:lumMod val="95000"/>
                </a:schemeClr>
              </a:solidFill>
            </a:endParaRPr>
          </a:p>
          <a:p>
            <a:pPr algn="ctr"/>
            <a:r>
              <a:rPr lang="en-US" sz="1600" dirty="0">
                <a:solidFill>
                  <a:schemeClr val="bg1">
                    <a:lumMod val="95000"/>
                  </a:schemeClr>
                </a:solidFill>
                <a:latin typeface="+mj-lt"/>
              </a:rPr>
              <a:t>Lorem ipsum dolor sit amet, urna scelerisque, lacus wisi, congue suspendisse eget scelerisque in porta est, ipsum cras. Ornare sit elit, litora lacus ea sed fermentum inceptos. Dolor aliquam maecenas elit sed amet, tellus vivamus mattis. Augue metus feugiat vivamus pellentesque qui. Vestibulum sit massa quis a, mattis vestibulum ac viverra vel. Venenatis ultrices metus sed interdum vivamus, maecenas sit, nascetur sagittis aliquet ducimus nostra vitae ultricies, non ut massa nulla magna. Aptent vitae, et donec non eu nunc fusce cras, mauris neque. Sodales nec imperdiet odio sodales quis lacinia, tempor vehicula cras vulputate et fringilla dolor, placerat cupidatat pharetra, nulla ut odio. Egestas in neque aenean, nunc tristique est dictum suspendisse aliquam, est duis donec quis lorem, wisi pharetra donec nisl dolor suspendisse, ligula velit blandit.</a:t>
            </a:r>
            <a:endParaRPr lang="en-US" sz="1600" dirty="0">
              <a:solidFill>
                <a:schemeClr val="bg1">
                  <a:lumMod val="95000"/>
                </a:schemeClr>
              </a:solidFill>
              <a:latin typeface="+mj-lt"/>
              <a:cs typeface="Estrangelo Edessa" panose="03080600000000000000" pitchFamily="66" charset="0"/>
            </a:endParaRPr>
          </a:p>
        </p:txBody>
      </p:sp>
      <p:pic>
        <p:nvPicPr>
          <p:cNvPr id="18" name="Picture 1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
        <p:nvSpPr>
          <p:cNvPr id="6" name="Rectangle 5"/>
          <p:cNvSpPr/>
          <p:nvPr/>
        </p:nvSpPr>
        <p:spPr>
          <a:xfrm>
            <a:off x="0" y="0"/>
            <a:ext cx="12192000" cy="3712033"/>
          </a:xfrm>
          <a:prstGeom prst="rect">
            <a:avLst/>
          </a:prstGeom>
          <a:blipFill>
            <a:blip r:embed="rId4"/>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754150" y="295106"/>
            <a:ext cx="4364195" cy="665324"/>
            <a:chOff x="754150" y="295106"/>
            <a:chExt cx="4364195" cy="665324"/>
          </a:xfrm>
        </p:grpSpPr>
        <p:sp>
          <p:nvSpPr>
            <p:cNvPr id="20" name="Text Placeholder 3"/>
            <p:cNvSpPr txBox="1">
              <a:spLocks/>
            </p:cNvSpPr>
            <p:nvPr/>
          </p:nvSpPr>
          <p:spPr>
            <a:xfrm>
              <a:off x="765429" y="702398"/>
              <a:ext cx="2377440" cy="258032"/>
            </a:xfrm>
            <a:prstGeom prst="rect">
              <a:avLst/>
            </a:prstGeom>
            <a:solidFill>
              <a:schemeClr val="tx1">
                <a:alpha val="2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1"/>
                  </a:solidFill>
                </a:rPr>
                <a:t>Enter Your Subtitle Here</a:t>
              </a:r>
            </a:p>
          </p:txBody>
        </p:sp>
        <p:sp>
          <p:nvSpPr>
            <p:cNvPr id="21" name="Title 1"/>
            <p:cNvSpPr txBox="1">
              <a:spLocks/>
            </p:cNvSpPr>
            <p:nvPr/>
          </p:nvSpPr>
          <p:spPr>
            <a:xfrm>
              <a:off x="754150" y="295106"/>
              <a:ext cx="4364195" cy="353524"/>
            </a:xfrm>
            <a:prstGeom prst="rect">
              <a:avLst/>
            </a:prstGeom>
            <a:solidFill>
              <a:schemeClr val="tx1">
                <a:alpha val="2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grpSp>
      <p:grpSp>
        <p:nvGrpSpPr>
          <p:cNvPr id="2" name="Group 1"/>
          <p:cNvGrpSpPr/>
          <p:nvPr/>
        </p:nvGrpSpPr>
        <p:grpSpPr>
          <a:xfrm>
            <a:off x="5382980" y="3153232"/>
            <a:ext cx="1426033" cy="1117600"/>
            <a:chOff x="5382980" y="3153232"/>
            <a:chExt cx="1426033" cy="1117600"/>
          </a:xfrm>
          <a:effectLst>
            <a:outerShdw blurRad="50800" dist="38100" dir="5400000" algn="t" rotWithShape="0">
              <a:prstClr val="black">
                <a:alpha val="40000"/>
              </a:prstClr>
            </a:outerShdw>
          </a:effectLst>
        </p:grpSpPr>
        <p:sp>
          <p:nvSpPr>
            <p:cNvPr id="3" name="Oval 2"/>
            <p:cNvSpPr/>
            <p:nvPr/>
          </p:nvSpPr>
          <p:spPr>
            <a:xfrm>
              <a:off x="5500911" y="3153232"/>
              <a:ext cx="1190172" cy="11176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382980" y="3542755"/>
              <a:ext cx="1426033" cy="307777"/>
            </a:xfrm>
            <a:prstGeom prst="rect">
              <a:avLst/>
            </a:prstGeom>
            <a:noFill/>
          </p:spPr>
          <p:txBody>
            <a:bodyPr wrap="square" rtlCol="0">
              <a:spAutoFit/>
            </a:bodyPr>
            <a:lstStyle/>
            <a:p>
              <a:pPr algn="ctr"/>
              <a:r>
                <a:rPr lang="en-US" sz="1400" b="1" dirty="0">
                  <a:solidFill>
                    <a:schemeClr val="bg1"/>
                  </a:solidFill>
                  <a:latin typeface="+mj-lt"/>
                  <a:cs typeface="Estrangelo Edessa" panose="03080600000000000000" pitchFamily="66" charset="0"/>
                </a:rPr>
                <a:t>Lorem Ipsum</a:t>
              </a:r>
              <a:endParaRPr lang="en-US" sz="1400" b="1" dirty="0">
                <a:solidFill>
                  <a:schemeClr val="bg1"/>
                </a:solidFill>
                <a:latin typeface="AR BONNIE" panose="02000000000000000000" pitchFamily="2" charset="0"/>
                <a:cs typeface="Estrangelo Edessa" panose="03080600000000000000" pitchFamily="66" charset="0"/>
              </a:endParaRPr>
            </a:p>
          </p:txBody>
        </p:sp>
      </p:grpSp>
    </p:spTree>
    <p:extLst>
      <p:ext uri="{BB962C8B-B14F-4D97-AF65-F5344CB8AC3E}">
        <p14:creationId xmlns:p14="http://schemas.microsoft.com/office/powerpoint/2010/main" val="3273372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000" fill="hold"/>
                                        <p:tgtEl>
                                          <p:spTgt spid="16"/>
                                        </p:tgtEl>
                                        <p:attrNameLst>
                                          <p:attrName>ppt_x</p:attrName>
                                        </p:attrNameLst>
                                      </p:cBhvr>
                                      <p:tavLst>
                                        <p:tav tm="0">
                                          <p:val>
                                            <p:strVal val="#ppt_x"/>
                                          </p:val>
                                        </p:tav>
                                        <p:tav tm="100000">
                                          <p:val>
                                            <p:strVal val="#ppt_x"/>
                                          </p:val>
                                        </p:tav>
                                      </p:tavLst>
                                    </p:anim>
                                    <p:anim calcmode="lin" valueType="num">
                                      <p:cBhvr additive="base">
                                        <p:cTn id="12" dur="1000" fill="hold"/>
                                        <p:tgtEl>
                                          <p:spTgt spid="1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up)">
                                      <p:cBhvr>
                                        <p:cTn id="2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4" grpId="0"/>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3013</TotalTime>
  <Words>1276</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 BONNIE</vt:lpstr>
      <vt:lpstr>Arial</vt:lpstr>
      <vt:lpstr>Calibri</vt:lpstr>
      <vt:lpstr>Calibri Light</vt:lpstr>
      <vt:lpstr>Estrangelo Edessa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566</cp:revision>
  <dcterms:created xsi:type="dcterms:W3CDTF">2015-12-31T02:20:12Z</dcterms:created>
  <dcterms:modified xsi:type="dcterms:W3CDTF">2016-09-20T23:44:59Z</dcterms:modified>
</cp:coreProperties>
</file>