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262"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B0F0"/>
    <a:srgbClr val="FFC000"/>
    <a:srgbClr val="ED7D31"/>
    <a:srgbClr val="A5A5A5"/>
    <a:srgbClr val="4472C4"/>
    <a:srgbClr val="3B3838"/>
    <a:srgbClr val="767171"/>
    <a:srgbClr val="AFABAB"/>
    <a:srgbClr val="548235"/>
    <a:srgbClr val="8DA0B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autoAdjust="0"/>
  </p:normalViewPr>
  <p:slideViewPr>
    <p:cSldViewPr snapToGrid="0">
      <p:cViewPr varScale="1">
        <p:scale>
          <a:sx n="88" d="100"/>
          <a:sy n="88" d="100"/>
        </p:scale>
        <p:origin x="114" y="58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9777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9/20/2016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pic>
        <p:nvPicPr>
          <p:cNvPr id="8" name="Picture 7">
            <a:hlinkClick r:id="rId2"/>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762561" y="6756644"/>
            <a:ext cx="405993" cy="109728"/>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9/20/2016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9/20/2016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9/20/2016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9/20/2016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9/20/2016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9/20/2016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p:nvPr/>
        </p:nvSpPr>
        <p:spPr>
          <a:xfrm>
            <a:off x="0" y="3712033"/>
            <a:ext cx="12192000" cy="3145968"/>
          </a:xfrm>
          <a:prstGeom prst="rect">
            <a:avLst/>
          </a:prstGeom>
          <a:solidFill>
            <a:schemeClr val="bg2">
              <a:lumMod val="1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834569" y="4409333"/>
            <a:ext cx="10522856" cy="2262158"/>
          </a:xfrm>
          <a:prstGeom prst="rect">
            <a:avLst/>
          </a:prstGeom>
          <a:noFill/>
        </p:spPr>
        <p:txBody>
          <a:bodyPr wrap="square" rtlCol="0">
            <a:spAutoFit/>
          </a:bodyPr>
          <a:lstStyle/>
          <a:p>
            <a:pPr algn="ctr"/>
            <a:r>
              <a:rPr lang="en-US" sz="2000" dirty="0">
                <a:solidFill>
                  <a:schemeClr val="bg1">
                    <a:lumMod val="95000"/>
                  </a:schemeClr>
                </a:solidFill>
              </a:rPr>
              <a:t>LOREM IPSUM DOLOR</a:t>
            </a:r>
          </a:p>
          <a:p>
            <a:pPr algn="ctr"/>
            <a:endParaRPr lang="en-US" sz="900" dirty="0">
              <a:solidFill>
                <a:schemeClr val="bg1">
                  <a:lumMod val="95000"/>
                </a:schemeClr>
              </a:solidFill>
            </a:endParaRPr>
          </a:p>
          <a:p>
            <a:pPr algn="ctr"/>
            <a:r>
              <a:rPr lang="en-US" sz="1600" dirty="0">
                <a:solidFill>
                  <a:schemeClr val="bg1">
                    <a:lumMod val="95000"/>
                  </a:schemeClr>
                </a:solidFill>
                <a:latin typeface="+mj-lt"/>
              </a:rPr>
              <a:t>Lorem ipsum dolor sit amet, urna scelerisque, lacus wisi, congue suspendisse eget scelerisque in porta est, ipsum cras. Ornare sit elit, litora lacus ea sed fermentum inceptos. Dolor aliquam maecenas elit sed amet, tellus vivamus mattis. Augue metus feugiat vivamus pellentesque qui. Vestibulum sit massa quis a, mattis vestibulum ac viverra vel. Venenatis ultrices metus sed interdum vivamus, maecenas sit, nascetur sagittis aliquet ducimus nostra vitae ultricies, non ut massa nulla magna. Aptent vitae, et donec non eu nunc fusce cras, mauris neque. Sodales nec imperdiet odio sodales quis lacinia, tempor vehicula cras vulputate et fringilla dolor, placerat cupidatat pharetra, nulla ut odio. Egestas in neque aenean, nunc tristique est dictum suspendisse aliquam, est duis donec quis lorem, wisi pharetra donec nisl dolor suspendisse, ligula velit blandit.</a:t>
            </a:r>
            <a:endParaRPr lang="en-US" sz="1600" dirty="0">
              <a:solidFill>
                <a:schemeClr val="bg1">
                  <a:lumMod val="95000"/>
                </a:schemeClr>
              </a:solidFill>
              <a:latin typeface="+mj-lt"/>
              <a:cs typeface="Estrangelo Edessa" panose="03080600000000000000" pitchFamily="66" charset="0"/>
            </a:endParaRPr>
          </a:p>
        </p:txBody>
      </p:sp>
      <p:pic>
        <p:nvPicPr>
          <p:cNvPr id="18" name="Picture 17">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
        <p:nvSpPr>
          <p:cNvPr id="6" name="Rectangle 5"/>
          <p:cNvSpPr/>
          <p:nvPr/>
        </p:nvSpPr>
        <p:spPr>
          <a:xfrm>
            <a:off x="0" y="0"/>
            <a:ext cx="12192000" cy="3712033"/>
          </a:xfrm>
          <a:prstGeom prst="rect">
            <a:avLst/>
          </a:prstGeom>
          <a:blipFill>
            <a:blip r:embed="rId4"/>
            <a:stretch>
              <a:fillRect/>
            </a:stretch>
          </a:blip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9" name="Group 18"/>
          <p:cNvGrpSpPr/>
          <p:nvPr/>
        </p:nvGrpSpPr>
        <p:grpSpPr>
          <a:xfrm>
            <a:off x="754150" y="295106"/>
            <a:ext cx="4364195" cy="665324"/>
            <a:chOff x="754150" y="295106"/>
            <a:chExt cx="4364195" cy="665324"/>
          </a:xfrm>
        </p:grpSpPr>
        <p:sp>
          <p:nvSpPr>
            <p:cNvPr id="20" name="Text Placeholder 3"/>
            <p:cNvSpPr txBox="1">
              <a:spLocks/>
            </p:cNvSpPr>
            <p:nvPr/>
          </p:nvSpPr>
          <p:spPr>
            <a:xfrm>
              <a:off x="765429" y="702398"/>
              <a:ext cx="2377440" cy="258032"/>
            </a:xfrm>
            <a:prstGeom prst="rect">
              <a:avLst/>
            </a:prstGeom>
            <a:solidFill>
              <a:schemeClr val="tx1">
                <a:alpha val="20000"/>
              </a:schemeClr>
            </a:solidFill>
          </p:spPr>
          <p:txBody>
            <a:bodyPr wrap="square" lIns="0" tIns="0" rIns="0" bIns="0" anchor="ctr" anchorCtr="1">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pPr algn="l"/>
              <a:r>
                <a:rPr lang="en-US" b="0" dirty="0">
                  <a:solidFill>
                    <a:schemeClr val="bg1"/>
                  </a:solidFill>
                </a:rPr>
                <a:t>Enter Your Subtitle Here</a:t>
              </a:r>
            </a:p>
          </p:txBody>
        </p:sp>
        <p:sp>
          <p:nvSpPr>
            <p:cNvPr id="21" name="Title 1"/>
            <p:cNvSpPr txBox="1">
              <a:spLocks/>
            </p:cNvSpPr>
            <p:nvPr/>
          </p:nvSpPr>
          <p:spPr>
            <a:xfrm>
              <a:off x="754150" y="295106"/>
              <a:ext cx="4364195" cy="353524"/>
            </a:xfrm>
            <a:prstGeom prst="rect">
              <a:avLst/>
            </a:prstGeom>
            <a:solidFill>
              <a:schemeClr val="tx1">
                <a:alpha val="20000"/>
              </a:schemeClr>
            </a:solidFill>
          </p:spPr>
          <p:txBody>
            <a:bodyPr vert="horz" wrap="none" lIns="0" tIns="0" rIns="0" bIns="0" rtlCol="0" anchor="ctr" anchorCtr="1">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pPr algn="l"/>
              <a:r>
                <a:rPr lang="en-US" sz="3200" b="0" dirty="0">
                  <a:solidFill>
                    <a:schemeClr val="bg1"/>
                  </a:solidFill>
                </a:rPr>
                <a:t>SageFox PowerPoint Slide</a:t>
              </a:r>
            </a:p>
          </p:txBody>
        </p:sp>
      </p:grpSp>
      <p:grpSp>
        <p:nvGrpSpPr>
          <p:cNvPr id="2" name="Group 1"/>
          <p:cNvGrpSpPr/>
          <p:nvPr/>
        </p:nvGrpSpPr>
        <p:grpSpPr>
          <a:xfrm>
            <a:off x="5382980" y="3153232"/>
            <a:ext cx="1426033" cy="1117600"/>
            <a:chOff x="5382980" y="3153232"/>
            <a:chExt cx="1426033" cy="1117600"/>
          </a:xfrm>
          <a:effectLst>
            <a:outerShdw blurRad="50800" dist="38100" dir="5400000" algn="t" rotWithShape="0">
              <a:prstClr val="black">
                <a:alpha val="40000"/>
              </a:prstClr>
            </a:outerShdw>
          </a:effectLst>
        </p:grpSpPr>
        <p:sp>
          <p:nvSpPr>
            <p:cNvPr id="3" name="Oval 2"/>
            <p:cNvSpPr/>
            <p:nvPr/>
          </p:nvSpPr>
          <p:spPr>
            <a:xfrm>
              <a:off x="5500911" y="3153232"/>
              <a:ext cx="1190172" cy="1117600"/>
            </a:xfrm>
            <a:prstGeom prst="ellipse">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5382980" y="3542755"/>
              <a:ext cx="1426033" cy="307777"/>
            </a:xfrm>
            <a:prstGeom prst="rect">
              <a:avLst/>
            </a:prstGeom>
            <a:noFill/>
          </p:spPr>
          <p:txBody>
            <a:bodyPr wrap="square" rtlCol="0">
              <a:spAutoFit/>
            </a:bodyPr>
            <a:lstStyle/>
            <a:p>
              <a:pPr algn="ctr"/>
              <a:r>
                <a:rPr lang="en-US" sz="1400" b="1" dirty="0">
                  <a:solidFill>
                    <a:schemeClr val="bg1"/>
                  </a:solidFill>
                  <a:latin typeface="+mj-lt"/>
                  <a:cs typeface="Estrangelo Edessa" panose="03080600000000000000" pitchFamily="66" charset="0"/>
                </a:rPr>
                <a:t>Lorem Ipsum</a:t>
              </a:r>
              <a:endParaRPr lang="en-US" sz="1400" b="1" dirty="0">
                <a:solidFill>
                  <a:schemeClr val="bg1"/>
                </a:solidFill>
                <a:latin typeface="AR BONNIE" panose="02000000000000000000" pitchFamily="2" charset="0"/>
                <a:cs typeface="Estrangelo Edessa" panose="03080600000000000000" pitchFamily="66" charset="0"/>
              </a:endParaRPr>
            </a:p>
          </p:txBody>
        </p:sp>
      </p:grpSp>
    </p:spTree>
    <p:extLst>
      <p:ext uri="{BB962C8B-B14F-4D97-AF65-F5344CB8AC3E}">
        <p14:creationId xmlns:p14="http://schemas.microsoft.com/office/powerpoint/2010/main" val="327337222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1000" fill="hold"/>
                                        <p:tgtEl>
                                          <p:spTgt spid="6"/>
                                        </p:tgtEl>
                                        <p:attrNameLst>
                                          <p:attrName>ppt_x</p:attrName>
                                        </p:attrNameLst>
                                      </p:cBhvr>
                                      <p:tavLst>
                                        <p:tav tm="0">
                                          <p:val>
                                            <p:strVal val="#ppt_x"/>
                                          </p:val>
                                        </p:tav>
                                        <p:tav tm="100000">
                                          <p:val>
                                            <p:strVal val="#ppt_x"/>
                                          </p:val>
                                        </p:tav>
                                      </p:tavLst>
                                    </p:anim>
                                    <p:anim calcmode="lin" valueType="num">
                                      <p:cBhvr additive="base">
                                        <p:cTn id="8" dur="1000" fill="hold"/>
                                        <p:tgtEl>
                                          <p:spTgt spid="6"/>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6"/>
                                        </p:tgtEl>
                                        <p:attrNameLst>
                                          <p:attrName>style.visibility</p:attrName>
                                        </p:attrNameLst>
                                      </p:cBhvr>
                                      <p:to>
                                        <p:strVal val="visible"/>
                                      </p:to>
                                    </p:set>
                                    <p:anim calcmode="lin" valueType="num">
                                      <p:cBhvr additive="base">
                                        <p:cTn id="11" dur="1000" fill="hold"/>
                                        <p:tgtEl>
                                          <p:spTgt spid="16"/>
                                        </p:tgtEl>
                                        <p:attrNameLst>
                                          <p:attrName>ppt_x</p:attrName>
                                        </p:attrNameLst>
                                      </p:cBhvr>
                                      <p:tavLst>
                                        <p:tav tm="0">
                                          <p:val>
                                            <p:strVal val="#ppt_x"/>
                                          </p:val>
                                        </p:tav>
                                        <p:tav tm="100000">
                                          <p:val>
                                            <p:strVal val="#ppt_x"/>
                                          </p:val>
                                        </p:tav>
                                      </p:tavLst>
                                    </p:anim>
                                    <p:anim calcmode="lin" valueType="num">
                                      <p:cBhvr additive="base">
                                        <p:cTn id="12" dur="1000" fill="hold"/>
                                        <p:tgtEl>
                                          <p:spTgt spid="16"/>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53" presetClass="entr" presetSubtype="16" fill="hold" nodeType="afterEffect">
                                  <p:stCondLst>
                                    <p:cond delay="0"/>
                                  </p:stCondLst>
                                  <p:childTnLst>
                                    <p:set>
                                      <p:cBhvr>
                                        <p:cTn id="15" dur="1" fill="hold">
                                          <p:stCondLst>
                                            <p:cond delay="0"/>
                                          </p:stCondLst>
                                        </p:cTn>
                                        <p:tgtEl>
                                          <p:spTgt spid="2"/>
                                        </p:tgtEl>
                                        <p:attrNameLst>
                                          <p:attrName>style.visibility</p:attrName>
                                        </p:attrNameLst>
                                      </p:cBhvr>
                                      <p:to>
                                        <p:strVal val="visible"/>
                                      </p:to>
                                    </p:set>
                                    <p:anim calcmode="lin" valueType="num">
                                      <p:cBhvr>
                                        <p:cTn id="16" dur="500" fill="hold"/>
                                        <p:tgtEl>
                                          <p:spTgt spid="2"/>
                                        </p:tgtEl>
                                        <p:attrNameLst>
                                          <p:attrName>ppt_w</p:attrName>
                                        </p:attrNameLst>
                                      </p:cBhvr>
                                      <p:tavLst>
                                        <p:tav tm="0">
                                          <p:val>
                                            <p:fltVal val="0"/>
                                          </p:val>
                                        </p:tav>
                                        <p:tav tm="100000">
                                          <p:val>
                                            <p:strVal val="#ppt_w"/>
                                          </p:val>
                                        </p:tav>
                                      </p:tavLst>
                                    </p:anim>
                                    <p:anim calcmode="lin" valueType="num">
                                      <p:cBhvr>
                                        <p:cTn id="17" dur="500" fill="hold"/>
                                        <p:tgtEl>
                                          <p:spTgt spid="2"/>
                                        </p:tgtEl>
                                        <p:attrNameLst>
                                          <p:attrName>ppt_h</p:attrName>
                                        </p:attrNameLst>
                                      </p:cBhvr>
                                      <p:tavLst>
                                        <p:tav tm="0">
                                          <p:val>
                                            <p:fltVal val="0"/>
                                          </p:val>
                                        </p:tav>
                                        <p:tav tm="100000">
                                          <p:val>
                                            <p:strVal val="#ppt_h"/>
                                          </p:val>
                                        </p:tav>
                                      </p:tavLst>
                                    </p:anim>
                                    <p:animEffect transition="in" filter="fade">
                                      <p:cBhvr>
                                        <p:cTn id="18" dur="500"/>
                                        <p:tgtEl>
                                          <p:spTgt spid="2"/>
                                        </p:tgtEl>
                                      </p:cBhvr>
                                    </p:animEffect>
                                  </p:childTnLst>
                                </p:cTn>
                              </p:par>
                            </p:childTnLst>
                          </p:cTn>
                        </p:par>
                        <p:par>
                          <p:cTn id="19" fill="hold">
                            <p:stCondLst>
                              <p:cond delay="1500"/>
                            </p:stCondLst>
                            <p:childTnLst>
                              <p:par>
                                <p:cTn id="20" presetID="22" presetClass="entr" presetSubtype="1" fill="hold" grpId="0" nodeType="after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wipe(up)">
                                      <p:cBhvr>
                                        <p:cTn id="22" dur="1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4" grpId="0"/>
      <p:bldP spid="6"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62561" y="6746253"/>
            <a:ext cx="405993" cy="109728"/>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62561" y="6746253"/>
            <a:ext cx="405993" cy="109728"/>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a:solidFill>
                  <a:schemeClr val="tx1"/>
                </a:solidFill>
              </a:rPr>
              <a:t>Changing Image Elements :</a:t>
            </a:r>
            <a:endParaRPr lang="en-US" sz="2000" b="1" u="sng" dirty="0">
              <a:solidFill>
                <a:schemeClr val="tx1"/>
              </a:solidFill>
            </a:endParaRP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62561" y="6746253"/>
            <a:ext cx="405993" cy="109728"/>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62561" y="6746253"/>
            <a:ext cx="405993" cy="109728"/>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3013</TotalTime>
  <Words>1276</Words>
  <Application>Microsoft Office PowerPoint</Application>
  <PresentationFormat>Widescreen</PresentationFormat>
  <Paragraphs>45</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 BONNIE</vt:lpstr>
      <vt:lpstr>Arial</vt:lpstr>
      <vt:lpstr>Calibri</vt:lpstr>
      <vt:lpstr>Calibri Light</vt:lpstr>
      <vt:lpstr>Estrangelo Edessa</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566</cp:revision>
  <dcterms:created xsi:type="dcterms:W3CDTF">2015-12-31T02:20:12Z</dcterms:created>
  <dcterms:modified xsi:type="dcterms:W3CDTF">2016-09-20T23:44:59Z</dcterms:modified>
</cp:coreProperties>
</file>