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FFC000"/>
    <a:srgbClr val="ED7D31"/>
    <a:srgbClr val="A5A5A5"/>
    <a:srgbClr val="4472C4"/>
    <a:srgbClr val="3B3838"/>
    <a:srgbClr val="767171"/>
    <a:srgbClr val="AFABAB"/>
    <a:srgbClr val="548235"/>
    <a:srgbClr val="8DA0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pic>
        <p:nvPicPr>
          <p:cNvPr id="8" name="Picture 7">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grpSp>
        <p:nvGrpSpPr>
          <p:cNvPr id="19" name="Group 18"/>
          <p:cNvGrpSpPr/>
          <p:nvPr/>
        </p:nvGrpSpPr>
        <p:grpSpPr>
          <a:xfrm>
            <a:off x="324149" y="1957428"/>
            <a:ext cx="3657600" cy="4013782"/>
            <a:chOff x="3663348" y="2170990"/>
            <a:chExt cx="5004325" cy="1554480"/>
          </a:xfrm>
        </p:grpSpPr>
        <p:sp>
          <p:nvSpPr>
            <p:cNvPr id="20" name="Rectangle 19"/>
            <p:cNvSpPr/>
            <p:nvPr/>
          </p:nvSpPr>
          <p:spPr>
            <a:xfrm>
              <a:off x="3663348" y="2170990"/>
              <a:ext cx="5004325" cy="1554480"/>
            </a:xfrm>
            <a:prstGeom prst="rect">
              <a:avLst/>
            </a:prstGeom>
            <a:solidFill>
              <a:schemeClr val="tx1">
                <a:alpha val="10000"/>
              </a:schemeClr>
            </a:solidFill>
            <a:ln w="6350">
              <a:solidFill>
                <a:schemeClr val="bg2">
                  <a:lumMod val="90000"/>
                </a:schemeClr>
              </a:solidFill>
              <a:prstDash val="dash"/>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p:cNvSpPr/>
            <p:nvPr/>
          </p:nvSpPr>
          <p:spPr>
            <a:xfrm>
              <a:off x="3862024" y="2368592"/>
              <a:ext cx="4606971" cy="123946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chemeClr val="bg1"/>
                  </a:solidFill>
                </a:rPr>
                <a:t>Lorem ipsum dolor sit amet, consectetur adipiscing elit, sed do eiusmod tempor incididunt ut labore et dolore magna aliqua. Ut enim ad minim veniam, quis nostrud exercitation ullamco laboris nisi ut aliqui.</a:t>
              </a:r>
            </a:p>
            <a:p>
              <a:endParaRPr lang="en-US" sz="1600" dirty="0">
                <a:solidFill>
                  <a:schemeClr val="bg1"/>
                </a:solidFill>
              </a:endParaRPr>
            </a:p>
            <a:p>
              <a:pPr marL="285750" indent="-285750">
                <a:buFont typeface="Wingdings" panose="05000000000000000000" pitchFamily="2" charset="2"/>
                <a:buChar char="v"/>
              </a:pPr>
              <a:r>
                <a:rPr lang="en-US" sz="1600" dirty="0">
                  <a:solidFill>
                    <a:schemeClr val="bg1"/>
                  </a:solidFill>
                </a:rPr>
                <a:t>Lorem Ipsum</a:t>
              </a:r>
            </a:p>
            <a:p>
              <a:pPr marL="285750" indent="-285750">
                <a:buFont typeface="Wingdings" panose="05000000000000000000" pitchFamily="2" charset="2"/>
                <a:buChar char="v"/>
              </a:pPr>
              <a:r>
                <a:rPr lang="en-US" sz="1600" dirty="0">
                  <a:solidFill>
                    <a:schemeClr val="bg1"/>
                  </a:solidFill>
                </a:rPr>
                <a:t>Lorem Ipsum</a:t>
              </a:r>
            </a:p>
            <a:p>
              <a:pPr marL="285750" indent="-285750">
                <a:buFont typeface="Wingdings" panose="05000000000000000000" pitchFamily="2" charset="2"/>
                <a:buChar char="v"/>
              </a:pPr>
              <a:r>
                <a:rPr lang="en-US" sz="1600" dirty="0">
                  <a:solidFill>
                    <a:schemeClr val="bg1"/>
                  </a:solidFill>
                </a:rPr>
                <a:t>Lorem Ipsum</a:t>
              </a:r>
            </a:p>
            <a:p>
              <a:pPr marL="285750" indent="-285750">
                <a:buFont typeface="Wingdings" panose="05000000000000000000" pitchFamily="2" charset="2"/>
                <a:buChar char="v"/>
              </a:pPr>
              <a:r>
                <a:rPr lang="en-US" sz="1600" dirty="0">
                  <a:solidFill>
                    <a:schemeClr val="bg1"/>
                  </a:solidFill>
                </a:rPr>
                <a:t>Lorem Ipsum</a:t>
              </a:r>
            </a:p>
          </p:txBody>
        </p:sp>
      </p:grpSp>
      <p:grpSp>
        <p:nvGrpSpPr>
          <p:cNvPr id="5" name="Group 4"/>
          <p:cNvGrpSpPr/>
          <p:nvPr/>
        </p:nvGrpSpPr>
        <p:grpSpPr>
          <a:xfrm>
            <a:off x="260019" y="5742904"/>
            <a:ext cx="3721731" cy="548640"/>
            <a:chOff x="336221" y="5753790"/>
            <a:chExt cx="3721731" cy="548640"/>
          </a:xfrm>
        </p:grpSpPr>
        <p:sp>
          <p:nvSpPr>
            <p:cNvPr id="2" name="Rectangle 1"/>
            <p:cNvSpPr/>
            <p:nvPr/>
          </p:nvSpPr>
          <p:spPr>
            <a:xfrm>
              <a:off x="400351" y="5753790"/>
              <a:ext cx="3657601" cy="548640"/>
            </a:xfrm>
            <a:prstGeom prst="rect">
              <a:avLst/>
            </a:prstGeom>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336221" y="5796838"/>
              <a:ext cx="3657600" cy="461665"/>
            </a:xfrm>
            <a:prstGeom prst="rect">
              <a:avLst/>
            </a:prstGeom>
            <a:noFill/>
            <a:ln w="6350">
              <a:noFill/>
            </a:ln>
          </p:spPr>
          <p:txBody>
            <a:bodyPr wrap="square" rtlCol="0">
              <a:spAutoFit/>
            </a:bodyPr>
            <a:lstStyle/>
            <a:p>
              <a:pPr algn="ctr"/>
              <a:r>
                <a:rPr lang="en-US" sz="2400" b="1" dirty="0">
                  <a:solidFill>
                    <a:schemeClr val="bg1"/>
                  </a:solidFill>
                  <a:cs typeface="Estrangelo Edessa" panose="03080600000000000000" pitchFamily="66" charset="0"/>
                </a:rPr>
                <a:t>Lorem Ipsum Dolor</a:t>
              </a:r>
              <a:endParaRPr lang="en-US" sz="2400" dirty="0">
                <a:solidFill>
                  <a:schemeClr val="bg1"/>
                </a:solidFill>
                <a:cs typeface="Estrangelo Edessa" panose="03080600000000000000" pitchFamily="66" charset="0"/>
              </a:endParaRPr>
            </a:p>
          </p:txBody>
        </p:sp>
      </p:grpSp>
      <p:grpSp>
        <p:nvGrpSpPr>
          <p:cNvPr id="4" name="Group 3"/>
          <p:cNvGrpSpPr/>
          <p:nvPr/>
        </p:nvGrpSpPr>
        <p:grpSpPr>
          <a:xfrm>
            <a:off x="331169" y="1581792"/>
            <a:ext cx="3200400" cy="723943"/>
            <a:chOff x="407371" y="1581792"/>
            <a:chExt cx="3200400" cy="723943"/>
          </a:xfrm>
        </p:grpSpPr>
        <p:sp>
          <p:nvSpPr>
            <p:cNvPr id="32" name="Freeform 31"/>
            <p:cNvSpPr>
              <a:spLocks noChangeAspect="1"/>
            </p:cNvSpPr>
            <p:nvPr/>
          </p:nvSpPr>
          <p:spPr>
            <a:xfrm>
              <a:off x="407371" y="1581792"/>
              <a:ext cx="3200400" cy="723943"/>
            </a:xfrm>
            <a:custGeom>
              <a:avLst/>
              <a:gdLst>
                <a:gd name="connsiteX0" fmla="*/ 0 w 2344849"/>
                <a:gd name="connsiteY0" fmla="*/ 0 h 530415"/>
                <a:gd name="connsiteX1" fmla="*/ 4 w 2344849"/>
                <a:gd name="connsiteY1" fmla="*/ 1 h 530415"/>
                <a:gd name="connsiteX2" fmla="*/ 767643 w 2344849"/>
                <a:gd name="connsiteY2" fmla="*/ 1 h 530415"/>
                <a:gd name="connsiteX3" fmla="*/ 767643 w 2344849"/>
                <a:gd name="connsiteY3" fmla="*/ 2691 h 530415"/>
                <a:gd name="connsiteX4" fmla="*/ 2166358 w 2344849"/>
                <a:gd name="connsiteY4" fmla="*/ 0 h 530415"/>
                <a:gd name="connsiteX5" fmla="*/ 2344849 w 2344849"/>
                <a:gd name="connsiteY5" fmla="*/ 273368 h 530415"/>
                <a:gd name="connsiteX6" fmla="*/ 2166358 w 2344849"/>
                <a:gd name="connsiteY6" fmla="*/ 530415 h 530415"/>
                <a:gd name="connsiteX7" fmla="*/ 767643 w 2344849"/>
                <a:gd name="connsiteY7" fmla="*/ 530415 h 530415"/>
                <a:gd name="connsiteX8" fmla="*/ 0 w 2344849"/>
                <a:gd name="connsiteY8" fmla="*/ 530415 h 530415"/>
                <a:gd name="connsiteX9" fmla="*/ 0 w 2344849"/>
                <a:gd name="connsiteY9" fmla="*/ 1 h 530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44849" h="530415">
                  <a:moveTo>
                    <a:pt x="0" y="0"/>
                  </a:moveTo>
                  <a:lnTo>
                    <a:pt x="4" y="1"/>
                  </a:lnTo>
                  <a:lnTo>
                    <a:pt x="767643" y="1"/>
                  </a:lnTo>
                  <a:lnTo>
                    <a:pt x="767643" y="2691"/>
                  </a:lnTo>
                  <a:lnTo>
                    <a:pt x="2166358" y="0"/>
                  </a:lnTo>
                  <a:lnTo>
                    <a:pt x="2344849" y="273368"/>
                  </a:lnTo>
                  <a:lnTo>
                    <a:pt x="2166358" y="530415"/>
                  </a:lnTo>
                  <a:lnTo>
                    <a:pt x="767643" y="530415"/>
                  </a:lnTo>
                  <a:lnTo>
                    <a:pt x="0" y="530415"/>
                  </a:lnTo>
                  <a:lnTo>
                    <a:pt x="0" y="1"/>
                  </a:lnTo>
                  <a:close/>
                </a:path>
              </a:pathLst>
            </a:custGeom>
            <a:solidFill>
              <a:srgbClr val="00B0F0"/>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1"/>
              <a:endParaRPr lang="en-US" sz="2000" dirty="0"/>
            </a:p>
          </p:txBody>
        </p:sp>
        <p:sp>
          <p:nvSpPr>
            <p:cNvPr id="35" name="TextBox 34"/>
            <p:cNvSpPr txBox="1"/>
            <p:nvPr/>
          </p:nvSpPr>
          <p:spPr>
            <a:xfrm>
              <a:off x="1122095" y="1743708"/>
              <a:ext cx="2328668" cy="400110"/>
            </a:xfrm>
            <a:prstGeom prst="rect">
              <a:avLst/>
            </a:prstGeom>
            <a:noFill/>
            <a:ln w="6350">
              <a:noFill/>
            </a:ln>
          </p:spPr>
          <p:txBody>
            <a:bodyPr wrap="square" rtlCol="0">
              <a:spAutoFit/>
            </a:bodyPr>
            <a:lstStyle/>
            <a:p>
              <a:r>
                <a:rPr lang="en-US" sz="2000" b="1" dirty="0">
                  <a:solidFill>
                    <a:schemeClr val="bg1"/>
                  </a:solidFill>
                  <a:cs typeface="Estrangelo Edessa" panose="03080600000000000000" pitchFamily="66" charset="0"/>
                </a:rPr>
                <a:t>Lorem Ipsum Dolor</a:t>
              </a:r>
              <a:endParaRPr lang="en-US" sz="2000" dirty="0">
                <a:solidFill>
                  <a:schemeClr val="bg1"/>
                </a:solidFill>
                <a:cs typeface="Estrangelo Edessa" panose="03080600000000000000" pitchFamily="66" charset="0"/>
              </a:endParaRPr>
            </a:p>
          </p:txBody>
        </p:sp>
      </p:grpSp>
      <p:pic>
        <p:nvPicPr>
          <p:cNvPr id="40" name="Picture 3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41" name="Group 40"/>
          <p:cNvGrpSpPr/>
          <p:nvPr/>
        </p:nvGrpSpPr>
        <p:grpSpPr>
          <a:xfrm>
            <a:off x="754150" y="295106"/>
            <a:ext cx="4364195" cy="665324"/>
            <a:chOff x="754150" y="295106"/>
            <a:chExt cx="4364195" cy="665324"/>
          </a:xfrm>
        </p:grpSpPr>
        <p:sp>
          <p:nvSpPr>
            <p:cNvPr id="42" name="Text Placeholder 3"/>
            <p:cNvSpPr txBox="1">
              <a:spLocks/>
            </p:cNvSpPr>
            <p:nvPr/>
          </p:nvSpPr>
          <p:spPr>
            <a:xfrm>
              <a:off x="765429" y="702398"/>
              <a:ext cx="2377440" cy="258032"/>
            </a:xfrm>
            <a:prstGeom prst="rect">
              <a:avLst/>
            </a:prstGeom>
            <a:solidFill>
              <a:schemeClr val="bg1">
                <a:alpha val="10000"/>
              </a:schemeClr>
            </a:solidFill>
          </p:spPr>
          <p:txBody>
            <a:bodyPr wrap="square" lIns="0" tIns="0" rIns="0" bIns="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1">
                      <a:lumMod val="85000"/>
                    </a:schemeClr>
                  </a:solidFill>
                </a:rPr>
                <a:t>Enter Your Subtitle Here</a:t>
              </a:r>
            </a:p>
          </p:txBody>
        </p:sp>
        <p:sp>
          <p:nvSpPr>
            <p:cNvPr id="43"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chorCtr="1">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grpSp>
      <p:sp>
        <p:nvSpPr>
          <p:cNvPr id="33" name="Oval 32"/>
          <p:cNvSpPr>
            <a:spLocks noChangeAspect="1"/>
          </p:cNvSpPr>
          <p:nvPr/>
        </p:nvSpPr>
        <p:spPr>
          <a:xfrm>
            <a:off x="373155" y="1261627"/>
            <a:ext cx="640080" cy="640080"/>
          </a:xfrm>
          <a:prstGeom prst="ellipse">
            <a:avLst/>
          </a:prstGeom>
          <a:solidFill>
            <a:srgbClr val="00B0F0"/>
          </a:solidFill>
          <a:ln w="254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A</a:t>
            </a:r>
          </a:p>
        </p:txBody>
      </p:sp>
      <p:grpSp>
        <p:nvGrpSpPr>
          <p:cNvPr id="44" name="Group 43"/>
          <p:cNvGrpSpPr/>
          <p:nvPr/>
        </p:nvGrpSpPr>
        <p:grpSpPr>
          <a:xfrm>
            <a:off x="4285601" y="1957427"/>
            <a:ext cx="3657600" cy="4013783"/>
            <a:chOff x="266500" y="2217547"/>
            <a:chExt cx="5004325" cy="1554480"/>
          </a:xfrm>
        </p:grpSpPr>
        <p:sp>
          <p:nvSpPr>
            <p:cNvPr id="45" name="Rectangle 44"/>
            <p:cNvSpPr/>
            <p:nvPr/>
          </p:nvSpPr>
          <p:spPr>
            <a:xfrm>
              <a:off x="266500" y="2217547"/>
              <a:ext cx="5004325" cy="1554480"/>
            </a:xfrm>
            <a:prstGeom prst="rect">
              <a:avLst/>
            </a:prstGeom>
            <a:solidFill>
              <a:schemeClr val="tx1">
                <a:alpha val="10000"/>
              </a:schemeClr>
            </a:solidFill>
            <a:ln w="6350">
              <a:solidFill>
                <a:schemeClr val="bg2">
                  <a:lumMod val="90000"/>
                </a:schemeClr>
              </a:solidFill>
              <a:prstDash val="dash"/>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463986" y="2415149"/>
              <a:ext cx="4606971" cy="123946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chemeClr val="bg1"/>
                  </a:solidFill>
                </a:rPr>
                <a:t>Lorem ipsum dolor sit amet, consectetur adipiscing elit, sed do eiusmod tempor incididunt ut labore et dolore magna aliqua. Ut enim ad minim veniam, quis nostrud exercitation ullamco laboris nisi ut aliqui.</a:t>
              </a:r>
            </a:p>
            <a:p>
              <a:endParaRPr lang="en-US" sz="1600" dirty="0">
                <a:solidFill>
                  <a:schemeClr val="bg1"/>
                </a:solidFill>
              </a:endParaRPr>
            </a:p>
            <a:p>
              <a:pPr marL="285750" indent="-285750">
                <a:buFont typeface="Wingdings" panose="05000000000000000000" pitchFamily="2" charset="2"/>
                <a:buChar char="v"/>
              </a:pPr>
              <a:r>
                <a:rPr lang="en-US" sz="1600" dirty="0">
                  <a:solidFill>
                    <a:schemeClr val="bg1"/>
                  </a:solidFill>
                </a:rPr>
                <a:t>Lorem Ipsum</a:t>
              </a:r>
            </a:p>
            <a:p>
              <a:pPr marL="285750" indent="-285750">
                <a:buFont typeface="Wingdings" panose="05000000000000000000" pitchFamily="2" charset="2"/>
                <a:buChar char="v"/>
              </a:pPr>
              <a:r>
                <a:rPr lang="en-US" sz="1600" dirty="0">
                  <a:solidFill>
                    <a:schemeClr val="bg1"/>
                  </a:solidFill>
                </a:rPr>
                <a:t>Lorem Ipsum</a:t>
              </a:r>
            </a:p>
            <a:p>
              <a:pPr marL="285750" indent="-285750">
                <a:buFont typeface="Wingdings" panose="05000000000000000000" pitchFamily="2" charset="2"/>
                <a:buChar char="v"/>
              </a:pPr>
              <a:r>
                <a:rPr lang="en-US" sz="1600" dirty="0">
                  <a:solidFill>
                    <a:schemeClr val="bg1"/>
                  </a:solidFill>
                </a:rPr>
                <a:t>Lorem Ipsum</a:t>
              </a:r>
            </a:p>
            <a:p>
              <a:pPr marL="285750" indent="-285750">
                <a:buFont typeface="Wingdings" panose="05000000000000000000" pitchFamily="2" charset="2"/>
                <a:buChar char="v"/>
              </a:pPr>
              <a:r>
                <a:rPr lang="en-US" sz="1600" dirty="0">
                  <a:solidFill>
                    <a:schemeClr val="bg1"/>
                  </a:solidFill>
                </a:rPr>
                <a:t>Lorem Ipsum</a:t>
              </a:r>
            </a:p>
          </p:txBody>
        </p:sp>
      </p:grpSp>
      <p:grpSp>
        <p:nvGrpSpPr>
          <p:cNvPr id="47" name="Group 46"/>
          <p:cNvGrpSpPr/>
          <p:nvPr/>
        </p:nvGrpSpPr>
        <p:grpSpPr>
          <a:xfrm>
            <a:off x="4221470" y="5742904"/>
            <a:ext cx="3721731" cy="548640"/>
            <a:chOff x="336221" y="5753790"/>
            <a:chExt cx="3721731" cy="548640"/>
          </a:xfrm>
        </p:grpSpPr>
        <p:sp>
          <p:nvSpPr>
            <p:cNvPr id="48" name="Rectangle 47"/>
            <p:cNvSpPr/>
            <p:nvPr/>
          </p:nvSpPr>
          <p:spPr>
            <a:xfrm>
              <a:off x="400351" y="5753790"/>
              <a:ext cx="3657601" cy="548640"/>
            </a:xfrm>
            <a:prstGeom prst="rect">
              <a:avLst/>
            </a:prstGeom>
            <a:solidFill>
              <a:srgbClr val="ED7D3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336221" y="5796838"/>
              <a:ext cx="3657600" cy="461665"/>
            </a:xfrm>
            <a:prstGeom prst="rect">
              <a:avLst/>
            </a:prstGeom>
            <a:noFill/>
            <a:ln w="6350">
              <a:noFill/>
            </a:ln>
          </p:spPr>
          <p:txBody>
            <a:bodyPr wrap="square" rtlCol="0">
              <a:spAutoFit/>
            </a:bodyPr>
            <a:lstStyle/>
            <a:p>
              <a:pPr algn="ctr"/>
              <a:r>
                <a:rPr lang="en-US" sz="2400" b="1" dirty="0">
                  <a:solidFill>
                    <a:schemeClr val="bg1"/>
                  </a:solidFill>
                  <a:cs typeface="Estrangelo Edessa" panose="03080600000000000000" pitchFamily="66" charset="0"/>
                </a:rPr>
                <a:t>Lorem Ipsum Dolor</a:t>
              </a:r>
              <a:endParaRPr lang="en-US" sz="2400" dirty="0">
                <a:solidFill>
                  <a:schemeClr val="bg1"/>
                </a:solidFill>
                <a:cs typeface="Estrangelo Edessa" panose="03080600000000000000" pitchFamily="66" charset="0"/>
              </a:endParaRPr>
            </a:p>
          </p:txBody>
        </p:sp>
      </p:grpSp>
      <p:grpSp>
        <p:nvGrpSpPr>
          <p:cNvPr id="50" name="Group 49"/>
          <p:cNvGrpSpPr/>
          <p:nvPr/>
        </p:nvGrpSpPr>
        <p:grpSpPr>
          <a:xfrm>
            <a:off x="4292620" y="1581792"/>
            <a:ext cx="3200400" cy="723943"/>
            <a:chOff x="407371" y="1581792"/>
            <a:chExt cx="3200400" cy="723943"/>
          </a:xfrm>
        </p:grpSpPr>
        <p:sp>
          <p:nvSpPr>
            <p:cNvPr id="51" name="Freeform 50"/>
            <p:cNvSpPr>
              <a:spLocks noChangeAspect="1"/>
            </p:cNvSpPr>
            <p:nvPr/>
          </p:nvSpPr>
          <p:spPr>
            <a:xfrm>
              <a:off x="407371" y="1581792"/>
              <a:ext cx="3200400" cy="723943"/>
            </a:xfrm>
            <a:custGeom>
              <a:avLst/>
              <a:gdLst>
                <a:gd name="connsiteX0" fmla="*/ 0 w 2344849"/>
                <a:gd name="connsiteY0" fmla="*/ 0 h 530415"/>
                <a:gd name="connsiteX1" fmla="*/ 4 w 2344849"/>
                <a:gd name="connsiteY1" fmla="*/ 1 h 530415"/>
                <a:gd name="connsiteX2" fmla="*/ 767643 w 2344849"/>
                <a:gd name="connsiteY2" fmla="*/ 1 h 530415"/>
                <a:gd name="connsiteX3" fmla="*/ 767643 w 2344849"/>
                <a:gd name="connsiteY3" fmla="*/ 2691 h 530415"/>
                <a:gd name="connsiteX4" fmla="*/ 2166358 w 2344849"/>
                <a:gd name="connsiteY4" fmla="*/ 0 h 530415"/>
                <a:gd name="connsiteX5" fmla="*/ 2344849 w 2344849"/>
                <a:gd name="connsiteY5" fmla="*/ 273368 h 530415"/>
                <a:gd name="connsiteX6" fmla="*/ 2166358 w 2344849"/>
                <a:gd name="connsiteY6" fmla="*/ 530415 h 530415"/>
                <a:gd name="connsiteX7" fmla="*/ 767643 w 2344849"/>
                <a:gd name="connsiteY7" fmla="*/ 530415 h 530415"/>
                <a:gd name="connsiteX8" fmla="*/ 0 w 2344849"/>
                <a:gd name="connsiteY8" fmla="*/ 530415 h 530415"/>
                <a:gd name="connsiteX9" fmla="*/ 0 w 2344849"/>
                <a:gd name="connsiteY9" fmla="*/ 1 h 530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44849" h="530415">
                  <a:moveTo>
                    <a:pt x="0" y="0"/>
                  </a:moveTo>
                  <a:lnTo>
                    <a:pt x="4" y="1"/>
                  </a:lnTo>
                  <a:lnTo>
                    <a:pt x="767643" y="1"/>
                  </a:lnTo>
                  <a:lnTo>
                    <a:pt x="767643" y="2691"/>
                  </a:lnTo>
                  <a:lnTo>
                    <a:pt x="2166358" y="0"/>
                  </a:lnTo>
                  <a:lnTo>
                    <a:pt x="2344849" y="273368"/>
                  </a:lnTo>
                  <a:lnTo>
                    <a:pt x="2166358" y="530415"/>
                  </a:lnTo>
                  <a:lnTo>
                    <a:pt x="767643" y="530415"/>
                  </a:lnTo>
                  <a:lnTo>
                    <a:pt x="0" y="530415"/>
                  </a:lnTo>
                  <a:lnTo>
                    <a:pt x="0" y="1"/>
                  </a:lnTo>
                  <a:close/>
                </a:path>
              </a:pathLst>
            </a:custGeom>
            <a:solidFill>
              <a:srgbClr val="ED7D3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1"/>
              <a:endParaRPr lang="en-US" sz="2000" dirty="0"/>
            </a:p>
          </p:txBody>
        </p:sp>
        <p:sp>
          <p:nvSpPr>
            <p:cNvPr id="52" name="TextBox 51"/>
            <p:cNvSpPr txBox="1"/>
            <p:nvPr/>
          </p:nvSpPr>
          <p:spPr>
            <a:xfrm>
              <a:off x="1122095" y="1743708"/>
              <a:ext cx="2328668" cy="400110"/>
            </a:xfrm>
            <a:prstGeom prst="rect">
              <a:avLst/>
            </a:prstGeom>
            <a:noFill/>
            <a:ln w="6350">
              <a:noFill/>
            </a:ln>
          </p:spPr>
          <p:txBody>
            <a:bodyPr wrap="square" rtlCol="0">
              <a:spAutoFit/>
            </a:bodyPr>
            <a:lstStyle/>
            <a:p>
              <a:r>
                <a:rPr lang="en-US" sz="2000" b="1" dirty="0">
                  <a:solidFill>
                    <a:schemeClr val="bg1"/>
                  </a:solidFill>
                  <a:cs typeface="Estrangelo Edessa" panose="03080600000000000000" pitchFamily="66" charset="0"/>
                </a:rPr>
                <a:t>Lorem Ipsum Dolor</a:t>
              </a:r>
              <a:endParaRPr lang="en-US" sz="2000" dirty="0">
                <a:solidFill>
                  <a:schemeClr val="bg1"/>
                </a:solidFill>
                <a:cs typeface="Estrangelo Edessa" panose="03080600000000000000" pitchFamily="66" charset="0"/>
              </a:endParaRPr>
            </a:p>
          </p:txBody>
        </p:sp>
      </p:grpSp>
      <p:sp>
        <p:nvSpPr>
          <p:cNvPr id="53" name="Oval 52"/>
          <p:cNvSpPr>
            <a:spLocks noChangeAspect="1"/>
          </p:cNvSpPr>
          <p:nvPr/>
        </p:nvSpPr>
        <p:spPr>
          <a:xfrm>
            <a:off x="4334606" y="1261627"/>
            <a:ext cx="640080" cy="640080"/>
          </a:xfrm>
          <a:prstGeom prst="ellipse">
            <a:avLst/>
          </a:prstGeom>
          <a:solidFill>
            <a:srgbClr val="ED7D31"/>
          </a:solidFill>
          <a:ln w="254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B</a:t>
            </a:r>
          </a:p>
        </p:txBody>
      </p:sp>
      <p:grpSp>
        <p:nvGrpSpPr>
          <p:cNvPr id="54" name="Group 53"/>
          <p:cNvGrpSpPr/>
          <p:nvPr/>
        </p:nvGrpSpPr>
        <p:grpSpPr>
          <a:xfrm>
            <a:off x="8241217" y="1957427"/>
            <a:ext cx="3657600" cy="4013783"/>
            <a:chOff x="266500" y="2217547"/>
            <a:chExt cx="5004325" cy="1554480"/>
          </a:xfrm>
        </p:grpSpPr>
        <p:sp>
          <p:nvSpPr>
            <p:cNvPr id="55" name="Rectangle 54"/>
            <p:cNvSpPr/>
            <p:nvPr/>
          </p:nvSpPr>
          <p:spPr>
            <a:xfrm>
              <a:off x="266500" y="2217547"/>
              <a:ext cx="5004325" cy="1554480"/>
            </a:xfrm>
            <a:prstGeom prst="rect">
              <a:avLst/>
            </a:prstGeom>
            <a:solidFill>
              <a:schemeClr val="tx1">
                <a:alpha val="10000"/>
              </a:schemeClr>
            </a:solidFill>
            <a:ln w="6350">
              <a:solidFill>
                <a:schemeClr val="bg2">
                  <a:lumMod val="90000"/>
                </a:schemeClr>
              </a:solidFill>
              <a:prstDash val="dash"/>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463986" y="2415149"/>
              <a:ext cx="4606971" cy="123946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a:solidFill>
                    <a:schemeClr val="bg1"/>
                  </a:solidFill>
                </a:rPr>
                <a:t>Lorem ipsum dolor sit amet, consectetur adipiscing elit, sed do eiusmod tempor incididunt ut labore et dolore magna aliqua. Ut enim ad minim veniam, quis nostrud exercitation ullamco laboris nisi ut aliqui.</a:t>
              </a:r>
            </a:p>
            <a:p>
              <a:endParaRPr lang="en-US" sz="1600" dirty="0">
                <a:solidFill>
                  <a:schemeClr val="bg1"/>
                </a:solidFill>
              </a:endParaRPr>
            </a:p>
            <a:p>
              <a:pPr marL="285750" indent="-285750">
                <a:buFont typeface="Wingdings" panose="05000000000000000000" pitchFamily="2" charset="2"/>
                <a:buChar char="v"/>
              </a:pPr>
              <a:r>
                <a:rPr lang="en-US" sz="1600" dirty="0">
                  <a:solidFill>
                    <a:schemeClr val="bg1"/>
                  </a:solidFill>
                </a:rPr>
                <a:t>Lorem Ipsum</a:t>
              </a:r>
            </a:p>
            <a:p>
              <a:pPr marL="285750" indent="-285750">
                <a:buFont typeface="Wingdings" panose="05000000000000000000" pitchFamily="2" charset="2"/>
                <a:buChar char="v"/>
              </a:pPr>
              <a:r>
                <a:rPr lang="en-US" sz="1600" dirty="0">
                  <a:solidFill>
                    <a:schemeClr val="bg1"/>
                  </a:solidFill>
                </a:rPr>
                <a:t>Lorem Ipsum</a:t>
              </a:r>
            </a:p>
            <a:p>
              <a:pPr marL="285750" indent="-285750">
                <a:buFont typeface="Wingdings" panose="05000000000000000000" pitchFamily="2" charset="2"/>
                <a:buChar char="v"/>
              </a:pPr>
              <a:r>
                <a:rPr lang="en-US" sz="1600" dirty="0">
                  <a:solidFill>
                    <a:schemeClr val="bg1"/>
                  </a:solidFill>
                </a:rPr>
                <a:t>Lorem Ipsum</a:t>
              </a:r>
            </a:p>
            <a:p>
              <a:pPr marL="285750" indent="-285750">
                <a:buFont typeface="Wingdings" panose="05000000000000000000" pitchFamily="2" charset="2"/>
                <a:buChar char="v"/>
              </a:pPr>
              <a:r>
                <a:rPr lang="en-US" sz="1600" dirty="0">
                  <a:solidFill>
                    <a:schemeClr val="bg1"/>
                  </a:solidFill>
                </a:rPr>
                <a:t>Lorem Ipsum</a:t>
              </a:r>
            </a:p>
          </p:txBody>
        </p:sp>
      </p:grpSp>
      <p:grpSp>
        <p:nvGrpSpPr>
          <p:cNvPr id="57" name="Group 56"/>
          <p:cNvGrpSpPr/>
          <p:nvPr/>
        </p:nvGrpSpPr>
        <p:grpSpPr>
          <a:xfrm>
            <a:off x="8177086" y="5742904"/>
            <a:ext cx="3721731" cy="548640"/>
            <a:chOff x="336221" y="5753790"/>
            <a:chExt cx="3721731" cy="548640"/>
          </a:xfrm>
        </p:grpSpPr>
        <p:sp>
          <p:nvSpPr>
            <p:cNvPr id="58" name="Rectangle 57"/>
            <p:cNvSpPr/>
            <p:nvPr/>
          </p:nvSpPr>
          <p:spPr>
            <a:xfrm>
              <a:off x="400351" y="5753790"/>
              <a:ext cx="3657601" cy="548640"/>
            </a:xfrm>
            <a:prstGeom prst="rect">
              <a:avLst/>
            </a:prstGeom>
            <a:solidFill>
              <a:srgbClr val="A5A5A5"/>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336221" y="5796838"/>
              <a:ext cx="3657600" cy="461665"/>
            </a:xfrm>
            <a:prstGeom prst="rect">
              <a:avLst/>
            </a:prstGeom>
            <a:noFill/>
            <a:ln w="6350">
              <a:noFill/>
            </a:ln>
          </p:spPr>
          <p:txBody>
            <a:bodyPr wrap="square" rtlCol="0">
              <a:spAutoFit/>
            </a:bodyPr>
            <a:lstStyle/>
            <a:p>
              <a:pPr algn="ctr"/>
              <a:r>
                <a:rPr lang="en-US" sz="2400" b="1" dirty="0">
                  <a:solidFill>
                    <a:schemeClr val="bg1"/>
                  </a:solidFill>
                  <a:cs typeface="Estrangelo Edessa" panose="03080600000000000000" pitchFamily="66" charset="0"/>
                </a:rPr>
                <a:t>Lorem Ipsum Dolor</a:t>
              </a:r>
              <a:endParaRPr lang="en-US" sz="2400" dirty="0">
                <a:solidFill>
                  <a:schemeClr val="bg1"/>
                </a:solidFill>
                <a:cs typeface="Estrangelo Edessa" panose="03080600000000000000" pitchFamily="66" charset="0"/>
              </a:endParaRPr>
            </a:p>
          </p:txBody>
        </p:sp>
      </p:grpSp>
      <p:grpSp>
        <p:nvGrpSpPr>
          <p:cNvPr id="60" name="Group 59"/>
          <p:cNvGrpSpPr/>
          <p:nvPr/>
        </p:nvGrpSpPr>
        <p:grpSpPr>
          <a:xfrm>
            <a:off x="8237350" y="1581792"/>
            <a:ext cx="3200400" cy="723943"/>
            <a:chOff x="407371" y="1581792"/>
            <a:chExt cx="3200400" cy="723943"/>
          </a:xfrm>
        </p:grpSpPr>
        <p:sp>
          <p:nvSpPr>
            <p:cNvPr id="61" name="Freeform 60"/>
            <p:cNvSpPr>
              <a:spLocks noChangeAspect="1"/>
            </p:cNvSpPr>
            <p:nvPr/>
          </p:nvSpPr>
          <p:spPr>
            <a:xfrm>
              <a:off x="407371" y="1581792"/>
              <a:ext cx="3200400" cy="723943"/>
            </a:xfrm>
            <a:custGeom>
              <a:avLst/>
              <a:gdLst>
                <a:gd name="connsiteX0" fmla="*/ 0 w 2344849"/>
                <a:gd name="connsiteY0" fmla="*/ 0 h 530415"/>
                <a:gd name="connsiteX1" fmla="*/ 4 w 2344849"/>
                <a:gd name="connsiteY1" fmla="*/ 1 h 530415"/>
                <a:gd name="connsiteX2" fmla="*/ 767643 w 2344849"/>
                <a:gd name="connsiteY2" fmla="*/ 1 h 530415"/>
                <a:gd name="connsiteX3" fmla="*/ 767643 w 2344849"/>
                <a:gd name="connsiteY3" fmla="*/ 2691 h 530415"/>
                <a:gd name="connsiteX4" fmla="*/ 2166358 w 2344849"/>
                <a:gd name="connsiteY4" fmla="*/ 0 h 530415"/>
                <a:gd name="connsiteX5" fmla="*/ 2344849 w 2344849"/>
                <a:gd name="connsiteY5" fmla="*/ 273368 h 530415"/>
                <a:gd name="connsiteX6" fmla="*/ 2166358 w 2344849"/>
                <a:gd name="connsiteY6" fmla="*/ 530415 h 530415"/>
                <a:gd name="connsiteX7" fmla="*/ 767643 w 2344849"/>
                <a:gd name="connsiteY7" fmla="*/ 530415 h 530415"/>
                <a:gd name="connsiteX8" fmla="*/ 0 w 2344849"/>
                <a:gd name="connsiteY8" fmla="*/ 530415 h 530415"/>
                <a:gd name="connsiteX9" fmla="*/ 0 w 2344849"/>
                <a:gd name="connsiteY9" fmla="*/ 1 h 530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44849" h="530415">
                  <a:moveTo>
                    <a:pt x="0" y="0"/>
                  </a:moveTo>
                  <a:lnTo>
                    <a:pt x="4" y="1"/>
                  </a:lnTo>
                  <a:lnTo>
                    <a:pt x="767643" y="1"/>
                  </a:lnTo>
                  <a:lnTo>
                    <a:pt x="767643" y="2691"/>
                  </a:lnTo>
                  <a:lnTo>
                    <a:pt x="2166358" y="0"/>
                  </a:lnTo>
                  <a:lnTo>
                    <a:pt x="2344849" y="273368"/>
                  </a:lnTo>
                  <a:lnTo>
                    <a:pt x="2166358" y="530415"/>
                  </a:lnTo>
                  <a:lnTo>
                    <a:pt x="767643" y="530415"/>
                  </a:lnTo>
                  <a:lnTo>
                    <a:pt x="0" y="530415"/>
                  </a:lnTo>
                  <a:lnTo>
                    <a:pt x="0" y="1"/>
                  </a:lnTo>
                  <a:close/>
                </a:path>
              </a:pathLst>
            </a:custGeom>
            <a:solidFill>
              <a:srgbClr val="A5A5A5"/>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1"/>
              <a:endParaRPr lang="en-US" sz="2000" dirty="0"/>
            </a:p>
          </p:txBody>
        </p:sp>
        <p:sp>
          <p:nvSpPr>
            <p:cNvPr id="62" name="TextBox 61"/>
            <p:cNvSpPr txBox="1"/>
            <p:nvPr/>
          </p:nvSpPr>
          <p:spPr>
            <a:xfrm>
              <a:off x="1122095" y="1743708"/>
              <a:ext cx="2328668" cy="400110"/>
            </a:xfrm>
            <a:prstGeom prst="rect">
              <a:avLst/>
            </a:prstGeom>
            <a:noFill/>
            <a:ln w="6350">
              <a:noFill/>
            </a:ln>
          </p:spPr>
          <p:txBody>
            <a:bodyPr wrap="square" rtlCol="0">
              <a:spAutoFit/>
            </a:bodyPr>
            <a:lstStyle/>
            <a:p>
              <a:r>
                <a:rPr lang="en-US" sz="2000" b="1" dirty="0">
                  <a:solidFill>
                    <a:schemeClr val="bg1"/>
                  </a:solidFill>
                  <a:cs typeface="Estrangelo Edessa" panose="03080600000000000000" pitchFamily="66" charset="0"/>
                </a:rPr>
                <a:t>Lorem Ipsum Dolor</a:t>
              </a:r>
              <a:endParaRPr lang="en-US" sz="2000" dirty="0">
                <a:solidFill>
                  <a:schemeClr val="bg1"/>
                </a:solidFill>
                <a:cs typeface="Estrangelo Edessa" panose="03080600000000000000" pitchFamily="66" charset="0"/>
              </a:endParaRPr>
            </a:p>
          </p:txBody>
        </p:sp>
      </p:grpSp>
      <p:sp>
        <p:nvSpPr>
          <p:cNvPr id="63" name="Oval 62"/>
          <p:cNvSpPr>
            <a:spLocks noChangeAspect="1"/>
          </p:cNvSpPr>
          <p:nvPr/>
        </p:nvSpPr>
        <p:spPr>
          <a:xfrm>
            <a:off x="8279336" y="1261627"/>
            <a:ext cx="640080" cy="640080"/>
          </a:xfrm>
          <a:prstGeom prst="ellipse">
            <a:avLst/>
          </a:prstGeom>
          <a:solidFill>
            <a:srgbClr val="A5A5A5"/>
          </a:solidFill>
          <a:ln w="254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C</a:t>
            </a:r>
          </a:p>
        </p:txBody>
      </p:sp>
    </p:spTree>
    <p:extLst>
      <p:ext uri="{BB962C8B-B14F-4D97-AF65-F5344CB8AC3E}">
        <p14:creationId xmlns:p14="http://schemas.microsoft.com/office/powerpoint/2010/main" val="23104820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ppt_w</p:attrName>
                                        </p:attrNameLst>
                                      </p:cBhvr>
                                      <p:tavLst>
                                        <p:tav tm="0">
                                          <p:val>
                                            <p:fltVal val="0"/>
                                          </p:val>
                                        </p:tav>
                                        <p:tav tm="100000">
                                          <p:val>
                                            <p:strVal val="#ppt_w"/>
                                          </p:val>
                                        </p:tav>
                                      </p:tavLst>
                                    </p:anim>
                                    <p:anim calcmode="lin" valueType="num">
                                      <p:cBhvr>
                                        <p:cTn id="8" dur="500" fill="hold"/>
                                        <p:tgtEl>
                                          <p:spTgt spid="33"/>
                                        </p:tgtEl>
                                        <p:attrNameLst>
                                          <p:attrName>ppt_h</p:attrName>
                                        </p:attrNameLst>
                                      </p:cBhvr>
                                      <p:tavLst>
                                        <p:tav tm="0">
                                          <p:val>
                                            <p:fltVal val="0"/>
                                          </p:val>
                                        </p:tav>
                                        <p:tav tm="100000">
                                          <p:val>
                                            <p:strVal val="#ppt_h"/>
                                          </p:val>
                                        </p:tav>
                                      </p:tavLst>
                                    </p:anim>
                                    <p:animEffect transition="in" filter="fade">
                                      <p:cBhvr>
                                        <p:cTn id="9" dur="500"/>
                                        <p:tgtEl>
                                          <p:spTgt spid="33"/>
                                        </p:tgtEl>
                                      </p:cBhvr>
                                    </p:animEffect>
                                  </p:childTnLst>
                                </p:cTn>
                              </p:par>
                            </p:childTnLst>
                          </p:cTn>
                        </p:par>
                        <p:par>
                          <p:cTn id="10" fill="hold">
                            <p:stCondLst>
                              <p:cond delay="500"/>
                            </p:stCondLst>
                            <p:childTnLst>
                              <p:par>
                                <p:cTn id="11" presetID="2" presetClass="entr" presetSubtype="8"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2" presetClass="entr" presetSubtype="8"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0-#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childTnLst>
                          </p:cTn>
                        </p:par>
                        <p:par>
                          <p:cTn id="20" fill="hold">
                            <p:stCondLst>
                              <p:cond delay="1500"/>
                            </p:stCondLst>
                            <p:childTnLst>
                              <p:par>
                                <p:cTn id="21" presetID="17" presetClass="entr" presetSubtype="1" fill="hold" nodeType="after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p:cTn id="23" dur="500" fill="hold"/>
                                        <p:tgtEl>
                                          <p:spTgt spid="19"/>
                                        </p:tgtEl>
                                        <p:attrNameLst>
                                          <p:attrName>ppt_x</p:attrName>
                                        </p:attrNameLst>
                                      </p:cBhvr>
                                      <p:tavLst>
                                        <p:tav tm="0">
                                          <p:val>
                                            <p:strVal val="#ppt_x"/>
                                          </p:val>
                                        </p:tav>
                                        <p:tav tm="100000">
                                          <p:val>
                                            <p:strVal val="#ppt_x"/>
                                          </p:val>
                                        </p:tav>
                                      </p:tavLst>
                                    </p:anim>
                                    <p:anim calcmode="lin" valueType="num">
                                      <p:cBhvr>
                                        <p:cTn id="24" dur="500" fill="hold"/>
                                        <p:tgtEl>
                                          <p:spTgt spid="19"/>
                                        </p:tgtEl>
                                        <p:attrNameLst>
                                          <p:attrName>ppt_y</p:attrName>
                                        </p:attrNameLst>
                                      </p:cBhvr>
                                      <p:tavLst>
                                        <p:tav tm="0">
                                          <p:val>
                                            <p:strVal val="#ppt_y-#ppt_h/2"/>
                                          </p:val>
                                        </p:tav>
                                        <p:tav tm="100000">
                                          <p:val>
                                            <p:strVal val="#ppt_y"/>
                                          </p:val>
                                        </p:tav>
                                      </p:tavLst>
                                    </p:anim>
                                    <p:anim calcmode="lin" valueType="num">
                                      <p:cBhvr>
                                        <p:cTn id="25" dur="500" fill="hold"/>
                                        <p:tgtEl>
                                          <p:spTgt spid="19"/>
                                        </p:tgtEl>
                                        <p:attrNameLst>
                                          <p:attrName>ppt_w</p:attrName>
                                        </p:attrNameLst>
                                      </p:cBhvr>
                                      <p:tavLst>
                                        <p:tav tm="0">
                                          <p:val>
                                            <p:strVal val="#ppt_w"/>
                                          </p:val>
                                        </p:tav>
                                        <p:tav tm="100000">
                                          <p:val>
                                            <p:strVal val="#ppt_w"/>
                                          </p:val>
                                        </p:tav>
                                      </p:tavLst>
                                    </p:anim>
                                    <p:anim calcmode="lin" valueType="num">
                                      <p:cBhvr>
                                        <p:cTn id="26" dur="500" fill="hold"/>
                                        <p:tgtEl>
                                          <p:spTgt spid="19"/>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53"/>
                                        </p:tgtEl>
                                        <p:attrNameLst>
                                          <p:attrName>style.visibility</p:attrName>
                                        </p:attrNameLst>
                                      </p:cBhvr>
                                      <p:to>
                                        <p:strVal val="visible"/>
                                      </p:to>
                                    </p:set>
                                    <p:anim calcmode="lin" valueType="num">
                                      <p:cBhvr>
                                        <p:cTn id="30" dur="500" fill="hold"/>
                                        <p:tgtEl>
                                          <p:spTgt spid="53"/>
                                        </p:tgtEl>
                                        <p:attrNameLst>
                                          <p:attrName>ppt_w</p:attrName>
                                        </p:attrNameLst>
                                      </p:cBhvr>
                                      <p:tavLst>
                                        <p:tav tm="0">
                                          <p:val>
                                            <p:fltVal val="0"/>
                                          </p:val>
                                        </p:tav>
                                        <p:tav tm="100000">
                                          <p:val>
                                            <p:strVal val="#ppt_w"/>
                                          </p:val>
                                        </p:tav>
                                      </p:tavLst>
                                    </p:anim>
                                    <p:anim calcmode="lin" valueType="num">
                                      <p:cBhvr>
                                        <p:cTn id="31" dur="500" fill="hold"/>
                                        <p:tgtEl>
                                          <p:spTgt spid="53"/>
                                        </p:tgtEl>
                                        <p:attrNameLst>
                                          <p:attrName>ppt_h</p:attrName>
                                        </p:attrNameLst>
                                      </p:cBhvr>
                                      <p:tavLst>
                                        <p:tav tm="0">
                                          <p:val>
                                            <p:fltVal val="0"/>
                                          </p:val>
                                        </p:tav>
                                        <p:tav tm="100000">
                                          <p:val>
                                            <p:strVal val="#ppt_h"/>
                                          </p:val>
                                        </p:tav>
                                      </p:tavLst>
                                    </p:anim>
                                    <p:animEffect transition="in" filter="fade">
                                      <p:cBhvr>
                                        <p:cTn id="32" dur="500"/>
                                        <p:tgtEl>
                                          <p:spTgt spid="53"/>
                                        </p:tgtEl>
                                      </p:cBhvr>
                                    </p:animEffect>
                                  </p:childTnLst>
                                </p:cTn>
                              </p:par>
                            </p:childTnLst>
                          </p:cTn>
                        </p:par>
                        <p:par>
                          <p:cTn id="33" fill="hold">
                            <p:stCondLst>
                              <p:cond delay="2500"/>
                            </p:stCondLst>
                            <p:childTnLst>
                              <p:par>
                                <p:cTn id="34" presetID="2" presetClass="entr" presetSubtype="8" fill="hold" nodeType="afterEffect">
                                  <p:stCondLst>
                                    <p:cond delay="0"/>
                                  </p:stCondLst>
                                  <p:childTnLst>
                                    <p:set>
                                      <p:cBhvr>
                                        <p:cTn id="35" dur="1" fill="hold">
                                          <p:stCondLst>
                                            <p:cond delay="0"/>
                                          </p:stCondLst>
                                        </p:cTn>
                                        <p:tgtEl>
                                          <p:spTgt spid="50"/>
                                        </p:tgtEl>
                                        <p:attrNameLst>
                                          <p:attrName>style.visibility</p:attrName>
                                        </p:attrNameLst>
                                      </p:cBhvr>
                                      <p:to>
                                        <p:strVal val="visible"/>
                                      </p:to>
                                    </p:set>
                                    <p:anim calcmode="lin" valueType="num">
                                      <p:cBhvr additive="base">
                                        <p:cTn id="36" dur="500" fill="hold"/>
                                        <p:tgtEl>
                                          <p:spTgt spid="50"/>
                                        </p:tgtEl>
                                        <p:attrNameLst>
                                          <p:attrName>ppt_x</p:attrName>
                                        </p:attrNameLst>
                                      </p:cBhvr>
                                      <p:tavLst>
                                        <p:tav tm="0">
                                          <p:val>
                                            <p:strVal val="0-#ppt_w/2"/>
                                          </p:val>
                                        </p:tav>
                                        <p:tav tm="100000">
                                          <p:val>
                                            <p:strVal val="#ppt_x"/>
                                          </p:val>
                                        </p:tav>
                                      </p:tavLst>
                                    </p:anim>
                                    <p:anim calcmode="lin" valueType="num">
                                      <p:cBhvr additive="base">
                                        <p:cTn id="37" dur="500" fill="hold"/>
                                        <p:tgtEl>
                                          <p:spTgt spid="50"/>
                                        </p:tgtEl>
                                        <p:attrNameLst>
                                          <p:attrName>ppt_y</p:attrName>
                                        </p:attrNameLst>
                                      </p:cBhvr>
                                      <p:tavLst>
                                        <p:tav tm="0">
                                          <p:val>
                                            <p:strVal val="#ppt_y"/>
                                          </p:val>
                                        </p:tav>
                                        <p:tav tm="100000">
                                          <p:val>
                                            <p:strVal val="#ppt_y"/>
                                          </p:val>
                                        </p:tav>
                                      </p:tavLst>
                                    </p:anim>
                                  </p:childTnLst>
                                </p:cTn>
                              </p:par>
                            </p:childTnLst>
                          </p:cTn>
                        </p:par>
                        <p:par>
                          <p:cTn id="38" fill="hold">
                            <p:stCondLst>
                              <p:cond delay="3000"/>
                            </p:stCondLst>
                            <p:childTnLst>
                              <p:par>
                                <p:cTn id="39" presetID="2" presetClass="entr" presetSubtype="8" fill="hold" nodeType="afterEffect">
                                  <p:stCondLst>
                                    <p:cond delay="0"/>
                                  </p:stCondLst>
                                  <p:childTnLst>
                                    <p:set>
                                      <p:cBhvr>
                                        <p:cTn id="40" dur="1" fill="hold">
                                          <p:stCondLst>
                                            <p:cond delay="0"/>
                                          </p:stCondLst>
                                        </p:cTn>
                                        <p:tgtEl>
                                          <p:spTgt spid="47"/>
                                        </p:tgtEl>
                                        <p:attrNameLst>
                                          <p:attrName>style.visibility</p:attrName>
                                        </p:attrNameLst>
                                      </p:cBhvr>
                                      <p:to>
                                        <p:strVal val="visible"/>
                                      </p:to>
                                    </p:set>
                                    <p:anim calcmode="lin" valueType="num">
                                      <p:cBhvr additive="base">
                                        <p:cTn id="41" dur="500" fill="hold"/>
                                        <p:tgtEl>
                                          <p:spTgt spid="47"/>
                                        </p:tgtEl>
                                        <p:attrNameLst>
                                          <p:attrName>ppt_x</p:attrName>
                                        </p:attrNameLst>
                                      </p:cBhvr>
                                      <p:tavLst>
                                        <p:tav tm="0">
                                          <p:val>
                                            <p:strVal val="0-#ppt_w/2"/>
                                          </p:val>
                                        </p:tav>
                                        <p:tav tm="100000">
                                          <p:val>
                                            <p:strVal val="#ppt_x"/>
                                          </p:val>
                                        </p:tav>
                                      </p:tavLst>
                                    </p:anim>
                                    <p:anim calcmode="lin" valueType="num">
                                      <p:cBhvr additive="base">
                                        <p:cTn id="42" dur="500" fill="hold"/>
                                        <p:tgtEl>
                                          <p:spTgt spid="47"/>
                                        </p:tgtEl>
                                        <p:attrNameLst>
                                          <p:attrName>ppt_y</p:attrName>
                                        </p:attrNameLst>
                                      </p:cBhvr>
                                      <p:tavLst>
                                        <p:tav tm="0">
                                          <p:val>
                                            <p:strVal val="#ppt_y"/>
                                          </p:val>
                                        </p:tav>
                                        <p:tav tm="100000">
                                          <p:val>
                                            <p:strVal val="#ppt_y"/>
                                          </p:val>
                                        </p:tav>
                                      </p:tavLst>
                                    </p:anim>
                                  </p:childTnLst>
                                </p:cTn>
                              </p:par>
                            </p:childTnLst>
                          </p:cTn>
                        </p:par>
                        <p:par>
                          <p:cTn id="43" fill="hold">
                            <p:stCondLst>
                              <p:cond delay="3500"/>
                            </p:stCondLst>
                            <p:childTnLst>
                              <p:par>
                                <p:cTn id="44" presetID="17" presetClass="entr" presetSubtype="1" fill="hold" nodeType="afterEffect">
                                  <p:stCondLst>
                                    <p:cond delay="0"/>
                                  </p:stCondLst>
                                  <p:childTnLst>
                                    <p:set>
                                      <p:cBhvr>
                                        <p:cTn id="45" dur="1" fill="hold">
                                          <p:stCondLst>
                                            <p:cond delay="0"/>
                                          </p:stCondLst>
                                        </p:cTn>
                                        <p:tgtEl>
                                          <p:spTgt spid="44"/>
                                        </p:tgtEl>
                                        <p:attrNameLst>
                                          <p:attrName>style.visibility</p:attrName>
                                        </p:attrNameLst>
                                      </p:cBhvr>
                                      <p:to>
                                        <p:strVal val="visible"/>
                                      </p:to>
                                    </p:set>
                                    <p:anim calcmode="lin" valueType="num">
                                      <p:cBhvr>
                                        <p:cTn id="46" dur="500" fill="hold"/>
                                        <p:tgtEl>
                                          <p:spTgt spid="44"/>
                                        </p:tgtEl>
                                        <p:attrNameLst>
                                          <p:attrName>ppt_x</p:attrName>
                                        </p:attrNameLst>
                                      </p:cBhvr>
                                      <p:tavLst>
                                        <p:tav tm="0">
                                          <p:val>
                                            <p:strVal val="#ppt_x"/>
                                          </p:val>
                                        </p:tav>
                                        <p:tav tm="100000">
                                          <p:val>
                                            <p:strVal val="#ppt_x"/>
                                          </p:val>
                                        </p:tav>
                                      </p:tavLst>
                                    </p:anim>
                                    <p:anim calcmode="lin" valueType="num">
                                      <p:cBhvr>
                                        <p:cTn id="47" dur="500" fill="hold"/>
                                        <p:tgtEl>
                                          <p:spTgt spid="44"/>
                                        </p:tgtEl>
                                        <p:attrNameLst>
                                          <p:attrName>ppt_y</p:attrName>
                                        </p:attrNameLst>
                                      </p:cBhvr>
                                      <p:tavLst>
                                        <p:tav tm="0">
                                          <p:val>
                                            <p:strVal val="#ppt_y-#ppt_h/2"/>
                                          </p:val>
                                        </p:tav>
                                        <p:tav tm="100000">
                                          <p:val>
                                            <p:strVal val="#ppt_y"/>
                                          </p:val>
                                        </p:tav>
                                      </p:tavLst>
                                    </p:anim>
                                    <p:anim calcmode="lin" valueType="num">
                                      <p:cBhvr>
                                        <p:cTn id="48" dur="500" fill="hold"/>
                                        <p:tgtEl>
                                          <p:spTgt spid="44"/>
                                        </p:tgtEl>
                                        <p:attrNameLst>
                                          <p:attrName>ppt_w</p:attrName>
                                        </p:attrNameLst>
                                      </p:cBhvr>
                                      <p:tavLst>
                                        <p:tav tm="0">
                                          <p:val>
                                            <p:strVal val="#ppt_w"/>
                                          </p:val>
                                        </p:tav>
                                        <p:tav tm="100000">
                                          <p:val>
                                            <p:strVal val="#ppt_w"/>
                                          </p:val>
                                        </p:tav>
                                      </p:tavLst>
                                    </p:anim>
                                    <p:anim calcmode="lin" valueType="num">
                                      <p:cBhvr>
                                        <p:cTn id="49" dur="500" fill="hold"/>
                                        <p:tgtEl>
                                          <p:spTgt spid="44"/>
                                        </p:tgtEl>
                                        <p:attrNameLst>
                                          <p:attrName>ppt_h</p:attrName>
                                        </p:attrNameLst>
                                      </p:cBhvr>
                                      <p:tavLst>
                                        <p:tav tm="0">
                                          <p:val>
                                            <p:fltVal val="0"/>
                                          </p:val>
                                        </p:tav>
                                        <p:tav tm="100000">
                                          <p:val>
                                            <p:strVal val="#ppt_h"/>
                                          </p:val>
                                        </p:tav>
                                      </p:tavLst>
                                    </p:anim>
                                  </p:childTnLst>
                                </p:cTn>
                              </p:par>
                            </p:childTnLst>
                          </p:cTn>
                        </p:par>
                        <p:par>
                          <p:cTn id="50" fill="hold">
                            <p:stCondLst>
                              <p:cond delay="4000"/>
                            </p:stCondLst>
                            <p:childTnLst>
                              <p:par>
                                <p:cTn id="51" presetID="53" presetClass="entr" presetSubtype="16" fill="hold" grpId="0" nodeType="afterEffect">
                                  <p:stCondLst>
                                    <p:cond delay="0"/>
                                  </p:stCondLst>
                                  <p:childTnLst>
                                    <p:set>
                                      <p:cBhvr>
                                        <p:cTn id="52" dur="1" fill="hold">
                                          <p:stCondLst>
                                            <p:cond delay="0"/>
                                          </p:stCondLst>
                                        </p:cTn>
                                        <p:tgtEl>
                                          <p:spTgt spid="63"/>
                                        </p:tgtEl>
                                        <p:attrNameLst>
                                          <p:attrName>style.visibility</p:attrName>
                                        </p:attrNameLst>
                                      </p:cBhvr>
                                      <p:to>
                                        <p:strVal val="visible"/>
                                      </p:to>
                                    </p:set>
                                    <p:anim calcmode="lin" valueType="num">
                                      <p:cBhvr>
                                        <p:cTn id="53" dur="500" fill="hold"/>
                                        <p:tgtEl>
                                          <p:spTgt spid="63"/>
                                        </p:tgtEl>
                                        <p:attrNameLst>
                                          <p:attrName>ppt_w</p:attrName>
                                        </p:attrNameLst>
                                      </p:cBhvr>
                                      <p:tavLst>
                                        <p:tav tm="0">
                                          <p:val>
                                            <p:fltVal val="0"/>
                                          </p:val>
                                        </p:tav>
                                        <p:tav tm="100000">
                                          <p:val>
                                            <p:strVal val="#ppt_w"/>
                                          </p:val>
                                        </p:tav>
                                      </p:tavLst>
                                    </p:anim>
                                    <p:anim calcmode="lin" valueType="num">
                                      <p:cBhvr>
                                        <p:cTn id="54" dur="500" fill="hold"/>
                                        <p:tgtEl>
                                          <p:spTgt spid="63"/>
                                        </p:tgtEl>
                                        <p:attrNameLst>
                                          <p:attrName>ppt_h</p:attrName>
                                        </p:attrNameLst>
                                      </p:cBhvr>
                                      <p:tavLst>
                                        <p:tav tm="0">
                                          <p:val>
                                            <p:fltVal val="0"/>
                                          </p:val>
                                        </p:tav>
                                        <p:tav tm="100000">
                                          <p:val>
                                            <p:strVal val="#ppt_h"/>
                                          </p:val>
                                        </p:tav>
                                      </p:tavLst>
                                    </p:anim>
                                    <p:animEffect transition="in" filter="fade">
                                      <p:cBhvr>
                                        <p:cTn id="55" dur="500"/>
                                        <p:tgtEl>
                                          <p:spTgt spid="63"/>
                                        </p:tgtEl>
                                      </p:cBhvr>
                                    </p:animEffect>
                                  </p:childTnLst>
                                </p:cTn>
                              </p:par>
                            </p:childTnLst>
                          </p:cTn>
                        </p:par>
                        <p:par>
                          <p:cTn id="56" fill="hold">
                            <p:stCondLst>
                              <p:cond delay="4500"/>
                            </p:stCondLst>
                            <p:childTnLst>
                              <p:par>
                                <p:cTn id="57" presetID="2" presetClass="entr" presetSubtype="8" fill="hold" nodeType="afterEffect">
                                  <p:stCondLst>
                                    <p:cond delay="0"/>
                                  </p:stCondLst>
                                  <p:childTnLst>
                                    <p:set>
                                      <p:cBhvr>
                                        <p:cTn id="58" dur="1" fill="hold">
                                          <p:stCondLst>
                                            <p:cond delay="0"/>
                                          </p:stCondLst>
                                        </p:cTn>
                                        <p:tgtEl>
                                          <p:spTgt spid="60"/>
                                        </p:tgtEl>
                                        <p:attrNameLst>
                                          <p:attrName>style.visibility</p:attrName>
                                        </p:attrNameLst>
                                      </p:cBhvr>
                                      <p:to>
                                        <p:strVal val="visible"/>
                                      </p:to>
                                    </p:set>
                                    <p:anim calcmode="lin" valueType="num">
                                      <p:cBhvr additive="base">
                                        <p:cTn id="59" dur="500" fill="hold"/>
                                        <p:tgtEl>
                                          <p:spTgt spid="60"/>
                                        </p:tgtEl>
                                        <p:attrNameLst>
                                          <p:attrName>ppt_x</p:attrName>
                                        </p:attrNameLst>
                                      </p:cBhvr>
                                      <p:tavLst>
                                        <p:tav tm="0">
                                          <p:val>
                                            <p:strVal val="0-#ppt_w/2"/>
                                          </p:val>
                                        </p:tav>
                                        <p:tav tm="100000">
                                          <p:val>
                                            <p:strVal val="#ppt_x"/>
                                          </p:val>
                                        </p:tav>
                                      </p:tavLst>
                                    </p:anim>
                                    <p:anim calcmode="lin" valueType="num">
                                      <p:cBhvr additive="base">
                                        <p:cTn id="60" dur="500" fill="hold"/>
                                        <p:tgtEl>
                                          <p:spTgt spid="60"/>
                                        </p:tgtEl>
                                        <p:attrNameLst>
                                          <p:attrName>ppt_y</p:attrName>
                                        </p:attrNameLst>
                                      </p:cBhvr>
                                      <p:tavLst>
                                        <p:tav tm="0">
                                          <p:val>
                                            <p:strVal val="#ppt_y"/>
                                          </p:val>
                                        </p:tav>
                                        <p:tav tm="100000">
                                          <p:val>
                                            <p:strVal val="#ppt_y"/>
                                          </p:val>
                                        </p:tav>
                                      </p:tavLst>
                                    </p:anim>
                                  </p:childTnLst>
                                </p:cTn>
                              </p:par>
                            </p:childTnLst>
                          </p:cTn>
                        </p:par>
                        <p:par>
                          <p:cTn id="61" fill="hold">
                            <p:stCondLst>
                              <p:cond delay="5000"/>
                            </p:stCondLst>
                            <p:childTnLst>
                              <p:par>
                                <p:cTn id="62" presetID="2" presetClass="entr" presetSubtype="8" fill="hold" nodeType="afterEffect">
                                  <p:stCondLst>
                                    <p:cond delay="0"/>
                                  </p:stCondLst>
                                  <p:childTnLst>
                                    <p:set>
                                      <p:cBhvr>
                                        <p:cTn id="63" dur="1" fill="hold">
                                          <p:stCondLst>
                                            <p:cond delay="0"/>
                                          </p:stCondLst>
                                        </p:cTn>
                                        <p:tgtEl>
                                          <p:spTgt spid="57"/>
                                        </p:tgtEl>
                                        <p:attrNameLst>
                                          <p:attrName>style.visibility</p:attrName>
                                        </p:attrNameLst>
                                      </p:cBhvr>
                                      <p:to>
                                        <p:strVal val="visible"/>
                                      </p:to>
                                    </p:set>
                                    <p:anim calcmode="lin" valueType="num">
                                      <p:cBhvr additive="base">
                                        <p:cTn id="64" dur="500" fill="hold"/>
                                        <p:tgtEl>
                                          <p:spTgt spid="57"/>
                                        </p:tgtEl>
                                        <p:attrNameLst>
                                          <p:attrName>ppt_x</p:attrName>
                                        </p:attrNameLst>
                                      </p:cBhvr>
                                      <p:tavLst>
                                        <p:tav tm="0">
                                          <p:val>
                                            <p:strVal val="0-#ppt_w/2"/>
                                          </p:val>
                                        </p:tav>
                                        <p:tav tm="100000">
                                          <p:val>
                                            <p:strVal val="#ppt_x"/>
                                          </p:val>
                                        </p:tav>
                                      </p:tavLst>
                                    </p:anim>
                                    <p:anim calcmode="lin" valueType="num">
                                      <p:cBhvr additive="base">
                                        <p:cTn id="65" dur="500" fill="hold"/>
                                        <p:tgtEl>
                                          <p:spTgt spid="57"/>
                                        </p:tgtEl>
                                        <p:attrNameLst>
                                          <p:attrName>ppt_y</p:attrName>
                                        </p:attrNameLst>
                                      </p:cBhvr>
                                      <p:tavLst>
                                        <p:tav tm="0">
                                          <p:val>
                                            <p:strVal val="#ppt_y"/>
                                          </p:val>
                                        </p:tav>
                                        <p:tav tm="100000">
                                          <p:val>
                                            <p:strVal val="#ppt_y"/>
                                          </p:val>
                                        </p:tav>
                                      </p:tavLst>
                                    </p:anim>
                                  </p:childTnLst>
                                </p:cTn>
                              </p:par>
                            </p:childTnLst>
                          </p:cTn>
                        </p:par>
                        <p:par>
                          <p:cTn id="66" fill="hold">
                            <p:stCondLst>
                              <p:cond delay="5500"/>
                            </p:stCondLst>
                            <p:childTnLst>
                              <p:par>
                                <p:cTn id="67" presetID="17" presetClass="entr" presetSubtype="1" fill="hold" nodeType="afterEffect">
                                  <p:stCondLst>
                                    <p:cond delay="0"/>
                                  </p:stCondLst>
                                  <p:childTnLst>
                                    <p:set>
                                      <p:cBhvr>
                                        <p:cTn id="68" dur="1" fill="hold">
                                          <p:stCondLst>
                                            <p:cond delay="0"/>
                                          </p:stCondLst>
                                        </p:cTn>
                                        <p:tgtEl>
                                          <p:spTgt spid="54"/>
                                        </p:tgtEl>
                                        <p:attrNameLst>
                                          <p:attrName>style.visibility</p:attrName>
                                        </p:attrNameLst>
                                      </p:cBhvr>
                                      <p:to>
                                        <p:strVal val="visible"/>
                                      </p:to>
                                    </p:set>
                                    <p:anim calcmode="lin" valueType="num">
                                      <p:cBhvr>
                                        <p:cTn id="69" dur="500" fill="hold"/>
                                        <p:tgtEl>
                                          <p:spTgt spid="54"/>
                                        </p:tgtEl>
                                        <p:attrNameLst>
                                          <p:attrName>ppt_x</p:attrName>
                                        </p:attrNameLst>
                                      </p:cBhvr>
                                      <p:tavLst>
                                        <p:tav tm="0">
                                          <p:val>
                                            <p:strVal val="#ppt_x"/>
                                          </p:val>
                                        </p:tav>
                                        <p:tav tm="100000">
                                          <p:val>
                                            <p:strVal val="#ppt_x"/>
                                          </p:val>
                                        </p:tav>
                                      </p:tavLst>
                                    </p:anim>
                                    <p:anim calcmode="lin" valueType="num">
                                      <p:cBhvr>
                                        <p:cTn id="70" dur="500" fill="hold"/>
                                        <p:tgtEl>
                                          <p:spTgt spid="54"/>
                                        </p:tgtEl>
                                        <p:attrNameLst>
                                          <p:attrName>ppt_y</p:attrName>
                                        </p:attrNameLst>
                                      </p:cBhvr>
                                      <p:tavLst>
                                        <p:tav tm="0">
                                          <p:val>
                                            <p:strVal val="#ppt_y-#ppt_h/2"/>
                                          </p:val>
                                        </p:tav>
                                        <p:tav tm="100000">
                                          <p:val>
                                            <p:strVal val="#ppt_y"/>
                                          </p:val>
                                        </p:tav>
                                      </p:tavLst>
                                    </p:anim>
                                    <p:anim calcmode="lin" valueType="num">
                                      <p:cBhvr>
                                        <p:cTn id="71" dur="500" fill="hold"/>
                                        <p:tgtEl>
                                          <p:spTgt spid="54"/>
                                        </p:tgtEl>
                                        <p:attrNameLst>
                                          <p:attrName>ppt_w</p:attrName>
                                        </p:attrNameLst>
                                      </p:cBhvr>
                                      <p:tavLst>
                                        <p:tav tm="0">
                                          <p:val>
                                            <p:strVal val="#ppt_w"/>
                                          </p:val>
                                        </p:tav>
                                        <p:tav tm="100000">
                                          <p:val>
                                            <p:strVal val="#ppt_w"/>
                                          </p:val>
                                        </p:tav>
                                      </p:tavLst>
                                    </p:anim>
                                    <p:anim calcmode="lin" valueType="num">
                                      <p:cBhvr>
                                        <p:cTn id="72" dur="500" fill="hold"/>
                                        <p:tgtEl>
                                          <p:spTgt spid="5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53"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a:solidFill>
                  <a:schemeClr val="tx1"/>
                </a:solidFill>
              </a:rPr>
              <a:t>Changing Image Elements :</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2999</TotalTime>
  <Words>1272</Words>
  <Application>Microsoft Office PowerPoint</Application>
  <PresentationFormat>Widescreen</PresentationFormat>
  <Paragraphs>68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Estrangelo Edessa</vt:lpstr>
      <vt:lpstr>Wingdings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563</cp:revision>
  <dcterms:created xsi:type="dcterms:W3CDTF">2015-12-31T02:20:12Z</dcterms:created>
  <dcterms:modified xsi:type="dcterms:W3CDTF">2016-09-20T23:31:08Z</dcterms:modified>
</cp:coreProperties>
</file>