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0000"/>
    <a:srgbClr val="4472C4"/>
    <a:srgbClr val="FFC000"/>
    <a:srgbClr val="A5A5A5"/>
    <a:srgbClr val="ED7D31"/>
    <a:srgbClr val="5B9BD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2">
            <a:lumMod val="10000"/>
          </a:schemeClr>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50637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rgbClr val="00B0F0"/>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A5A5A5"/>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Product &amp; service support, intellectual rights, social media management. </a:t>
            </a:r>
          </a:p>
        </p:txBody>
      </p:sp>
      <p:sp>
        <p:nvSpPr>
          <p:cNvPr id="19" name="Text Placeholder 18"/>
          <p:cNvSpPr>
            <a:spLocks noGrp="1"/>
          </p:cNvSpPr>
          <p:nvPr>
            <p:ph type="body" sz="half" idx="65"/>
          </p:nvPr>
        </p:nvSpPr>
        <p:spPr/>
        <p:txBody>
          <a:bodyPr/>
          <a:lstStyle/>
          <a:p>
            <a:pPr lvl="0"/>
            <a:r>
              <a:rPr lang="en-US" sz="2000" dirty="0"/>
              <a:t>Lori Sager</a:t>
            </a:r>
          </a:p>
        </p:txBody>
      </p:sp>
      <p:pic>
        <p:nvPicPr>
          <p:cNvPr id="12" name="Picture Placeholder 11"/>
          <p:cNvPicPr>
            <a:picLocks noGrp="1" noChangeAspect="1"/>
          </p:cNvPicPr>
          <p:nvPr>
            <p:ph type="pic" sz="quarter" idx="53"/>
          </p:nvPr>
        </p:nvPicPr>
        <p:blipFill>
          <a:blip r:embed="rId2">
            <a:extLst>
              <a:ext uri="{28A0092B-C50C-407E-A947-70E740481C1C}">
                <a14:useLocalDpi xmlns:a14="http://schemas.microsoft.com/office/drawing/2010/main" val="0"/>
              </a:ext>
            </a:extLst>
          </a:blip>
          <a:stretch>
            <a:fillRect/>
          </a:stretch>
        </p:blipFill>
        <p:spPr>
          <a:xfrm>
            <a:off x="943967" y="2026581"/>
            <a:ext cx="2251315" cy="2257552"/>
          </a:xfrm>
          <a:ln>
            <a:solidFill>
              <a:srgbClr val="00B0F0"/>
            </a:solidFill>
          </a:ln>
        </p:spPr>
      </p:pic>
      <p:pic>
        <p:nvPicPr>
          <p:cNvPr id="16" name="Picture Placeholder 15"/>
          <p:cNvPicPr>
            <a:picLocks noGrp="1" noChangeAspect="1"/>
          </p:cNvPicPr>
          <p:nvPr>
            <p:ph type="pic" sz="quarter" idx="54"/>
          </p:nvPr>
        </p:nvPicPr>
        <p:blipFill>
          <a:blip r:embed="rId3">
            <a:extLst>
              <a:ext uri="{28A0092B-C50C-407E-A947-70E740481C1C}">
                <a14:useLocalDpi xmlns:a14="http://schemas.microsoft.com/office/drawing/2010/main" val="0"/>
              </a:ext>
            </a:extLst>
          </a:blip>
          <a:srcRect l="2252" r="2252"/>
          <a:stretch>
            <a:fillRect/>
          </a:stretch>
        </p:blipFill>
        <p:spPr>
          <a:ln>
            <a:solidFill>
              <a:srgbClr val="ED7D31"/>
            </a:solidFill>
          </a:ln>
        </p:spPr>
      </p:pic>
      <p:pic>
        <p:nvPicPr>
          <p:cNvPr id="20" name="Picture Placeholder 19"/>
          <p:cNvPicPr>
            <a:picLocks noGrp="1" noChangeAspect="1"/>
          </p:cNvPicPr>
          <p:nvPr>
            <p:ph type="pic" sz="quarter" idx="58"/>
          </p:nvPr>
        </p:nvPicPr>
        <p:blipFill>
          <a:blip r:embed="rId4">
            <a:extLst>
              <a:ext uri="{28A0092B-C50C-407E-A947-70E740481C1C}">
                <a14:useLocalDpi xmlns:a14="http://schemas.microsoft.com/office/drawing/2010/main" val="0"/>
              </a:ext>
            </a:extLst>
          </a:blip>
          <a:srcRect l="1015" r="1015"/>
          <a:stretch>
            <a:fillRect/>
          </a:stretch>
        </p:blipFill>
        <p:spPr>
          <a:ln>
            <a:solidFill>
              <a:srgbClr val="A5A5A5"/>
            </a:solidFill>
          </a:ln>
        </p:spPr>
      </p:pic>
      <p:pic>
        <p:nvPicPr>
          <p:cNvPr id="3" name="Picture Placeholder 2"/>
          <p:cNvPicPr>
            <a:picLocks noGrp="1" noChangeAspect="1"/>
          </p:cNvPicPr>
          <p:nvPr>
            <p:ph type="pic" sz="quarter" idx="62"/>
          </p:nvPr>
        </p:nvPicPr>
        <p:blipFill>
          <a:blip r:embed="rId5">
            <a:extLst>
              <a:ext uri="{28A0092B-C50C-407E-A947-70E740481C1C}">
                <a14:useLocalDpi xmlns:a14="http://schemas.microsoft.com/office/drawing/2010/main" val="0"/>
              </a:ext>
            </a:extLst>
          </a:blip>
          <a:stretch>
            <a:fillRect/>
          </a:stretch>
        </p:blipFill>
        <p:spPr>
          <a:xfrm>
            <a:off x="9013363" y="2026581"/>
            <a:ext cx="2197616" cy="2257552"/>
          </a:xfrm>
          <a:ln>
            <a:solidFill>
              <a:srgbClr val="FFC000"/>
            </a:solidFill>
          </a:ln>
        </p:spPr>
      </p:pic>
      <p:grpSp>
        <p:nvGrpSpPr>
          <p:cNvPr id="21" name="Group 20"/>
          <p:cNvGrpSpPr/>
          <p:nvPr/>
        </p:nvGrpSpPr>
        <p:grpSpPr>
          <a:xfrm>
            <a:off x="754150" y="295106"/>
            <a:ext cx="4364195" cy="665324"/>
            <a:chOff x="754150" y="295106"/>
            <a:chExt cx="4364195" cy="665324"/>
          </a:xfrm>
        </p:grpSpPr>
        <p:sp>
          <p:nvSpPr>
            <p:cNvPr id="2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6" name="Picture 2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414830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p:stCondLst>
                                    <p:cond delay="0"/>
                                  </p:stCondLst>
                                  <p:endCondLst>
                                    <p:cond evt="begin" delay="0"/>
                                  </p:end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par>
                                <p:cTn id="13" presetID="10" presetClass="entr" presetSubtype="0" fill="hold" grpId="0" nodeType="withEffect">
                                  <p:stCondLst>
                                    <p:cond delay="0"/>
                                  </p:stCondLst>
                                  <p:endCondLst>
                                    <p:cond evt="begin" delay="0"/>
                                  </p:end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p:stCondLst>
                                    <p:cond delay="0"/>
                                  </p:stCondLst>
                                  <p:endCondLst>
                                    <p:cond evt="begin" delay="0"/>
                                  </p:end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p:stCondLst>
                                    <p:cond delay="0"/>
                                  </p:stCondLst>
                                  <p:endCondLst>
                                    <p:cond evt="begin" delay="0"/>
                                  </p:endCondLst>
                                  <p:childTnLst>
                                    <p:set>
                                      <p:cBhvr>
                                        <p:cTn id="28" dur="1" fill="hold">
                                          <p:stCondLst>
                                            <p:cond delay="0"/>
                                          </p:stCondLst>
                                        </p:cTn>
                                        <p:tgtEl>
                                          <p:spTgt spid="11">
                                            <p:txEl>
                                              <p:pRg st="0" end="0"/>
                                            </p:txEl>
                                          </p:spTgt>
                                        </p:tgtEl>
                                        <p:attrNameLst>
                                          <p:attrName>style.visibility</p:attrName>
                                        </p:attrNameLst>
                                      </p:cBhvr>
                                      <p:to>
                                        <p:strVal val="visible"/>
                                      </p:to>
                                    </p:set>
                                    <p:animEffect transition="in" filter="fade">
                                      <p:cBhvr>
                                        <p:cTn id="29" dur="500"/>
                                        <p:tgtEl>
                                          <p:spTgt spid="11">
                                            <p:txEl>
                                              <p:pRg st="0" end="0"/>
                                            </p:txEl>
                                          </p:spTgt>
                                        </p:tgtEl>
                                      </p:cBhvr>
                                    </p:animEffect>
                                  </p:childTnLst>
                                </p:cTn>
                              </p:par>
                              <p:par>
                                <p:cTn id="30" presetID="10" presetClass="entr" presetSubtype="0" fill="hold" grpId="0" nodeType="withEffect">
                                  <p:stCondLst>
                                    <p:cond delay="0"/>
                                  </p:stCondLst>
                                  <p:endCondLst>
                                    <p:cond evt="begin" delay="0"/>
                                  </p:end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p:stCondLst>
                                    <p:cond delay="0"/>
                                  </p:stCondLst>
                                  <p:endCondLst>
                                    <p:cond evt="begin" delay="0"/>
                                  </p:end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p:stCondLst>
                                    <p:cond delay="0"/>
                                  </p:stCondLst>
                                  <p:endCondLst>
                                    <p:cond evt="begin" delay="0"/>
                                  </p:endCondLst>
                                  <p:childTnLst>
                                    <p:set>
                                      <p:cBhvr>
                                        <p:cTn id="45" dur="1" fill="hold">
                                          <p:stCondLst>
                                            <p:cond delay="0"/>
                                          </p:stCondLst>
                                        </p:cTn>
                                        <p:tgtEl>
                                          <p:spTgt spid="15">
                                            <p:txEl>
                                              <p:pRg st="0" end="0"/>
                                            </p:txEl>
                                          </p:spTgt>
                                        </p:tgtEl>
                                        <p:attrNameLst>
                                          <p:attrName>style.visibility</p:attrName>
                                        </p:attrNameLst>
                                      </p:cBhvr>
                                      <p:to>
                                        <p:strVal val="visible"/>
                                      </p:to>
                                    </p:set>
                                    <p:animEffect transition="in" filter="fade">
                                      <p:cBhvr>
                                        <p:cTn id="46" dur="500"/>
                                        <p:tgtEl>
                                          <p:spTgt spid="15">
                                            <p:txEl>
                                              <p:pRg st="0" end="0"/>
                                            </p:txEl>
                                          </p:spTgt>
                                        </p:tgtEl>
                                      </p:cBhvr>
                                    </p:animEffect>
                                  </p:childTnLst>
                                </p:cTn>
                              </p:par>
                              <p:par>
                                <p:cTn id="47" presetID="10" presetClass="entr" presetSubtype="0" fill="hold" grpId="0" nodeType="withEffect">
                                  <p:stCondLst>
                                    <p:cond delay="0"/>
                                  </p:stCondLst>
                                  <p:endCondLst>
                                    <p:cond evt="begin" delay="0"/>
                                  </p:endCondLst>
                                  <p:childTnLst>
                                    <p:set>
                                      <p:cBhvr>
                                        <p:cTn id="48" dur="1" fill="hold">
                                          <p:stCondLst>
                                            <p:cond delay="0"/>
                                          </p:stCondLst>
                                        </p:cTn>
                                        <p:tgtEl>
                                          <p:spTgt spid="13">
                                            <p:txEl>
                                              <p:pRg st="0" end="0"/>
                                            </p:txEl>
                                          </p:spTgt>
                                        </p:tgtEl>
                                        <p:attrNameLst>
                                          <p:attrName>style.visibility</p:attrName>
                                        </p:attrNameLst>
                                      </p:cBhvr>
                                      <p:to>
                                        <p:strVal val="visible"/>
                                      </p:to>
                                    </p:set>
                                    <p:animEffect transition="in" filter="fade">
                                      <p:cBhvr>
                                        <p:cTn id="49" dur="500"/>
                                        <p:tgtEl>
                                          <p:spTgt spid="13">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p:stCondLst>
                                    <p:cond delay="0"/>
                                  </p:stCondLst>
                                  <p:endCondLst>
                                    <p:cond evt="begin" delay="0"/>
                                  </p:endCondLst>
                                  <p:childTnLst>
                                    <p:set>
                                      <p:cBhvr>
                                        <p:cTn id="52" dur="1" fill="hold">
                                          <p:stCondLst>
                                            <p:cond delay="0"/>
                                          </p:stCondLst>
                                        </p:cTn>
                                        <p:tgtEl>
                                          <p:spTgt spid="14">
                                            <p:txEl>
                                              <p:pRg st="0" end="0"/>
                                            </p:txEl>
                                          </p:spTgt>
                                        </p:tgtEl>
                                        <p:attrNameLst>
                                          <p:attrName>style.visibility</p:attrName>
                                        </p:attrNameLst>
                                      </p:cBhvr>
                                      <p:to>
                                        <p:strVal val="visible"/>
                                      </p:to>
                                    </p:set>
                                    <p:anim calcmode="lin" valueType="num">
                                      <p:cBhvr additive="base">
                                        <p:cTn id="5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53" presetClass="entr" presetSubtype="16" fill="hold" nodeType="afterEffect">
                                  <p:stCondLst>
                                    <p:cond delay="0"/>
                                  </p:stCondLst>
                                  <p:childTnLst>
                                    <p:set>
                                      <p:cBhvr>
                                        <p:cTn id="57" dur="1" fill="hold">
                                          <p:stCondLst>
                                            <p:cond delay="0"/>
                                          </p:stCondLst>
                                        </p:cTn>
                                        <p:tgtEl>
                                          <p:spTgt spid="3"/>
                                        </p:tgtEl>
                                        <p:attrNameLst>
                                          <p:attrName>style.visibility</p:attrName>
                                        </p:attrNameLst>
                                      </p:cBhvr>
                                      <p:to>
                                        <p:strVal val="visible"/>
                                      </p:to>
                                    </p:set>
                                    <p:anim calcmode="lin" valueType="num">
                                      <p:cBhvr>
                                        <p:cTn id="58" dur="500" fill="hold"/>
                                        <p:tgtEl>
                                          <p:spTgt spid="3"/>
                                        </p:tgtEl>
                                        <p:attrNameLst>
                                          <p:attrName>ppt_w</p:attrName>
                                        </p:attrNameLst>
                                      </p:cBhvr>
                                      <p:tavLst>
                                        <p:tav tm="0">
                                          <p:val>
                                            <p:fltVal val="0"/>
                                          </p:val>
                                        </p:tav>
                                        <p:tav tm="100000">
                                          <p:val>
                                            <p:strVal val="#ppt_w"/>
                                          </p:val>
                                        </p:tav>
                                      </p:tavLst>
                                    </p:anim>
                                    <p:anim calcmode="lin" valueType="num">
                                      <p:cBhvr>
                                        <p:cTn id="59" dur="500" fill="hold"/>
                                        <p:tgtEl>
                                          <p:spTgt spid="3"/>
                                        </p:tgtEl>
                                        <p:attrNameLst>
                                          <p:attrName>ppt_h</p:attrName>
                                        </p:attrNameLst>
                                      </p:cBhvr>
                                      <p:tavLst>
                                        <p:tav tm="0">
                                          <p:val>
                                            <p:fltVal val="0"/>
                                          </p:val>
                                        </p:tav>
                                        <p:tav tm="100000">
                                          <p:val>
                                            <p:strVal val="#ppt_h"/>
                                          </p:val>
                                        </p:tav>
                                      </p:tavLst>
                                    </p:anim>
                                    <p:animEffect transition="in" filter="fade">
                                      <p:cBhvr>
                                        <p:cTn id="60" dur="500"/>
                                        <p:tgtEl>
                                          <p:spTgt spid="3"/>
                                        </p:tgtEl>
                                      </p:cBhvr>
                                    </p:animEffect>
                                  </p:childTnLst>
                                </p:cTn>
                              </p:par>
                            </p:childTnLst>
                          </p:cTn>
                        </p:par>
                        <p:par>
                          <p:cTn id="61" fill="hold">
                            <p:stCondLst>
                              <p:cond delay="5000"/>
                            </p:stCondLst>
                            <p:childTnLst>
                              <p:par>
                                <p:cTn id="62" presetID="10" presetClass="entr" presetSubtype="0" fill="hold" grpId="0" nodeType="afterEffect">
                                  <p:stCondLst>
                                    <p:cond delay="0"/>
                                  </p:stCondLst>
                                  <p:childTnLst>
                                    <p:set>
                                      <p:cBhvr>
                                        <p:cTn id="63" dur="1" fill="hold">
                                          <p:stCondLst>
                                            <p:cond delay="0"/>
                                          </p:stCondLst>
                                        </p:cTn>
                                        <p:tgtEl>
                                          <p:spTgt spid="19">
                                            <p:txEl>
                                              <p:pRg st="0" end="0"/>
                                            </p:txEl>
                                          </p:spTgt>
                                        </p:tgtEl>
                                        <p:attrNameLst>
                                          <p:attrName>style.visibility</p:attrName>
                                        </p:attrNameLst>
                                      </p:cBhvr>
                                      <p:to>
                                        <p:strVal val="visible"/>
                                      </p:to>
                                    </p:set>
                                    <p:animEffect transition="in" filter="fade">
                                      <p:cBhvr>
                                        <p:cTn id="64" dur="500"/>
                                        <p:tgtEl>
                                          <p:spTgt spid="19">
                                            <p:txEl>
                                              <p:pRg st="0" end="0"/>
                                            </p:txEl>
                                          </p:spTgt>
                                        </p:tgtEl>
                                      </p:cBhvr>
                                    </p:animEffect>
                                  </p:childTnLst>
                                </p:cTn>
                              </p:par>
                              <p:par>
                                <p:cTn id="65" presetID="10" presetClass="entr" presetSubtype="0" fill="hold" grpId="0" nodeType="withEffect">
                                  <p:stCondLst>
                                    <p:cond delay="0"/>
                                  </p:stCondLst>
                                  <p:endCondLst>
                                    <p:cond evt="begin" delay="0"/>
                                  </p:endCondLst>
                                  <p:childTnLst>
                                    <p:set>
                                      <p:cBhvr>
                                        <p:cTn id="66" dur="1" fill="hold">
                                          <p:stCondLst>
                                            <p:cond delay="0"/>
                                          </p:stCondLst>
                                        </p:cTn>
                                        <p:tgtEl>
                                          <p:spTgt spid="17">
                                            <p:txEl>
                                              <p:pRg st="0" end="0"/>
                                            </p:txEl>
                                          </p:spTgt>
                                        </p:tgtEl>
                                        <p:attrNameLst>
                                          <p:attrName>style.visibility</p:attrName>
                                        </p:attrNameLst>
                                      </p:cBhvr>
                                      <p:to>
                                        <p:strVal val="visible"/>
                                      </p:to>
                                    </p:set>
                                    <p:animEffect transition="in" filter="fade">
                                      <p:cBhvr>
                                        <p:cTn id="67" dur="500"/>
                                        <p:tgtEl>
                                          <p:spTgt spid="17">
                                            <p:txEl>
                                              <p:pRg st="0" end="0"/>
                                            </p:txEl>
                                          </p:spTgt>
                                        </p:tgtEl>
                                      </p:cBhvr>
                                    </p:animEffect>
                                  </p:childTnLst>
                                </p:cTn>
                              </p:par>
                            </p:childTnLst>
                          </p:cTn>
                        </p:par>
                        <p:par>
                          <p:cTn id="68" fill="hold">
                            <p:stCondLst>
                              <p:cond delay="5500"/>
                            </p:stCondLst>
                            <p:childTnLst>
                              <p:par>
                                <p:cTn id="69" presetID="2" presetClass="entr" presetSubtype="4" accel="50000" decel="50000" fill="hold" grpId="0" nodeType="afterEffect">
                                  <p:stCondLst>
                                    <p:cond delay="0"/>
                                  </p:stCondLst>
                                  <p:endCondLst>
                                    <p:cond evt="begin" delay="0"/>
                                  </p:endCondLst>
                                  <p:childTnLst>
                                    <p:set>
                                      <p:cBhvr>
                                        <p:cTn id="70" dur="1" fill="hold">
                                          <p:stCondLst>
                                            <p:cond delay="0"/>
                                          </p:stCondLst>
                                        </p:cTn>
                                        <p:tgtEl>
                                          <p:spTgt spid="18">
                                            <p:txEl>
                                              <p:pRg st="0" end="0"/>
                                            </p:txEl>
                                          </p:spTgt>
                                        </p:tgtEl>
                                        <p:attrNameLst>
                                          <p:attrName>style.visibility</p:attrName>
                                        </p:attrNameLst>
                                      </p:cBhvr>
                                      <p:to>
                                        <p:strVal val="visible"/>
                                      </p:to>
                                    </p:set>
                                    <p:anim calcmode="lin" valueType="num">
                                      <p:cBhvr additive="base">
                                        <p:cTn id="7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3313</TotalTime>
  <Words>1170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621</cp:revision>
  <dcterms:created xsi:type="dcterms:W3CDTF">2015-12-31T02:20:12Z</dcterms:created>
  <dcterms:modified xsi:type="dcterms:W3CDTF">2016-09-19T23:41:36Z</dcterms:modified>
</cp:coreProperties>
</file>