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0000"/>
    <a:srgbClr val="4472C4"/>
    <a:srgbClr val="FFC000"/>
    <a:srgbClr val="A5A5A5"/>
    <a:srgbClr val="ED7D31"/>
    <a:srgbClr val="5B9BD5"/>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l_txt_ 2pic">
    <p:spTree>
      <p:nvGrpSpPr>
        <p:cNvPr id="1" name=""/>
        <p:cNvGrpSpPr/>
        <p:nvPr/>
      </p:nvGrpSpPr>
      <p:grpSpPr>
        <a:xfrm>
          <a:off x="0" y="0"/>
          <a:ext cx="0" cy="0"/>
          <a:chOff x="0" y="0"/>
          <a:chExt cx="0" cy="0"/>
        </a:xfrm>
      </p:grpSpPr>
      <p:sp>
        <p:nvSpPr>
          <p:cNvPr id="20" name="Picture Placeholder 7"/>
          <p:cNvSpPr>
            <a:spLocks noGrp="1"/>
          </p:cNvSpPr>
          <p:nvPr>
            <p:ph type="pic" sz="quarter" idx="53" hasCustomPrompt="1"/>
          </p:nvPr>
        </p:nvSpPr>
        <p:spPr>
          <a:xfrm>
            <a:off x="6576061" y="1441444"/>
            <a:ext cx="4730496" cy="2401824"/>
          </a:xfrm>
          <a:prstGeom prst="rect">
            <a:avLst/>
          </a:prstGeom>
          <a:ln w="28575">
            <a:noFill/>
          </a:ln>
        </p:spPr>
        <p:txBody>
          <a:bodyPr wrap="none" tIns="0" bIns="274320" anchor="b"/>
          <a:lstStyle>
            <a:lvl1pPr algn="ctr" rtl="0">
              <a:buNone/>
              <a:defRPr sz="2400" b="1">
                <a:solidFill>
                  <a:schemeClr val="tx1">
                    <a:lumMod val="50000"/>
                    <a:lumOff val="50000"/>
                  </a:schemeClr>
                </a:solidFill>
              </a:defRPr>
            </a:lvl1pPr>
          </a:lstStyle>
          <a:p>
            <a:r>
              <a:rPr lang="en-US" dirty="0"/>
              <a:t>Click Icon To Add Image</a:t>
            </a:r>
          </a:p>
        </p:txBody>
      </p:sp>
      <p:sp>
        <p:nvSpPr>
          <p:cNvPr id="21" name="Picture Placeholder 7"/>
          <p:cNvSpPr>
            <a:spLocks noGrp="1"/>
          </p:cNvSpPr>
          <p:nvPr>
            <p:ph type="pic" sz="quarter" idx="54" hasCustomPrompt="1"/>
          </p:nvPr>
        </p:nvSpPr>
        <p:spPr>
          <a:xfrm>
            <a:off x="6576061" y="4127492"/>
            <a:ext cx="4730496" cy="2401824"/>
          </a:xfrm>
          <a:prstGeom prst="rect">
            <a:avLst/>
          </a:prstGeom>
          <a:ln w="28575">
            <a:noFill/>
          </a:ln>
        </p:spPr>
        <p:txBody>
          <a:bodyPr wrap="none" tIns="0" bIns="274320" anchor="b"/>
          <a:lstStyle>
            <a:lvl1pPr algn="ctr" rtl="0">
              <a:buNone/>
              <a:defRPr sz="2400"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196246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p:cNvGrpSpPr/>
          <p:nvPr/>
        </p:nvGrpSpPr>
        <p:grpSpPr>
          <a:xfrm>
            <a:off x="851712" y="1439334"/>
            <a:ext cx="5367867" cy="5096933"/>
            <a:chOff x="851712" y="1439334"/>
            <a:chExt cx="5367867" cy="5096933"/>
          </a:xfrm>
        </p:grpSpPr>
        <p:sp>
          <p:nvSpPr>
            <p:cNvPr id="6" name="Folded Corner 5"/>
            <p:cNvSpPr/>
            <p:nvPr/>
          </p:nvSpPr>
          <p:spPr bwMode="auto">
            <a:xfrm>
              <a:off x="851712" y="1439334"/>
              <a:ext cx="5367867" cy="5096933"/>
            </a:xfrm>
            <a:prstGeom prst="foldedCorner">
              <a:avLst>
                <a:gd name="adj" fmla="val 13464"/>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 name="TextBox 4"/>
            <p:cNvSpPr txBox="1"/>
            <p:nvPr/>
          </p:nvSpPr>
          <p:spPr>
            <a:xfrm>
              <a:off x="1078936" y="2172098"/>
              <a:ext cx="4913419" cy="3857338"/>
            </a:xfrm>
            <a:prstGeom prst="rect">
              <a:avLst/>
            </a:prstGeom>
            <a:noFill/>
          </p:spPr>
          <p:txBody>
            <a:bodyPr wrap="square" lIns="0" tIns="0" rIns="0" bIns="0" rtlCol="0">
              <a:spAutoFit/>
            </a:bodyPr>
            <a:lstStyle/>
            <a:p>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2">
                    <a:lumMod val="25000"/>
                  </a:schemeClr>
                </a:solidFill>
              </a:endParaRPr>
            </a:p>
            <a:p>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endParaRPr>
            </a:p>
            <a:p>
              <a:r>
                <a:rPr lang="en-US" sz="1400" dirty="0">
                  <a:solidFill>
                    <a:schemeClr val="bg2">
                      <a:lumMod val="2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a:t>
              </a:r>
            </a:p>
          </p:txBody>
        </p:sp>
        <p:grpSp>
          <p:nvGrpSpPr>
            <p:cNvPr id="15" name="Group 14"/>
            <p:cNvGrpSpPr/>
            <p:nvPr/>
          </p:nvGrpSpPr>
          <p:grpSpPr>
            <a:xfrm>
              <a:off x="1066800" y="1549400"/>
              <a:ext cx="2133600" cy="508000"/>
              <a:chOff x="800100" y="1162050"/>
              <a:chExt cx="1600200" cy="381000"/>
            </a:xfrm>
          </p:grpSpPr>
          <p:sp>
            <p:nvSpPr>
              <p:cNvPr id="7" name="Rounded Rectangle 6"/>
              <p:cNvSpPr/>
              <p:nvPr/>
            </p:nvSpPr>
            <p:spPr bwMode="auto">
              <a:xfrm>
                <a:off x="800100" y="1162050"/>
                <a:ext cx="1600200" cy="381000"/>
              </a:xfrm>
              <a:prstGeom prst="roundRect">
                <a:avLst>
                  <a:gd name="adj" fmla="val 37234"/>
                </a:avLst>
              </a:prstGeom>
              <a:solidFill>
                <a:schemeClr val="tx1"/>
              </a:solidFill>
              <a:ln w="6350">
                <a:solidFill>
                  <a:schemeClr val="bg1"/>
                </a:solid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8"/>
              <p:cNvSpPr txBox="1">
                <a:spLocks/>
              </p:cNvSpPr>
              <p:nvPr/>
            </p:nvSpPr>
            <p:spPr>
              <a:xfrm>
                <a:off x="809202" y="1252178"/>
                <a:ext cx="1591098" cy="153289"/>
              </a:xfrm>
              <a:prstGeom prst="rect">
                <a:avLst/>
              </a:prstGeom>
            </p:spPr>
            <p:txBody>
              <a:bodyPr lIns="0" tIns="0" rIns="0" bIns="0" anchor="ctr"/>
              <a:lstStyle/>
              <a:p>
                <a:pPr algn="ctr"/>
                <a:r>
                  <a:rPr lang="en-US" sz="1867" b="1" dirty="0">
                    <a:solidFill>
                      <a:schemeClr val="bg1">
                        <a:lumMod val="85000"/>
                      </a:schemeClr>
                    </a:solidFill>
                  </a:rPr>
                  <a:t>Lorem Ipsum Dolor</a:t>
                </a:r>
                <a:endParaRPr lang="en-US" sz="1867" dirty="0">
                  <a:solidFill>
                    <a:schemeClr val="bg1">
                      <a:lumMod val="85000"/>
                    </a:schemeClr>
                  </a:solidFill>
                </a:endParaRPr>
              </a:p>
            </p:txBody>
          </p:sp>
        </p:grpSp>
      </p:grpSp>
      <p:grpSp>
        <p:nvGrpSpPr>
          <p:cNvPr id="48" name="Group 47"/>
          <p:cNvGrpSpPr/>
          <p:nvPr/>
        </p:nvGrpSpPr>
        <p:grpSpPr>
          <a:xfrm>
            <a:off x="9595974" y="1122298"/>
            <a:ext cx="1706880" cy="508000"/>
            <a:chOff x="6572359" y="1313899"/>
            <a:chExt cx="1706880" cy="508000"/>
          </a:xfrm>
        </p:grpSpPr>
        <p:cxnSp>
          <p:nvCxnSpPr>
            <p:cNvPr id="43" name="Straight Connector 42"/>
            <p:cNvCxnSpPr/>
            <p:nvPr/>
          </p:nvCxnSpPr>
          <p:spPr>
            <a:xfrm rot="10800000">
              <a:off x="6572359" y="160663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5" name="Trapezoid 44"/>
            <p:cNvSpPr/>
            <p:nvPr/>
          </p:nvSpPr>
          <p:spPr>
            <a:xfrm rot="10800000" flipH="1">
              <a:off x="6944893" y="161446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Parallelogram 45"/>
            <p:cNvSpPr/>
            <p:nvPr/>
          </p:nvSpPr>
          <p:spPr>
            <a:xfrm flipV="1">
              <a:off x="6698291" y="131389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8" name="Picture Placeholder 7"/>
          <p:cNvPicPr>
            <a:picLocks noGrp="1" noChangeAspect="1"/>
          </p:cNvPicPr>
          <p:nvPr>
            <p:ph type="pic" sz="quarter" idx="53"/>
          </p:nvPr>
        </p:nvPicPr>
        <p:blipFill>
          <a:blip r:embed="rId2">
            <a:extLst>
              <a:ext uri="{28A0092B-C50C-407E-A947-70E740481C1C}">
                <a14:useLocalDpi xmlns:a14="http://schemas.microsoft.com/office/drawing/2010/main" val="0"/>
              </a:ext>
            </a:extLst>
          </a:blip>
          <a:stretch>
            <a:fillRect/>
          </a:stretch>
        </p:blipFill>
        <p:spPr>
          <a:xfrm>
            <a:off x="6572356" y="1313825"/>
            <a:ext cx="4730496" cy="2365248"/>
          </a:xfrm>
          <a:ln w="6350">
            <a:solidFill>
              <a:schemeClr val="bg1"/>
            </a:solidFill>
          </a:ln>
          <a:effectLst>
            <a:outerShdw blurRad="50800" dist="38100" dir="18900000" algn="bl" rotWithShape="0">
              <a:prstClr val="black">
                <a:alpha val="40000"/>
              </a:prstClr>
            </a:outerShdw>
          </a:effectLst>
        </p:spPr>
      </p:pic>
      <p:grpSp>
        <p:nvGrpSpPr>
          <p:cNvPr id="10" name="Group 9"/>
          <p:cNvGrpSpPr/>
          <p:nvPr/>
        </p:nvGrpSpPr>
        <p:grpSpPr>
          <a:xfrm>
            <a:off x="9595974" y="3904188"/>
            <a:ext cx="1706880" cy="508000"/>
            <a:chOff x="6572357" y="3914649"/>
            <a:chExt cx="1706880" cy="508000"/>
          </a:xfrm>
        </p:grpSpPr>
        <p:cxnSp>
          <p:nvCxnSpPr>
            <p:cNvPr id="37" name="Straight Connector 36"/>
            <p:cNvCxnSpPr/>
            <p:nvPr/>
          </p:nvCxnSpPr>
          <p:spPr>
            <a:xfrm rot="10800000">
              <a:off x="6572357" y="420738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39" name="Trapezoid 38"/>
            <p:cNvSpPr/>
            <p:nvPr/>
          </p:nvSpPr>
          <p:spPr>
            <a:xfrm rot="10800000" flipH="1">
              <a:off x="6944891" y="4215215"/>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arallelogram 39"/>
            <p:cNvSpPr/>
            <p:nvPr/>
          </p:nvSpPr>
          <p:spPr>
            <a:xfrm flipV="1">
              <a:off x="6698290" y="3914649"/>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pic>
        <p:nvPicPr>
          <p:cNvPr id="9" name="Picture Placeholder 8"/>
          <p:cNvPicPr>
            <a:picLocks noGrp="1" noChangeAspect="1"/>
          </p:cNvPicPr>
          <p:nvPr>
            <p:ph type="pic" sz="quarter" idx="54"/>
          </p:nvPr>
        </p:nvPicPr>
        <p:blipFill>
          <a:blip r:embed="rId3">
            <a:extLst>
              <a:ext uri="{28A0092B-C50C-407E-A947-70E740481C1C}">
                <a14:useLocalDpi xmlns:a14="http://schemas.microsoft.com/office/drawing/2010/main" val="0"/>
              </a:ext>
            </a:extLst>
          </a:blip>
          <a:stretch>
            <a:fillRect/>
          </a:stretch>
        </p:blipFill>
        <p:spPr>
          <a:xfrm>
            <a:off x="6572356" y="4102199"/>
            <a:ext cx="4730496" cy="2365248"/>
          </a:xfrm>
          <a:ln w="6350">
            <a:solidFill>
              <a:schemeClr val="bg1"/>
            </a:solidFill>
          </a:ln>
          <a:effectLst>
            <a:outerShdw blurRad="50800" dist="38100" dir="18900000" algn="bl" rotWithShape="0">
              <a:prstClr val="black">
                <a:alpha val="40000"/>
              </a:prstClr>
            </a:outerShdw>
          </a:effectLst>
        </p:spPr>
      </p:pic>
      <p:grpSp>
        <p:nvGrpSpPr>
          <p:cNvPr id="54" name="Group 53"/>
          <p:cNvGrpSpPr>
            <a:grpSpLocks noChangeAspect="1"/>
          </p:cNvGrpSpPr>
          <p:nvPr/>
        </p:nvGrpSpPr>
        <p:grpSpPr>
          <a:xfrm>
            <a:off x="9721905" y="1122300"/>
            <a:ext cx="987427" cy="1447800"/>
            <a:chOff x="9721905" y="930387"/>
            <a:chExt cx="987427" cy="1447800"/>
          </a:xfrm>
          <a:effectLst>
            <a:outerShdw blurRad="50800" dist="38100" dir="2700000" algn="tl" rotWithShape="0">
              <a:prstClr val="black">
                <a:alpha val="40000"/>
              </a:prstClr>
            </a:outerShdw>
          </a:effectLst>
        </p:grpSpPr>
        <p:sp>
          <p:nvSpPr>
            <p:cNvPr id="47" name="Freeform 46"/>
            <p:cNvSpPr/>
            <p:nvPr/>
          </p:nvSpPr>
          <p:spPr>
            <a:xfrm rot="16200000" flipH="1" flipV="1">
              <a:off x="9491719" y="1160573"/>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Oval 51"/>
            <p:cNvSpPr/>
            <p:nvPr/>
          </p:nvSpPr>
          <p:spPr>
            <a:xfrm>
              <a:off x="9895579" y="121825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01</a:t>
              </a:r>
            </a:p>
          </p:txBody>
        </p:sp>
      </p:grpSp>
      <p:grpSp>
        <p:nvGrpSpPr>
          <p:cNvPr id="55" name="Group 54"/>
          <p:cNvGrpSpPr/>
          <p:nvPr/>
        </p:nvGrpSpPr>
        <p:grpSpPr>
          <a:xfrm>
            <a:off x="9721905" y="3904188"/>
            <a:ext cx="987427" cy="1447800"/>
            <a:chOff x="9721905" y="3802587"/>
            <a:chExt cx="987427" cy="1447800"/>
          </a:xfrm>
          <a:effectLst>
            <a:outerShdw blurRad="50800" dist="38100" dir="2700000" algn="tl" rotWithShape="0">
              <a:prstClr val="black">
                <a:alpha val="40000"/>
              </a:prstClr>
            </a:outerShdw>
          </a:effectLst>
        </p:grpSpPr>
        <p:sp>
          <p:nvSpPr>
            <p:cNvPr id="41" name="Freeform 40"/>
            <p:cNvSpPr/>
            <p:nvPr/>
          </p:nvSpPr>
          <p:spPr>
            <a:xfrm rot="16200000" flipH="1" flipV="1">
              <a:off x="9491719" y="4032773"/>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3" name="Oval 52"/>
            <p:cNvSpPr/>
            <p:nvPr/>
          </p:nvSpPr>
          <p:spPr>
            <a:xfrm>
              <a:off x="9897382" y="4056587"/>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02</a:t>
              </a:r>
            </a:p>
          </p:txBody>
        </p:sp>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9" name="Picture 2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362206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1000" fill="hold"/>
                                        <p:tgtEl>
                                          <p:spTgt spid="5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nodeType="afterEffect">
                                  <p:stCondLst>
                                    <p:cond delay="0"/>
                                  </p:stCondLst>
                                  <p:childTnLst>
                                    <p:set>
                                      <p:cBhvr>
                                        <p:cTn id="12" dur="1" fill="hold">
                                          <p:stCondLst>
                                            <p:cond delay="0"/>
                                          </p:stCondLst>
                                        </p:cTn>
                                        <p:tgtEl>
                                          <p:spTgt spid="48"/>
                                        </p:tgtEl>
                                        <p:attrNameLst>
                                          <p:attrName>style.visibility</p:attrName>
                                        </p:attrNameLst>
                                      </p:cBhvr>
                                      <p:to>
                                        <p:strVal val="visible"/>
                                      </p:to>
                                    </p:set>
                                    <p:anim calcmode="lin" valueType="num">
                                      <p:cBhvr additive="base">
                                        <p:cTn id="13" dur="500" fill="hold"/>
                                        <p:tgtEl>
                                          <p:spTgt spid="48"/>
                                        </p:tgtEl>
                                        <p:attrNameLst>
                                          <p:attrName>ppt_x</p:attrName>
                                        </p:attrNameLst>
                                      </p:cBhvr>
                                      <p:tavLst>
                                        <p:tav tm="0">
                                          <p:val>
                                            <p:strVal val="1+#ppt_w/2"/>
                                          </p:val>
                                        </p:tav>
                                        <p:tav tm="100000">
                                          <p:val>
                                            <p:strVal val="#ppt_x"/>
                                          </p:val>
                                        </p:tav>
                                      </p:tavLst>
                                    </p:anim>
                                    <p:anim calcmode="lin" valueType="num">
                                      <p:cBhvr additive="base">
                                        <p:cTn id="14" dur="500" fill="hold"/>
                                        <p:tgtEl>
                                          <p:spTgt spid="48"/>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42" presetClass="entr" presetSubtype="0" fill="hold" nodeType="after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fade">
                                      <p:cBhvr>
                                        <p:cTn id="18" dur="1000"/>
                                        <p:tgtEl>
                                          <p:spTgt spid="54"/>
                                        </p:tgtEl>
                                      </p:cBhvr>
                                    </p:animEffect>
                                    <p:anim calcmode="lin" valueType="num">
                                      <p:cBhvr>
                                        <p:cTn id="19" dur="1000" fill="hold"/>
                                        <p:tgtEl>
                                          <p:spTgt spid="54"/>
                                        </p:tgtEl>
                                        <p:attrNameLst>
                                          <p:attrName>ppt_x</p:attrName>
                                        </p:attrNameLst>
                                      </p:cBhvr>
                                      <p:tavLst>
                                        <p:tav tm="0">
                                          <p:val>
                                            <p:strVal val="#ppt_x"/>
                                          </p:val>
                                        </p:tav>
                                        <p:tav tm="100000">
                                          <p:val>
                                            <p:strVal val="#ppt_x"/>
                                          </p:val>
                                        </p:tav>
                                      </p:tavLst>
                                    </p:anim>
                                    <p:anim calcmode="lin" valueType="num">
                                      <p:cBhvr>
                                        <p:cTn id="20" dur="1000" fill="hold"/>
                                        <p:tgtEl>
                                          <p:spTgt spid="54"/>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 presetClass="entr" presetSubtype="4"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par>
                          <p:cTn id="26" fill="hold">
                            <p:stCondLst>
                              <p:cond delay="3000"/>
                            </p:stCondLst>
                            <p:childTnLst>
                              <p:par>
                                <p:cTn id="27" presetID="2" presetClass="entr" presetSubtype="2"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1+#ppt_w/2"/>
                                          </p:val>
                                        </p:tav>
                                        <p:tav tm="100000">
                                          <p:val>
                                            <p:strVal val="#ppt_x"/>
                                          </p:val>
                                        </p:tav>
                                      </p:tavLst>
                                    </p:anim>
                                    <p:anim calcmode="lin" valueType="num">
                                      <p:cBhvr additive="base">
                                        <p:cTn id="30" dur="500" fill="hold"/>
                                        <p:tgtEl>
                                          <p:spTgt spid="10"/>
                                        </p:tgtEl>
                                        <p:attrNameLst>
                                          <p:attrName>ppt_y</p:attrName>
                                        </p:attrNameLst>
                                      </p:cBhvr>
                                      <p:tavLst>
                                        <p:tav tm="0">
                                          <p:val>
                                            <p:strVal val="#ppt_y"/>
                                          </p:val>
                                        </p:tav>
                                        <p:tav tm="100000">
                                          <p:val>
                                            <p:strVal val="#ppt_y"/>
                                          </p:val>
                                        </p:tav>
                                      </p:tavLst>
                                    </p:anim>
                                  </p:childTnLst>
                                </p:cTn>
                              </p:par>
                            </p:childTnLst>
                          </p:cTn>
                        </p:par>
                        <p:par>
                          <p:cTn id="31" fill="hold">
                            <p:stCondLst>
                              <p:cond delay="3500"/>
                            </p:stCondLst>
                            <p:childTnLst>
                              <p:par>
                                <p:cTn id="32" presetID="42" presetClass="entr" presetSubtype="0" fill="hold" nodeType="after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fade">
                                      <p:cBhvr>
                                        <p:cTn id="34" dur="1000"/>
                                        <p:tgtEl>
                                          <p:spTgt spid="55"/>
                                        </p:tgtEl>
                                      </p:cBhvr>
                                    </p:animEffect>
                                    <p:anim calcmode="lin" valueType="num">
                                      <p:cBhvr>
                                        <p:cTn id="35" dur="1000" fill="hold"/>
                                        <p:tgtEl>
                                          <p:spTgt spid="55"/>
                                        </p:tgtEl>
                                        <p:attrNameLst>
                                          <p:attrName>ppt_x</p:attrName>
                                        </p:attrNameLst>
                                      </p:cBhvr>
                                      <p:tavLst>
                                        <p:tav tm="0">
                                          <p:val>
                                            <p:strVal val="#ppt_x"/>
                                          </p:val>
                                        </p:tav>
                                        <p:tav tm="100000">
                                          <p:val>
                                            <p:strVal val="#ppt_x"/>
                                          </p:val>
                                        </p:tav>
                                      </p:tavLst>
                                    </p:anim>
                                    <p:anim calcmode="lin" valueType="num">
                                      <p:cBhvr>
                                        <p:cTn id="36" dur="1000" fill="hold"/>
                                        <p:tgtEl>
                                          <p:spTgt spid="55"/>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2" presetClass="entr" presetSubtype="4"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ppt_x"/>
                                          </p:val>
                                        </p:tav>
                                        <p:tav tm="100000">
                                          <p:val>
                                            <p:strVal val="#ppt_x"/>
                                          </p:val>
                                        </p:tav>
                                      </p:tavLst>
                                    </p:anim>
                                    <p:anim calcmode="lin" valueType="num">
                                      <p:cBhvr additive="base">
                                        <p:cTn id="4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3307</TotalTime>
  <Words>1291</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620</cp:revision>
  <dcterms:created xsi:type="dcterms:W3CDTF">2015-12-31T02:20:12Z</dcterms:created>
  <dcterms:modified xsi:type="dcterms:W3CDTF">2016-09-19T23:35:51Z</dcterms:modified>
</cp:coreProperties>
</file>