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0000"/>
    <a:srgbClr val="4472C4"/>
    <a:srgbClr val="FFC000"/>
    <a:srgbClr val="A5A5A5"/>
    <a:srgbClr val="ED7D31"/>
    <a:srgbClr val="5B9BD5"/>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p:bg>
      <p:bgPr>
        <a:solidFill>
          <a:schemeClr val="bg2">
            <a:lumMod val="10000"/>
          </a:schemeClr>
        </a:solidFill>
        <a:effectLst/>
      </p:bgPr>
    </p:bg>
    <p:spTree>
      <p:nvGrpSpPr>
        <p:cNvPr id="1" name=""/>
        <p:cNvGrpSpPr/>
        <p:nvPr/>
      </p:nvGrpSpPr>
      <p:grpSpPr>
        <a:xfrm>
          <a:off x="0" y="0"/>
          <a:ext cx="0" cy="0"/>
          <a:chOff x="0" y="0"/>
          <a:chExt cx="0" cy="0"/>
        </a:xfrm>
      </p:grpSpPr>
      <p:sp>
        <p:nvSpPr>
          <p:cNvPr id="6" name="Arc 5"/>
          <p:cNvSpPr/>
          <p:nvPr userDrawn="1"/>
        </p:nvSpPr>
        <p:spPr>
          <a:xfrm flipH="1">
            <a:off x="4635500" y="2539580"/>
            <a:ext cx="2921000" cy="2921005"/>
          </a:xfrm>
          <a:prstGeom prst="arc">
            <a:avLst>
              <a:gd name="adj1" fmla="val 8340836"/>
              <a:gd name="adj2" fmla="val 10053331"/>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 name="Arc 6"/>
          <p:cNvSpPr/>
          <p:nvPr userDrawn="1"/>
        </p:nvSpPr>
        <p:spPr>
          <a:xfrm flipH="1">
            <a:off x="4635500" y="2539580"/>
            <a:ext cx="2921000" cy="2921005"/>
          </a:xfrm>
          <a:prstGeom prst="arc">
            <a:avLst>
              <a:gd name="adj1" fmla="val 4004411"/>
              <a:gd name="adj2" fmla="val 6794208"/>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 name="Arc 7"/>
          <p:cNvSpPr/>
          <p:nvPr userDrawn="1"/>
        </p:nvSpPr>
        <p:spPr>
          <a:xfrm flipH="1">
            <a:off x="4635500" y="2539580"/>
            <a:ext cx="2921000" cy="2921005"/>
          </a:xfrm>
          <a:prstGeom prst="arc">
            <a:avLst>
              <a:gd name="adj1" fmla="val 743555"/>
              <a:gd name="adj2" fmla="val 2443049"/>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9" name="Arc 8"/>
          <p:cNvSpPr/>
          <p:nvPr userDrawn="1"/>
        </p:nvSpPr>
        <p:spPr>
          <a:xfrm flipH="1">
            <a:off x="4635500" y="2539580"/>
            <a:ext cx="2921000" cy="2921005"/>
          </a:xfrm>
          <a:prstGeom prst="arc">
            <a:avLst>
              <a:gd name="adj1" fmla="val 19060360"/>
              <a:gd name="adj2" fmla="val 20763576"/>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10" name="Arc 9"/>
          <p:cNvSpPr/>
          <p:nvPr userDrawn="1"/>
        </p:nvSpPr>
        <p:spPr>
          <a:xfrm flipH="1">
            <a:off x="4635500" y="2539580"/>
            <a:ext cx="2921000" cy="2921005"/>
          </a:xfrm>
          <a:prstGeom prst="arc">
            <a:avLst>
              <a:gd name="adj1" fmla="val 14838961"/>
              <a:gd name="adj2" fmla="val 17548373"/>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11" name="Arc 10"/>
          <p:cNvSpPr/>
          <p:nvPr userDrawn="1"/>
        </p:nvSpPr>
        <p:spPr>
          <a:xfrm flipH="1">
            <a:off x="4635500" y="2539580"/>
            <a:ext cx="2921000" cy="2921005"/>
          </a:xfrm>
          <a:prstGeom prst="arc">
            <a:avLst>
              <a:gd name="adj1" fmla="val 11668510"/>
              <a:gd name="adj2" fmla="val 13280429"/>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12" name="Oval 7"/>
          <p:cNvSpPr>
            <a:spLocks noChangeArrowheads="1"/>
          </p:cNvSpPr>
          <p:nvPr userDrawn="1"/>
        </p:nvSpPr>
        <p:spPr bwMode="auto">
          <a:xfrm flipH="1">
            <a:off x="4872131" y="2407147"/>
            <a:ext cx="685997" cy="685997"/>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50000"/>
                </a:schemeClr>
              </a:solidFill>
            </a:endParaRPr>
          </a:p>
        </p:txBody>
      </p:sp>
      <p:sp>
        <p:nvSpPr>
          <p:cNvPr id="13" name="Oval 11"/>
          <p:cNvSpPr>
            <a:spLocks noChangeArrowheads="1"/>
          </p:cNvSpPr>
          <p:nvPr userDrawn="1"/>
        </p:nvSpPr>
        <p:spPr bwMode="auto">
          <a:xfrm flipH="1">
            <a:off x="4872131" y="4870173"/>
            <a:ext cx="685997" cy="682752"/>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50000"/>
                </a:schemeClr>
              </a:solidFill>
            </a:endParaRPr>
          </a:p>
        </p:txBody>
      </p:sp>
      <p:sp>
        <p:nvSpPr>
          <p:cNvPr id="16" name="Oval 12"/>
          <p:cNvSpPr>
            <a:spLocks noChangeArrowheads="1"/>
          </p:cNvSpPr>
          <p:nvPr userDrawn="1"/>
        </p:nvSpPr>
        <p:spPr bwMode="auto">
          <a:xfrm flipH="1">
            <a:off x="4238414" y="3638660"/>
            <a:ext cx="685997" cy="685997"/>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50000"/>
                </a:schemeClr>
              </a:solidFill>
            </a:endParaRPr>
          </a:p>
        </p:txBody>
      </p:sp>
      <p:sp>
        <p:nvSpPr>
          <p:cNvPr id="17" name="Oval 7"/>
          <p:cNvSpPr>
            <a:spLocks noChangeArrowheads="1"/>
          </p:cNvSpPr>
          <p:nvPr userDrawn="1"/>
        </p:nvSpPr>
        <p:spPr bwMode="auto">
          <a:xfrm>
            <a:off x="6633872" y="2407147"/>
            <a:ext cx="685995" cy="685997"/>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50000"/>
                </a:schemeClr>
              </a:solidFill>
            </a:endParaRPr>
          </a:p>
        </p:txBody>
      </p:sp>
      <p:sp>
        <p:nvSpPr>
          <p:cNvPr id="18" name="Oval 11"/>
          <p:cNvSpPr>
            <a:spLocks noChangeArrowheads="1"/>
          </p:cNvSpPr>
          <p:nvPr userDrawn="1"/>
        </p:nvSpPr>
        <p:spPr bwMode="auto">
          <a:xfrm>
            <a:off x="6633872" y="4870173"/>
            <a:ext cx="685995" cy="682752"/>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50000"/>
                </a:schemeClr>
              </a:solidFill>
            </a:endParaRPr>
          </a:p>
        </p:txBody>
      </p:sp>
      <p:sp>
        <p:nvSpPr>
          <p:cNvPr id="19" name="Oval 12"/>
          <p:cNvSpPr>
            <a:spLocks noChangeArrowheads="1"/>
          </p:cNvSpPr>
          <p:nvPr userDrawn="1"/>
        </p:nvSpPr>
        <p:spPr bwMode="auto">
          <a:xfrm>
            <a:off x="7267590" y="3638660"/>
            <a:ext cx="685995" cy="685997"/>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50000"/>
                </a:schemeClr>
              </a:solidFill>
            </a:endParaRPr>
          </a:p>
        </p:txBody>
      </p:sp>
      <p:cxnSp>
        <p:nvCxnSpPr>
          <p:cNvPr id="20" name="Straight Connector 19"/>
          <p:cNvCxnSpPr/>
          <p:nvPr userDrawn="1"/>
        </p:nvCxnSpPr>
        <p:spPr>
          <a:xfrm rot="10800000">
            <a:off x="3624443" y="2750064"/>
            <a:ext cx="1219200" cy="163"/>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rot="10800000">
            <a:off x="2709027" y="3980648"/>
            <a:ext cx="1499616" cy="163"/>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rot="10800000">
            <a:off x="3624443" y="5211232"/>
            <a:ext cx="1219200" cy="163"/>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6" name="Rounded Rectangle 25"/>
          <p:cNvSpPr/>
          <p:nvPr userDrawn="1"/>
        </p:nvSpPr>
        <p:spPr bwMode="auto">
          <a:xfrm>
            <a:off x="2019300" y="1501623"/>
            <a:ext cx="1803400" cy="419101"/>
          </a:xfrm>
          <a:prstGeom prst="roundRect">
            <a:avLst>
              <a:gd name="adj" fmla="val 50000"/>
            </a:avLst>
          </a:prstGeom>
          <a:solidFill>
            <a:schemeClr val="accent1"/>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7" name="Rounded Rectangle 26"/>
          <p:cNvSpPr/>
          <p:nvPr userDrawn="1"/>
        </p:nvSpPr>
        <p:spPr bwMode="auto">
          <a:xfrm>
            <a:off x="2019300" y="6061530"/>
            <a:ext cx="1803400" cy="419101"/>
          </a:xfrm>
          <a:prstGeom prst="roundRect">
            <a:avLst>
              <a:gd name="adj" fmla="val 50000"/>
            </a:avLst>
          </a:prstGeom>
          <a:solidFill>
            <a:schemeClr val="accent5"/>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Rounded Rectangle 27"/>
          <p:cNvSpPr/>
          <p:nvPr userDrawn="1"/>
        </p:nvSpPr>
        <p:spPr bwMode="auto">
          <a:xfrm rot="5400000">
            <a:off x="55501" y="3772323"/>
            <a:ext cx="1803400" cy="419101"/>
          </a:xfrm>
          <a:prstGeom prst="roundRect">
            <a:avLst>
              <a:gd name="adj" fmla="val 50000"/>
            </a:avLst>
          </a:prstGeom>
          <a:solidFill>
            <a:schemeClr val="accent3"/>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Text Placeholder 3"/>
          <p:cNvSpPr>
            <a:spLocks noGrp="1"/>
          </p:cNvSpPr>
          <p:nvPr>
            <p:ph type="body" sz="half" idx="35"/>
          </p:nvPr>
        </p:nvSpPr>
        <p:spPr>
          <a:xfrm>
            <a:off x="4952215" y="3623472"/>
            <a:ext cx="2287571" cy="1146048"/>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2" name="Text Placeholder 3"/>
          <p:cNvSpPr>
            <a:spLocks noGrp="1"/>
          </p:cNvSpPr>
          <p:nvPr>
            <p:ph type="body" sz="half" idx="37"/>
          </p:nvPr>
        </p:nvSpPr>
        <p:spPr>
          <a:xfrm>
            <a:off x="5063067" y="3317627"/>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3" name="Text Placeholder 3"/>
          <p:cNvSpPr>
            <a:spLocks noGrp="1"/>
          </p:cNvSpPr>
          <p:nvPr>
            <p:ph type="body" sz="half" idx="38" hasCustomPrompt="1"/>
          </p:nvPr>
        </p:nvSpPr>
        <p:spPr>
          <a:xfrm>
            <a:off x="4952663" y="2553892"/>
            <a:ext cx="524933" cy="392507"/>
          </a:xfrm>
          <a:prstGeom prst="rect">
            <a:avLst/>
          </a:prstGeom>
          <a:ln>
            <a:noFill/>
          </a:ln>
        </p:spPr>
        <p:txBody>
          <a:bodyPr wrap="square" lIns="0" tIns="0" rIns="0" bIns="0" anchor="ctr">
            <a:noAutofit/>
          </a:bodyPr>
          <a:lstStyle>
            <a:lvl1pPr marL="0" indent="0" algn="ctr">
              <a:buNone/>
              <a:defRPr sz="1867" b="1"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Num</a:t>
            </a:r>
          </a:p>
        </p:txBody>
      </p:sp>
      <p:sp>
        <p:nvSpPr>
          <p:cNvPr id="34" name="Text Placeholder 3"/>
          <p:cNvSpPr>
            <a:spLocks noGrp="1"/>
          </p:cNvSpPr>
          <p:nvPr>
            <p:ph type="body" sz="half" idx="39" hasCustomPrompt="1"/>
          </p:nvPr>
        </p:nvSpPr>
        <p:spPr>
          <a:xfrm>
            <a:off x="4318946" y="3785405"/>
            <a:ext cx="524933" cy="392507"/>
          </a:xfrm>
          <a:prstGeom prst="rect">
            <a:avLst/>
          </a:prstGeom>
          <a:ln>
            <a:noFill/>
          </a:ln>
        </p:spPr>
        <p:txBody>
          <a:bodyPr wrap="square" lIns="0" tIns="0" rIns="0" bIns="0" anchor="ctr">
            <a:noAutofit/>
          </a:bodyPr>
          <a:lstStyle>
            <a:lvl1pPr marL="0" indent="0" algn="ctr">
              <a:buNone/>
              <a:defRPr sz="1867" b="1"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Num</a:t>
            </a:r>
          </a:p>
        </p:txBody>
      </p:sp>
      <p:sp>
        <p:nvSpPr>
          <p:cNvPr id="35" name="Text Placeholder 3"/>
          <p:cNvSpPr>
            <a:spLocks noGrp="1"/>
          </p:cNvSpPr>
          <p:nvPr>
            <p:ph type="body" sz="half" idx="40" hasCustomPrompt="1"/>
          </p:nvPr>
        </p:nvSpPr>
        <p:spPr>
          <a:xfrm>
            <a:off x="4952663" y="5015296"/>
            <a:ext cx="524933" cy="392507"/>
          </a:xfrm>
          <a:prstGeom prst="rect">
            <a:avLst/>
          </a:prstGeom>
          <a:ln>
            <a:noFill/>
          </a:ln>
        </p:spPr>
        <p:txBody>
          <a:bodyPr wrap="square" lIns="0" tIns="0" rIns="0" bIns="0" anchor="ctr">
            <a:noAutofit/>
          </a:bodyPr>
          <a:lstStyle>
            <a:lvl1pPr marL="0" indent="0" algn="ctr">
              <a:buNone/>
              <a:defRPr sz="1867" b="1"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Num</a:t>
            </a:r>
          </a:p>
        </p:txBody>
      </p:sp>
      <p:sp>
        <p:nvSpPr>
          <p:cNvPr id="36" name="Text Placeholder 3"/>
          <p:cNvSpPr>
            <a:spLocks noGrp="1"/>
          </p:cNvSpPr>
          <p:nvPr>
            <p:ph type="body" sz="half" idx="41" hasCustomPrompt="1"/>
          </p:nvPr>
        </p:nvSpPr>
        <p:spPr>
          <a:xfrm>
            <a:off x="6714403" y="2553892"/>
            <a:ext cx="524933" cy="392507"/>
          </a:xfrm>
          <a:prstGeom prst="rect">
            <a:avLst/>
          </a:prstGeom>
          <a:ln>
            <a:noFill/>
          </a:ln>
        </p:spPr>
        <p:txBody>
          <a:bodyPr wrap="square" lIns="0" tIns="0" rIns="0" bIns="0" anchor="ctr">
            <a:noAutofit/>
          </a:bodyPr>
          <a:lstStyle>
            <a:lvl1pPr marL="0" indent="0" algn="ctr">
              <a:buNone/>
              <a:defRPr sz="1867" b="1"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Num</a:t>
            </a:r>
          </a:p>
        </p:txBody>
      </p:sp>
      <p:sp>
        <p:nvSpPr>
          <p:cNvPr id="37" name="Text Placeholder 3"/>
          <p:cNvSpPr>
            <a:spLocks noGrp="1"/>
          </p:cNvSpPr>
          <p:nvPr>
            <p:ph type="body" sz="half" idx="42" hasCustomPrompt="1"/>
          </p:nvPr>
        </p:nvSpPr>
        <p:spPr>
          <a:xfrm>
            <a:off x="7348121" y="3785405"/>
            <a:ext cx="524933" cy="392507"/>
          </a:xfrm>
          <a:prstGeom prst="rect">
            <a:avLst/>
          </a:prstGeom>
          <a:ln>
            <a:noFill/>
          </a:ln>
        </p:spPr>
        <p:txBody>
          <a:bodyPr wrap="square" lIns="0" tIns="0" rIns="0" bIns="0" anchor="ctr">
            <a:noAutofit/>
          </a:bodyPr>
          <a:lstStyle>
            <a:lvl1pPr marL="0" indent="0" algn="ctr">
              <a:buNone/>
              <a:defRPr sz="1867" b="1"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Num</a:t>
            </a:r>
          </a:p>
        </p:txBody>
      </p:sp>
      <p:sp>
        <p:nvSpPr>
          <p:cNvPr id="38" name="Text Placeholder 3"/>
          <p:cNvSpPr>
            <a:spLocks noGrp="1"/>
          </p:cNvSpPr>
          <p:nvPr>
            <p:ph type="body" sz="half" idx="43" hasCustomPrompt="1"/>
          </p:nvPr>
        </p:nvSpPr>
        <p:spPr>
          <a:xfrm>
            <a:off x="6714403" y="5015296"/>
            <a:ext cx="524933" cy="392507"/>
          </a:xfrm>
          <a:prstGeom prst="rect">
            <a:avLst/>
          </a:prstGeom>
          <a:ln>
            <a:noFill/>
          </a:ln>
        </p:spPr>
        <p:txBody>
          <a:bodyPr wrap="square" lIns="0" tIns="0" rIns="0" bIns="0" anchor="ctr">
            <a:noAutofit/>
          </a:bodyPr>
          <a:lstStyle>
            <a:lvl1pPr marL="0" indent="0" algn="ctr">
              <a:buNone/>
              <a:defRPr sz="1867" b="1"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Num</a:t>
            </a:r>
          </a:p>
        </p:txBody>
      </p:sp>
      <p:sp>
        <p:nvSpPr>
          <p:cNvPr id="39" name="Text Placeholder 3"/>
          <p:cNvSpPr>
            <a:spLocks noGrp="1"/>
          </p:cNvSpPr>
          <p:nvPr>
            <p:ph type="body" sz="half" idx="44"/>
          </p:nvPr>
        </p:nvSpPr>
        <p:spPr>
          <a:xfrm>
            <a:off x="2082800" y="1582653"/>
            <a:ext cx="1676400" cy="257040"/>
          </a:xfrm>
          <a:prstGeom prst="rect">
            <a:avLst/>
          </a:prstGeom>
        </p:spPr>
        <p:txBody>
          <a:bodyPr wrap="squar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45"/>
          </p:nvPr>
        </p:nvSpPr>
        <p:spPr>
          <a:xfrm>
            <a:off x="2082800" y="6131675"/>
            <a:ext cx="1676400" cy="257040"/>
          </a:xfrm>
          <a:prstGeom prst="rect">
            <a:avLst/>
          </a:prstGeom>
        </p:spPr>
        <p:txBody>
          <a:bodyPr wrap="squar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1" name="Text Placeholder 3"/>
          <p:cNvSpPr>
            <a:spLocks noGrp="1"/>
          </p:cNvSpPr>
          <p:nvPr>
            <p:ph type="body" sz="half" idx="46"/>
          </p:nvPr>
        </p:nvSpPr>
        <p:spPr>
          <a:xfrm rot="16200000">
            <a:off x="119003" y="3853353"/>
            <a:ext cx="1676400" cy="257040"/>
          </a:xfrm>
          <a:prstGeom prst="rect">
            <a:avLst/>
          </a:prstGeom>
        </p:spPr>
        <p:txBody>
          <a:bodyPr wrap="squar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cxnSp>
        <p:nvCxnSpPr>
          <p:cNvPr id="42" name="Straight Connector 41"/>
          <p:cNvCxnSpPr/>
          <p:nvPr userDrawn="1"/>
        </p:nvCxnSpPr>
        <p:spPr>
          <a:xfrm rot="10800000">
            <a:off x="7308848" y="2750064"/>
            <a:ext cx="1219200" cy="163"/>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rot="10800000">
            <a:off x="7942580" y="3980648"/>
            <a:ext cx="1499616" cy="163"/>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rot="10800000">
            <a:off x="7315197" y="5211232"/>
            <a:ext cx="1219200" cy="163"/>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8" name="Rounded Rectangle 47"/>
          <p:cNvSpPr/>
          <p:nvPr userDrawn="1"/>
        </p:nvSpPr>
        <p:spPr bwMode="auto">
          <a:xfrm>
            <a:off x="8356600" y="1501623"/>
            <a:ext cx="1803400" cy="419101"/>
          </a:xfrm>
          <a:prstGeom prst="roundRect">
            <a:avLst>
              <a:gd name="adj" fmla="val 50000"/>
            </a:avLst>
          </a:prstGeom>
          <a:solidFill>
            <a:schemeClr val="accent2"/>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Rounded Rectangle 48"/>
          <p:cNvSpPr/>
          <p:nvPr userDrawn="1"/>
        </p:nvSpPr>
        <p:spPr bwMode="auto">
          <a:xfrm>
            <a:off x="8356600" y="6050644"/>
            <a:ext cx="1803400" cy="419101"/>
          </a:xfrm>
          <a:prstGeom prst="roundRect">
            <a:avLst>
              <a:gd name="adj" fmla="val 50000"/>
            </a:avLst>
          </a:prstGeom>
          <a:solidFill>
            <a:schemeClr val="accent6"/>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0" name="Rounded Rectangle 49"/>
          <p:cNvSpPr/>
          <p:nvPr userDrawn="1"/>
        </p:nvSpPr>
        <p:spPr bwMode="auto">
          <a:xfrm rot="5400000">
            <a:off x="10325348" y="3772323"/>
            <a:ext cx="1803400" cy="419101"/>
          </a:xfrm>
          <a:prstGeom prst="roundRect">
            <a:avLst>
              <a:gd name="adj" fmla="val 50000"/>
            </a:avLst>
          </a:prstGeom>
          <a:solidFill>
            <a:schemeClr val="accent4"/>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1" name="Text Placeholder 3"/>
          <p:cNvSpPr>
            <a:spLocks noGrp="1"/>
          </p:cNvSpPr>
          <p:nvPr>
            <p:ph type="body" sz="half" idx="47"/>
          </p:nvPr>
        </p:nvSpPr>
        <p:spPr>
          <a:xfrm>
            <a:off x="8420100" y="1582653"/>
            <a:ext cx="1676400" cy="257040"/>
          </a:xfrm>
          <a:prstGeom prst="rect">
            <a:avLst/>
          </a:prstGeom>
        </p:spPr>
        <p:txBody>
          <a:bodyPr wrap="squar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52" name="Text Placeholder 3"/>
          <p:cNvSpPr>
            <a:spLocks noGrp="1"/>
          </p:cNvSpPr>
          <p:nvPr>
            <p:ph type="body" sz="half" idx="48"/>
          </p:nvPr>
        </p:nvSpPr>
        <p:spPr>
          <a:xfrm>
            <a:off x="8420100" y="6131675"/>
            <a:ext cx="1676400" cy="257040"/>
          </a:xfrm>
          <a:prstGeom prst="rect">
            <a:avLst/>
          </a:prstGeom>
        </p:spPr>
        <p:txBody>
          <a:bodyPr wrap="squar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53" name="Text Placeholder 3"/>
          <p:cNvSpPr>
            <a:spLocks noGrp="1"/>
          </p:cNvSpPr>
          <p:nvPr>
            <p:ph type="body" sz="half" idx="49"/>
          </p:nvPr>
        </p:nvSpPr>
        <p:spPr>
          <a:xfrm rot="5400000">
            <a:off x="10388849" y="3853353"/>
            <a:ext cx="1676400" cy="257040"/>
          </a:xfrm>
          <a:prstGeom prst="rect">
            <a:avLst/>
          </a:prstGeom>
        </p:spPr>
        <p:txBody>
          <a:bodyPr wrap="squar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60" name="Picture Placeholder 7"/>
          <p:cNvSpPr>
            <a:spLocks noGrp="1"/>
          </p:cNvSpPr>
          <p:nvPr>
            <p:ph type="pic" sz="quarter" idx="50" hasCustomPrompt="1"/>
          </p:nvPr>
        </p:nvSpPr>
        <p:spPr>
          <a:xfrm>
            <a:off x="2197096" y="2025652"/>
            <a:ext cx="1450848" cy="1450848"/>
          </a:xfrm>
          <a:prstGeom prst="ellipse">
            <a:avLst/>
          </a:prstGeom>
          <a:ln w="28575">
            <a:solidFill>
              <a:schemeClr val="accent1"/>
            </a:solidFill>
          </a:ln>
        </p:spPr>
        <p:txBody>
          <a:bodyPr wrap="none" tIns="0" bIns="91440" anchor="b"/>
          <a:lstStyle>
            <a:lvl1pPr algn="ctr" rtl="0">
              <a:buNone/>
              <a:defRPr sz="1333" b="1">
                <a:solidFill>
                  <a:schemeClr val="tx1">
                    <a:lumMod val="50000"/>
                    <a:lumOff val="50000"/>
                  </a:schemeClr>
                </a:solidFill>
              </a:defRPr>
            </a:lvl1pPr>
          </a:lstStyle>
          <a:p>
            <a:r>
              <a:rPr lang="en-US" dirty="0"/>
              <a:t>Image</a:t>
            </a:r>
          </a:p>
        </p:txBody>
      </p:sp>
      <p:sp>
        <p:nvSpPr>
          <p:cNvPr id="61" name="Picture Placeholder 7"/>
          <p:cNvSpPr>
            <a:spLocks noGrp="1"/>
          </p:cNvSpPr>
          <p:nvPr>
            <p:ph type="pic" sz="quarter" idx="51" hasCustomPrompt="1"/>
          </p:nvPr>
        </p:nvSpPr>
        <p:spPr>
          <a:xfrm>
            <a:off x="1269997" y="3257551"/>
            <a:ext cx="1450848" cy="1450848"/>
          </a:xfrm>
          <a:prstGeom prst="ellipse">
            <a:avLst/>
          </a:prstGeom>
          <a:ln w="28575">
            <a:solidFill>
              <a:schemeClr val="accent3"/>
            </a:solidFill>
          </a:ln>
        </p:spPr>
        <p:txBody>
          <a:bodyPr wrap="none" tIns="0" bIns="91440" anchor="b"/>
          <a:lstStyle>
            <a:lvl1pPr algn="ctr" rtl="0">
              <a:buNone/>
              <a:defRPr sz="1333" b="1">
                <a:solidFill>
                  <a:schemeClr val="tx1">
                    <a:lumMod val="50000"/>
                    <a:lumOff val="50000"/>
                  </a:schemeClr>
                </a:solidFill>
              </a:defRPr>
            </a:lvl1pPr>
          </a:lstStyle>
          <a:p>
            <a:r>
              <a:rPr lang="en-US" dirty="0"/>
              <a:t>Image</a:t>
            </a:r>
          </a:p>
        </p:txBody>
      </p:sp>
      <p:sp>
        <p:nvSpPr>
          <p:cNvPr id="62" name="Picture Placeholder 7"/>
          <p:cNvSpPr>
            <a:spLocks noGrp="1"/>
          </p:cNvSpPr>
          <p:nvPr>
            <p:ph type="pic" sz="quarter" idx="52" hasCustomPrompt="1"/>
          </p:nvPr>
        </p:nvSpPr>
        <p:spPr>
          <a:xfrm>
            <a:off x="2197101" y="4489455"/>
            <a:ext cx="1450848" cy="1450848"/>
          </a:xfrm>
          <a:prstGeom prst="ellipse">
            <a:avLst/>
          </a:prstGeom>
          <a:ln w="28575">
            <a:solidFill>
              <a:schemeClr val="accent5"/>
            </a:solidFill>
          </a:ln>
        </p:spPr>
        <p:txBody>
          <a:bodyPr wrap="none" tIns="0" bIns="91440" anchor="b"/>
          <a:lstStyle>
            <a:lvl1pPr algn="ctr" rtl="0">
              <a:buNone/>
              <a:defRPr sz="1333" b="1">
                <a:solidFill>
                  <a:schemeClr val="tx1">
                    <a:lumMod val="50000"/>
                    <a:lumOff val="50000"/>
                  </a:schemeClr>
                </a:solidFill>
              </a:defRPr>
            </a:lvl1pPr>
          </a:lstStyle>
          <a:p>
            <a:r>
              <a:rPr lang="en-US" dirty="0"/>
              <a:t>Image</a:t>
            </a:r>
          </a:p>
        </p:txBody>
      </p:sp>
      <p:sp>
        <p:nvSpPr>
          <p:cNvPr id="63" name="Picture Placeholder 7"/>
          <p:cNvSpPr>
            <a:spLocks noGrp="1"/>
          </p:cNvSpPr>
          <p:nvPr>
            <p:ph type="pic" sz="quarter" idx="53" hasCustomPrompt="1"/>
          </p:nvPr>
        </p:nvSpPr>
        <p:spPr>
          <a:xfrm>
            <a:off x="8534395" y="2025652"/>
            <a:ext cx="1450848" cy="1450848"/>
          </a:xfrm>
          <a:prstGeom prst="ellipse">
            <a:avLst/>
          </a:prstGeom>
          <a:ln w="28575">
            <a:solidFill>
              <a:schemeClr val="accent2"/>
            </a:solidFill>
          </a:ln>
        </p:spPr>
        <p:txBody>
          <a:bodyPr wrap="none" tIns="0" bIns="91440" anchor="b"/>
          <a:lstStyle>
            <a:lvl1pPr algn="ctr" rtl="0">
              <a:buNone/>
              <a:defRPr sz="1333" b="1">
                <a:solidFill>
                  <a:schemeClr val="tx1">
                    <a:lumMod val="50000"/>
                    <a:lumOff val="50000"/>
                  </a:schemeClr>
                </a:solidFill>
              </a:defRPr>
            </a:lvl1pPr>
          </a:lstStyle>
          <a:p>
            <a:r>
              <a:rPr lang="en-US" dirty="0"/>
              <a:t>Image</a:t>
            </a:r>
          </a:p>
        </p:txBody>
      </p:sp>
      <p:sp>
        <p:nvSpPr>
          <p:cNvPr id="64" name="Picture Placeholder 7"/>
          <p:cNvSpPr>
            <a:spLocks noGrp="1"/>
          </p:cNvSpPr>
          <p:nvPr>
            <p:ph type="pic" sz="quarter" idx="54" hasCustomPrompt="1"/>
          </p:nvPr>
        </p:nvSpPr>
        <p:spPr>
          <a:xfrm>
            <a:off x="9455151" y="3257551"/>
            <a:ext cx="1450848" cy="1450848"/>
          </a:xfrm>
          <a:prstGeom prst="ellipse">
            <a:avLst/>
          </a:prstGeom>
          <a:ln w="28575">
            <a:solidFill>
              <a:schemeClr val="accent4"/>
            </a:solidFill>
          </a:ln>
        </p:spPr>
        <p:txBody>
          <a:bodyPr wrap="none" tIns="0" bIns="91440" anchor="b"/>
          <a:lstStyle>
            <a:lvl1pPr algn="ctr" rtl="0">
              <a:buNone/>
              <a:defRPr sz="1333" b="1">
                <a:solidFill>
                  <a:schemeClr val="tx1">
                    <a:lumMod val="50000"/>
                    <a:lumOff val="50000"/>
                  </a:schemeClr>
                </a:solidFill>
              </a:defRPr>
            </a:lvl1pPr>
          </a:lstStyle>
          <a:p>
            <a:r>
              <a:rPr lang="en-US" dirty="0"/>
              <a:t>Image</a:t>
            </a:r>
          </a:p>
        </p:txBody>
      </p:sp>
      <p:sp>
        <p:nvSpPr>
          <p:cNvPr id="65" name="Picture Placeholder 7"/>
          <p:cNvSpPr>
            <a:spLocks noGrp="1"/>
          </p:cNvSpPr>
          <p:nvPr>
            <p:ph type="pic" sz="quarter" idx="55" hasCustomPrompt="1"/>
          </p:nvPr>
        </p:nvSpPr>
        <p:spPr>
          <a:xfrm>
            <a:off x="8534400" y="4489455"/>
            <a:ext cx="1450848" cy="1450848"/>
          </a:xfrm>
          <a:prstGeom prst="ellipse">
            <a:avLst/>
          </a:prstGeom>
          <a:ln w="28575">
            <a:solidFill>
              <a:schemeClr val="accent6"/>
            </a:solidFill>
          </a:ln>
        </p:spPr>
        <p:txBody>
          <a:bodyPr wrap="none" tIns="0" bIns="91440" anchor="b"/>
          <a:lstStyle>
            <a:lvl1pPr algn="ctr" rtl="0">
              <a:buNone/>
              <a:defRPr sz="1333" b="1">
                <a:solidFill>
                  <a:schemeClr val="tx1">
                    <a:lumMod val="50000"/>
                    <a:lumOff val="50000"/>
                  </a:schemeClr>
                </a:solidFill>
              </a:defRPr>
            </a:lvl1pPr>
          </a:lstStyle>
          <a:p>
            <a:r>
              <a:rPr lang="en-US" dirty="0"/>
              <a:t>Image</a:t>
            </a:r>
          </a:p>
        </p:txBody>
      </p:sp>
    </p:spTree>
    <p:extLst>
      <p:ext uri="{BB962C8B-B14F-4D97-AF65-F5344CB8AC3E}">
        <p14:creationId xmlns:p14="http://schemas.microsoft.com/office/powerpoint/2010/main" val="127205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childTnLst>
                                </p:cTn>
                              </p:par>
                              <p:par>
                                <p:cTn id="9" presetID="10" presetClass="entr" presetSubtype="0" fill="hold" grpId="0" nodeType="withEffect">
                                  <p:stCondLst>
                                    <p:cond delay="0"/>
                                  </p:stCondLst>
                                  <p:childTnLst>
                                    <p:set>
                                      <p:cBhvr>
                                        <p:cTn id="10" dur="1" fill="hold">
                                          <p:stCondLst>
                                            <p:cond delay="0"/>
                                          </p:stCondLst>
                                        </p:cTn>
                                        <p:tgtEl>
                                          <p:spTgt spid="33">
                                            <p:txEl>
                                              <p:pRg st="0" end="0"/>
                                            </p:txEl>
                                          </p:spTgt>
                                        </p:tgtEl>
                                        <p:attrNameLst>
                                          <p:attrName>style.visibility</p:attrName>
                                        </p:attrNameLst>
                                      </p:cBhvr>
                                      <p:to>
                                        <p:strVal val="visible"/>
                                      </p:to>
                                    </p:set>
                                    <p:animEffect transition="in" filter="fade">
                                      <p:cBhvr>
                                        <p:cTn id="11" dur="500"/>
                                        <p:tgtEl>
                                          <p:spTgt spid="33">
                                            <p:txEl>
                                              <p:pRg st="0" end="0"/>
                                            </p:txEl>
                                          </p:spTgt>
                                        </p:tgtEl>
                                      </p:cBhvr>
                                    </p:animEffect>
                                  </p:childTnLst>
                                </p:cTn>
                              </p:par>
                            </p:childTnLst>
                          </p:cTn>
                        </p:par>
                        <p:par>
                          <p:cTn id="12" fill="hold">
                            <p:stCondLst>
                              <p:cond delay="500"/>
                            </p:stCondLst>
                            <p:childTnLst>
                              <p:par>
                                <p:cTn id="13" presetID="22" presetClass="entr" presetSubtype="2"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right)">
                                      <p:cBhvr>
                                        <p:cTn id="15" dur="500"/>
                                        <p:tgtEl>
                                          <p:spTgt spid="20"/>
                                        </p:tgtEl>
                                      </p:cBhvr>
                                    </p:animEffect>
                                  </p:childTnLst>
                                </p:cTn>
                              </p:par>
                              <p:par>
                                <p:cTn id="16" presetID="23" presetClass="entr" presetSubtype="16"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 calcmode="lin" valueType="num">
                                      <p:cBhvr>
                                        <p:cTn id="18" dur="500" fill="hold"/>
                                        <p:tgtEl>
                                          <p:spTgt spid="60"/>
                                        </p:tgtEl>
                                        <p:attrNameLst>
                                          <p:attrName>ppt_w</p:attrName>
                                        </p:attrNameLst>
                                      </p:cBhvr>
                                      <p:tavLst>
                                        <p:tav tm="0">
                                          <p:val>
                                            <p:fltVal val="0"/>
                                          </p:val>
                                        </p:tav>
                                        <p:tav tm="100000">
                                          <p:val>
                                            <p:strVal val="#ppt_w"/>
                                          </p:val>
                                        </p:tav>
                                      </p:tavLst>
                                    </p:anim>
                                    <p:anim calcmode="lin" valueType="num">
                                      <p:cBhvr>
                                        <p:cTn id="19" dur="500" fill="hold"/>
                                        <p:tgtEl>
                                          <p:spTgt spid="60"/>
                                        </p:tgtEl>
                                        <p:attrNameLst>
                                          <p:attrName>ppt_h</p:attrName>
                                        </p:attrNameLst>
                                      </p:cBhvr>
                                      <p:tavLst>
                                        <p:tav tm="0">
                                          <p:val>
                                            <p:fltVal val="0"/>
                                          </p:val>
                                        </p:tav>
                                        <p:tav tm="100000">
                                          <p:val>
                                            <p:strVal val="#ppt_h"/>
                                          </p:val>
                                        </p:tav>
                                      </p:tavLst>
                                    </p:anim>
                                  </p:childTnLst>
                                </p:cTn>
                              </p:par>
                            </p:childTnLst>
                          </p:cTn>
                        </p:par>
                        <p:par>
                          <p:cTn id="20" fill="hold">
                            <p:stCondLst>
                              <p:cond delay="1000"/>
                            </p:stCondLst>
                            <p:childTnLst>
                              <p:par>
                                <p:cTn id="21" presetID="23" presetClass="entr" presetSubtype="16"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childTnLst>
                                </p:cTn>
                              </p:par>
                              <p:par>
                                <p:cTn id="25" presetID="10" presetClass="entr" presetSubtype="0" fill="hold" grpId="0" nodeType="withEffect" nodePh="1">
                                  <p:stCondLst>
                                    <p:cond delay="0"/>
                                  </p:stCondLst>
                                  <p:endCondLst>
                                    <p:cond evt="begin" delay="0">
                                      <p:tn val="25"/>
                                    </p:cond>
                                  </p:endCondLst>
                                  <p:childTnLst>
                                    <p:set>
                                      <p:cBhvr>
                                        <p:cTn id="26" dur="1" fill="hold">
                                          <p:stCondLst>
                                            <p:cond delay="0"/>
                                          </p:stCondLst>
                                        </p:cTn>
                                        <p:tgtEl>
                                          <p:spTgt spid="39">
                                            <p:txEl>
                                              <p:pRg st="0" end="0"/>
                                            </p:txEl>
                                          </p:spTgt>
                                        </p:tgtEl>
                                        <p:attrNameLst>
                                          <p:attrName>style.visibility</p:attrName>
                                        </p:attrNameLst>
                                      </p:cBhvr>
                                      <p:to>
                                        <p:strVal val="visible"/>
                                      </p:to>
                                    </p:set>
                                    <p:animEffect transition="in" filter="fade">
                                      <p:cBhvr>
                                        <p:cTn id="27" dur="500"/>
                                        <p:tgtEl>
                                          <p:spTgt spid="39">
                                            <p:txEl>
                                              <p:pRg st="0" end="0"/>
                                            </p:txEl>
                                          </p:spTgt>
                                        </p:tgtEl>
                                      </p:cBhvr>
                                    </p:animEffect>
                                  </p:childTnLst>
                                </p:cTn>
                              </p:par>
                            </p:childTnLst>
                          </p:cTn>
                        </p:par>
                        <p:par>
                          <p:cTn id="28" fill="hold">
                            <p:stCondLst>
                              <p:cond delay="1500"/>
                            </p:stCondLst>
                            <p:childTnLst>
                              <p:par>
                                <p:cTn id="29" presetID="22" presetClass="entr" presetSubtype="8"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500"/>
                                        <p:tgtEl>
                                          <p:spTgt spid="10"/>
                                        </p:tgtEl>
                                      </p:cBhvr>
                                    </p:animEffect>
                                  </p:childTnLst>
                                </p:cTn>
                              </p:par>
                            </p:childTnLst>
                          </p:cTn>
                        </p:par>
                        <p:par>
                          <p:cTn id="32" fill="hold">
                            <p:stCondLst>
                              <p:cond delay="2000"/>
                            </p:stCondLst>
                            <p:childTnLst>
                              <p:par>
                                <p:cTn id="33" presetID="23" presetClass="entr" presetSubtype="16"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childTnLst>
                                </p:cTn>
                              </p:par>
                              <p:par>
                                <p:cTn id="37" presetID="10" presetClass="entr" presetSubtype="0" fill="hold" grpId="0" nodeType="withEffect">
                                  <p:stCondLst>
                                    <p:cond delay="0"/>
                                  </p:stCondLst>
                                  <p:childTnLst>
                                    <p:set>
                                      <p:cBhvr>
                                        <p:cTn id="38" dur="1" fill="hold">
                                          <p:stCondLst>
                                            <p:cond delay="0"/>
                                          </p:stCondLst>
                                        </p:cTn>
                                        <p:tgtEl>
                                          <p:spTgt spid="36">
                                            <p:txEl>
                                              <p:pRg st="0" end="0"/>
                                            </p:txEl>
                                          </p:spTgt>
                                        </p:tgtEl>
                                        <p:attrNameLst>
                                          <p:attrName>style.visibility</p:attrName>
                                        </p:attrNameLst>
                                      </p:cBhvr>
                                      <p:to>
                                        <p:strVal val="visible"/>
                                      </p:to>
                                    </p:set>
                                    <p:animEffect transition="in" filter="fade">
                                      <p:cBhvr>
                                        <p:cTn id="39" dur="500"/>
                                        <p:tgtEl>
                                          <p:spTgt spid="36">
                                            <p:txEl>
                                              <p:pRg st="0" end="0"/>
                                            </p:txEl>
                                          </p:spTgt>
                                        </p:tgtEl>
                                      </p:cBhvr>
                                    </p:animEffect>
                                  </p:childTnLst>
                                </p:cTn>
                              </p:par>
                            </p:childTnLst>
                          </p:cTn>
                        </p:par>
                        <p:par>
                          <p:cTn id="40" fill="hold">
                            <p:stCondLst>
                              <p:cond delay="2500"/>
                            </p:stCondLst>
                            <p:childTnLst>
                              <p:par>
                                <p:cTn id="41" presetID="22" presetClass="entr" presetSubtype="8" fill="hold"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left)">
                                      <p:cBhvr>
                                        <p:cTn id="43" dur="500"/>
                                        <p:tgtEl>
                                          <p:spTgt spid="42"/>
                                        </p:tgtEl>
                                      </p:cBhvr>
                                    </p:animEffect>
                                  </p:childTnLst>
                                </p:cTn>
                              </p:par>
                              <p:par>
                                <p:cTn id="44" presetID="23" presetClass="entr" presetSubtype="16"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p:cTn id="46" dur="500" fill="hold"/>
                                        <p:tgtEl>
                                          <p:spTgt spid="63"/>
                                        </p:tgtEl>
                                        <p:attrNameLst>
                                          <p:attrName>ppt_w</p:attrName>
                                        </p:attrNameLst>
                                      </p:cBhvr>
                                      <p:tavLst>
                                        <p:tav tm="0">
                                          <p:val>
                                            <p:fltVal val="0"/>
                                          </p:val>
                                        </p:tav>
                                        <p:tav tm="100000">
                                          <p:val>
                                            <p:strVal val="#ppt_w"/>
                                          </p:val>
                                        </p:tav>
                                      </p:tavLst>
                                    </p:anim>
                                    <p:anim calcmode="lin" valueType="num">
                                      <p:cBhvr>
                                        <p:cTn id="47" dur="500" fill="hold"/>
                                        <p:tgtEl>
                                          <p:spTgt spid="63"/>
                                        </p:tgtEl>
                                        <p:attrNameLst>
                                          <p:attrName>ppt_h</p:attrName>
                                        </p:attrNameLst>
                                      </p:cBhvr>
                                      <p:tavLst>
                                        <p:tav tm="0">
                                          <p:val>
                                            <p:fltVal val="0"/>
                                          </p:val>
                                        </p:tav>
                                        <p:tav tm="100000">
                                          <p:val>
                                            <p:strVal val="#ppt_h"/>
                                          </p:val>
                                        </p:tav>
                                      </p:tavLst>
                                    </p:anim>
                                  </p:childTnLst>
                                </p:cTn>
                              </p:par>
                            </p:childTnLst>
                          </p:cTn>
                        </p:par>
                        <p:par>
                          <p:cTn id="48" fill="hold">
                            <p:stCondLst>
                              <p:cond delay="3000"/>
                            </p:stCondLst>
                            <p:childTnLst>
                              <p:par>
                                <p:cTn id="49" presetID="23" presetClass="entr" presetSubtype="16"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childTnLst>
                                </p:cTn>
                              </p:par>
                              <p:par>
                                <p:cTn id="53" presetID="10" presetClass="entr" presetSubtype="0" fill="hold" grpId="0" nodeType="withEffect" nodePh="1">
                                  <p:stCondLst>
                                    <p:cond delay="0"/>
                                  </p:stCondLst>
                                  <p:endCondLst>
                                    <p:cond evt="begin" delay="0">
                                      <p:tn val="53"/>
                                    </p:cond>
                                  </p:endCondLst>
                                  <p:childTnLst>
                                    <p:set>
                                      <p:cBhvr>
                                        <p:cTn id="54" dur="1" fill="hold">
                                          <p:stCondLst>
                                            <p:cond delay="0"/>
                                          </p:stCondLst>
                                        </p:cTn>
                                        <p:tgtEl>
                                          <p:spTgt spid="51">
                                            <p:txEl>
                                              <p:pRg st="0" end="0"/>
                                            </p:txEl>
                                          </p:spTgt>
                                        </p:tgtEl>
                                        <p:attrNameLst>
                                          <p:attrName>style.visibility</p:attrName>
                                        </p:attrNameLst>
                                      </p:cBhvr>
                                      <p:to>
                                        <p:strVal val="visible"/>
                                      </p:to>
                                    </p:set>
                                    <p:animEffect transition="in" filter="fade">
                                      <p:cBhvr>
                                        <p:cTn id="55" dur="500"/>
                                        <p:tgtEl>
                                          <p:spTgt spid="51">
                                            <p:txEl>
                                              <p:pRg st="0" end="0"/>
                                            </p:txEl>
                                          </p:spTgt>
                                        </p:tgtEl>
                                      </p:cBhvr>
                                    </p:animEffect>
                                  </p:childTnLst>
                                </p:cTn>
                              </p:par>
                            </p:childTnLst>
                          </p:cTn>
                        </p:par>
                        <p:par>
                          <p:cTn id="56" fill="hold">
                            <p:stCondLst>
                              <p:cond delay="3500"/>
                            </p:stCondLst>
                            <p:childTnLst>
                              <p:par>
                                <p:cTn id="57" presetID="22" presetClass="entr" presetSubtype="1" fill="hold" grpId="0" nodeType="after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wipe(up)">
                                      <p:cBhvr>
                                        <p:cTn id="59" dur="500"/>
                                        <p:tgtEl>
                                          <p:spTgt spid="9"/>
                                        </p:tgtEl>
                                      </p:cBhvr>
                                    </p:animEffect>
                                  </p:childTnLst>
                                </p:cTn>
                              </p:par>
                            </p:childTnLst>
                          </p:cTn>
                        </p:par>
                        <p:par>
                          <p:cTn id="60" fill="hold">
                            <p:stCondLst>
                              <p:cond delay="4000"/>
                            </p:stCondLst>
                            <p:childTnLst>
                              <p:par>
                                <p:cTn id="61" presetID="23" presetClass="entr" presetSubtype="16" fill="hold" grpId="0" nodeType="after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p:cTn id="63" dur="500" fill="hold"/>
                                        <p:tgtEl>
                                          <p:spTgt spid="16"/>
                                        </p:tgtEl>
                                        <p:attrNameLst>
                                          <p:attrName>ppt_w</p:attrName>
                                        </p:attrNameLst>
                                      </p:cBhvr>
                                      <p:tavLst>
                                        <p:tav tm="0">
                                          <p:val>
                                            <p:fltVal val="0"/>
                                          </p:val>
                                        </p:tav>
                                        <p:tav tm="100000">
                                          <p:val>
                                            <p:strVal val="#ppt_w"/>
                                          </p:val>
                                        </p:tav>
                                      </p:tavLst>
                                    </p:anim>
                                    <p:anim calcmode="lin" valueType="num">
                                      <p:cBhvr>
                                        <p:cTn id="64" dur="500" fill="hold"/>
                                        <p:tgtEl>
                                          <p:spTgt spid="16"/>
                                        </p:tgtEl>
                                        <p:attrNameLst>
                                          <p:attrName>ppt_h</p:attrName>
                                        </p:attrNameLst>
                                      </p:cBhvr>
                                      <p:tavLst>
                                        <p:tav tm="0">
                                          <p:val>
                                            <p:fltVal val="0"/>
                                          </p:val>
                                        </p:tav>
                                        <p:tav tm="100000">
                                          <p:val>
                                            <p:strVal val="#ppt_h"/>
                                          </p:val>
                                        </p:tav>
                                      </p:tavLst>
                                    </p:anim>
                                  </p:childTnLst>
                                </p:cTn>
                              </p:par>
                              <p:par>
                                <p:cTn id="65" presetID="10" presetClass="entr" presetSubtype="0" fill="hold" grpId="0" nodeType="withEffect">
                                  <p:stCondLst>
                                    <p:cond delay="0"/>
                                  </p:stCondLst>
                                  <p:childTnLst>
                                    <p:set>
                                      <p:cBhvr>
                                        <p:cTn id="66" dur="1" fill="hold">
                                          <p:stCondLst>
                                            <p:cond delay="0"/>
                                          </p:stCondLst>
                                        </p:cTn>
                                        <p:tgtEl>
                                          <p:spTgt spid="34">
                                            <p:txEl>
                                              <p:pRg st="0" end="0"/>
                                            </p:txEl>
                                          </p:spTgt>
                                        </p:tgtEl>
                                        <p:attrNameLst>
                                          <p:attrName>style.visibility</p:attrName>
                                        </p:attrNameLst>
                                      </p:cBhvr>
                                      <p:to>
                                        <p:strVal val="visible"/>
                                      </p:to>
                                    </p:set>
                                    <p:animEffect transition="in" filter="fade">
                                      <p:cBhvr>
                                        <p:cTn id="67" dur="500"/>
                                        <p:tgtEl>
                                          <p:spTgt spid="34">
                                            <p:txEl>
                                              <p:pRg st="0" end="0"/>
                                            </p:txEl>
                                          </p:spTgt>
                                        </p:tgtEl>
                                      </p:cBhvr>
                                    </p:animEffect>
                                  </p:childTnLst>
                                </p:cTn>
                              </p:par>
                            </p:childTnLst>
                          </p:cTn>
                        </p:par>
                        <p:par>
                          <p:cTn id="68" fill="hold">
                            <p:stCondLst>
                              <p:cond delay="4500"/>
                            </p:stCondLst>
                            <p:childTnLst>
                              <p:par>
                                <p:cTn id="69" presetID="22" presetClass="entr" presetSubtype="2" fill="hold"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wipe(right)">
                                      <p:cBhvr>
                                        <p:cTn id="71" dur="500"/>
                                        <p:tgtEl>
                                          <p:spTgt spid="22"/>
                                        </p:tgtEl>
                                      </p:cBhvr>
                                    </p:animEffect>
                                  </p:childTnLst>
                                </p:cTn>
                              </p:par>
                              <p:par>
                                <p:cTn id="72" presetID="23" presetClass="entr" presetSubtype="16" fill="hold" grpId="0" nodeType="withEffect">
                                  <p:stCondLst>
                                    <p:cond delay="0"/>
                                  </p:stCondLst>
                                  <p:childTnLst>
                                    <p:set>
                                      <p:cBhvr>
                                        <p:cTn id="73" dur="1" fill="hold">
                                          <p:stCondLst>
                                            <p:cond delay="0"/>
                                          </p:stCondLst>
                                        </p:cTn>
                                        <p:tgtEl>
                                          <p:spTgt spid="61"/>
                                        </p:tgtEl>
                                        <p:attrNameLst>
                                          <p:attrName>style.visibility</p:attrName>
                                        </p:attrNameLst>
                                      </p:cBhvr>
                                      <p:to>
                                        <p:strVal val="visible"/>
                                      </p:to>
                                    </p:set>
                                    <p:anim calcmode="lin" valueType="num">
                                      <p:cBhvr>
                                        <p:cTn id="74" dur="500" fill="hold"/>
                                        <p:tgtEl>
                                          <p:spTgt spid="61"/>
                                        </p:tgtEl>
                                        <p:attrNameLst>
                                          <p:attrName>ppt_w</p:attrName>
                                        </p:attrNameLst>
                                      </p:cBhvr>
                                      <p:tavLst>
                                        <p:tav tm="0">
                                          <p:val>
                                            <p:fltVal val="0"/>
                                          </p:val>
                                        </p:tav>
                                        <p:tav tm="100000">
                                          <p:val>
                                            <p:strVal val="#ppt_w"/>
                                          </p:val>
                                        </p:tav>
                                      </p:tavLst>
                                    </p:anim>
                                    <p:anim calcmode="lin" valueType="num">
                                      <p:cBhvr>
                                        <p:cTn id="75" dur="500" fill="hold"/>
                                        <p:tgtEl>
                                          <p:spTgt spid="61"/>
                                        </p:tgtEl>
                                        <p:attrNameLst>
                                          <p:attrName>ppt_h</p:attrName>
                                        </p:attrNameLst>
                                      </p:cBhvr>
                                      <p:tavLst>
                                        <p:tav tm="0">
                                          <p:val>
                                            <p:fltVal val="0"/>
                                          </p:val>
                                        </p:tav>
                                        <p:tav tm="100000">
                                          <p:val>
                                            <p:strVal val="#ppt_h"/>
                                          </p:val>
                                        </p:tav>
                                      </p:tavLst>
                                    </p:anim>
                                  </p:childTnLst>
                                </p:cTn>
                              </p:par>
                            </p:childTnLst>
                          </p:cTn>
                        </p:par>
                        <p:par>
                          <p:cTn id="76" fill="hold">
                            <p:stCondLst>
                              <p:cond delay="5000"/>
                            </p:stCondLst>
                            <p:childTnLst>
                              <p:par>
                                <p:cTn id="77" presetID="23" presetClass="entr" presetSubtype="16"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p:cTn id="79" dur="500" fill="hold"/>
                                        <p:tgtEl>
                                          <p:spTgt spid="28"/>
                                        </p:tgtEl>
                                        <p:attrNameLst>
                                          <p:attrName>ppt_w</p:attrName>
                                        </p:attrNameLst>
                                      </p:cBhvr>
                                      <p:tavLst>
                                        <p:tav tm="0">
                                          <p:val>
                                            <p:fltVal val="0"/>
                                          </p:val>
                                        </p:tav>
                                        <p:tav tm="100000">
                                          <p:val>
                                            <p:strVal val="#ppt_w"/>
                                          </p:val>
                                        </p:tav>
                                      </p:tavLst>
                                    </p:anim>
                                    <p:anim calcmode="lin" valueType="num">
                                      <p:cBhvr>
                                        <p:cTn id="80" dur="500" fill="hold"/>
                                        <p:tgtEl>
                                          <p:spTgt spid="28"/>
                                        </p:tgtEl>
                                        <p:attrNameLst>
                                          <p:attrName>ppt_h</p:attrName>
                                        </p:attrNameLst>
                                      </p:cBhvr>
                                      <p:tavLst>
                                        <p:tav tm="0">
                                          <p:val>
                                            <p:fltVal val="0"/>
                                          </p:val>
                                        </p:tav>
                                        <p:tav tm="100000">
                                          <p:val>
                                            <p:strVal val="#ppt_h"/>
                                          </p:val>
                                        </p:tav>
                                      </p:tavLst>
                                    </p:anim>
                                  </p:childTnLst>
                                </p:cTn>
                              </p:par>
                              <p:par>
                                <p:cTn id="81" presetID="10" presetClass="entr" presetSubtype="0" fill="hold" grpId="0" nodeType="withEffect" nodePh="1">
                                  <p:stCondLst>
                                    <p:cond delay="0"/>
                                  </p:stCondLst>
                                  <p:endCondLst>
                                    <p:cond evt="begin" delay="0">
                                      <p:tn val="81"/>
                                    </p:cond>
                                  </p:endCondLst>
                                  <p:childTnLst>
                                    <p:set>
                                      <p:cBhvr>
                                        <p:cTn id="82" dur="1" fill="hold">
                                          <p:stCondLst>
                                            <p:cond delay="0"/>
                                          </p:stCondLst>
                                        </p:cTn>
                                        <p:tgtEl>
                                          <p:spTgt spid="41">
                                            <p:txEl>
                                              <p:pRg st="0" end="0"/>
                                            </p:txEl>
                                          </p:spTgt>
                                        </p:tgtEl>
                                        <p:attrNameLst>
                                          <p:attrName>style.visibility</p:attrName>
                                        </p:attrNameLst>
                                      </p:cBhvr>
                                      <p:to>
                                        <p:strVal val="visible"/>
                                      </p:to>
                                    </p:set>
                                    <p:animEffect transition="in" filter="fade">
                                      <p:cBhvr>
                                        <p:cTn id="83" dur="500"/>
                                        <p:tgtEl>
                                          <p:spTgt spid="41">
                                            <p:txEl>
                                              <p:pRg st="0" end="0"/>
                                            </p:txEl>
                                          </p:spTgt>
                                        </p:tgtEl>
                                      </p:cBhvr>
                                    </p:animEffect>
                                  </p:childTnLst>
                                </p:cTn>
                              </p:par>
                            </p:childTnLst>
                          </p:cTn>
                        </p:par>
                        <p:par>
                          <p:cTn id="84" fill="hold">
                            <p:stCondLst>
                              <p:cond delay="5500"/>
                            </p:stCondLst>
                            <p:childTnLst>
                              <p:par>
                                <p:cTn id="85" presetID="22" presetClass="entr" presetSubtype="1" fill="hold" grpId="0" nodeType="after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wipe(up)">
                                      <p:cBhvr>
                                        <p:cTn id="87" dur="500"/>
                                        <p:tgtEl>
                                          <p:spTgt spid="11"/>
                                        </p:tgtEl>
                                      </p:cBhvr>
                                    </p:animEffect>
                                  </p:childTnLst>
                                </p:cTn>
                              </p:par>
                            </p:childTnLst>
                          </p:cTn>
                        </p:par>
                        <p:par>
                          <p:cTn id="88" fill="hold">
                            <p:stCondLst>
                              <p:cond delay="6000"/>
                            </p:stCondLst>
                            <p:childTnLst>
                              <p:par>
                                <p:cTn id="89" presetID="23" presetClass="entr" presetSubtype="16" fill="hold" grpId="0" nodeType="after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p:cTn id="91" dur="500" fill="hold"/>
                                        <p:tgtEl>
                                          <p:spTgt spid="19"/>
                                        </p:tgtEl>
                                        <p:attrNameLst>
                                          <p:attrName>ppt_w</p:attrName>
                                        </p:attrNameLst>
                                      </p:cBhvr>
                                      <p:tavLst>
                                        <p:tav tm="0">
                                          <p:val>
                                            <p:fltVal val="0"/>
                                          </p:val>
                                        </p:tav>
                                        <p:tav tm="100000">
                                          <p:val>
                                            <p:strVal val="#ppt_w"/>
                                          </p:val>
                                        </p:tav>
                                      </p:tavLst>
                                    </p:anim>
                                    <p:anim calcmode="lin" valueType="num">
                                      <p:cBhvr>
                                        <p:cTn id="92" dur="500" fill="hold"/>
                                        <p:tgtEl>
                                          <p:spTgt spid="19"/>
                                        </p:tgtEl>
                                        <p:attrNameLst>
                                          <p:attrName>ppt_h</p:attrName>
                                        </p:attrNameLst>
                                      </p:cBhvr>
                                      <p:tavLst>
                                        <p:tav tm="0">
                                          <p:val>
                                            <p:fltVal val="0"/>
                                          </p:val>
                                        </p:tav>
                                        <p:tav tm="100000">
                                          <p:val>
                                            <p:strVal val="#ppt_h"/>
                                          </p:val>
                                        </p:tav>
                                      </p:tavLst>
                                    </p:anim>
                                  </p:childTnLst>
                                </p:cTn>
                              </p:par>
                              <p:par>
                                <p:cTn id="93" presetID="10" presetClass="entr" presetSubtype="0" fill="hold" grpId="0" nodeType="withEffect">
                                  <p:stCondLst>
                                    <p:cond delay="0"/>
                                  </p:stCondLst>
                                  <p:childTnLst>
                                    <p:set>
                                      <p:cBhvr>
                                        <p:cTn id="94" dur="1" fill="hold">
                                          <p:stCondLst>
                                            <p:cond delay="0"/>
                                          </p:stCondLst>
                                        </p:cTn>
                                        <p:tgtEl>
                                          <p:spTgt spid="37">
                                            <p:txEl>
                                              <p:pRg st="0" end="0"/>
                                            </p:txEl>
                                          </p:spTgt>
                                        </p:tgtEl>
                                        <p:attrNameLst>
                                          <p:attrName>style.visibility</p:attrName>
                                        </p:attrNameLst>
                                      </p:cBhvr>
                                      <p:to>
                                        <p:strVal val="visible"/>
                                      </p:to>
                                    </p:set>
                                    <p:animEffect transition="in" filter="fade">
                                      <p:cBhvr>
                                        <p:cTn id="95" dur="500"/>
                                        <p:tgtEl>
                                          <p:spTgt spid="37">
                                            <p:txEl>
                                              <p:pRg st="0" end="0"/>
                                            </p:txEl>
                                          </p:spTgt>
                                        </p:tgtEl>
                                      </p:cBhvr>
                                    </p:animEffect>
                                  </p:childTnLst>
                                </p:cTn>
                              </p:par>
                            </p:childTnLst>
                          </p:cTn>
                        </p:par>
                        <p:par>
                          <p:cTn id="96" fill="hold">
                            <p:stCondLst>
                              <p:cond delay="6500"/>
                            </p:stCondLst>
                            <p:childTnLst>
                              <p:par>
                                <p:cTn id="97" presetID="22" presetClass="entr" presetSubtype="8" fill="hold" nodeType="afterEffect">
                                  <p:stCondLst>
                                    <p:cond delay="0"/>
                                  </p:stCondLst>
                                  <p:childTnLst>
                                    <p:set>
                                      <p:cBhvr>
                                        <p:cTn id="98" dur="1" fill="hold">
                                          <p:stCondLst>
                                            <p:cond delay="0"/>
                                          </p:stCondLst>
                                        </p:cTn>
                                        <p:tgtEl>
                                          <p:spTgt spid="44"/>
                                        </p:tgtEl>
                                        <p:attrNameLst>
                                          <p:attrName>style.visibility</p:attrName>
                                        </p:attrNameLst>
                                      </p:cBhvr>
                                      <p:to>
                                        <p:strVal val="visible"/>
                                      </p:to>
                                    </p:set>
                                    <p:animEffect transition="in" filter="wipe(left)">
                                      <p:cBhvr>
                                        <p:cTn id="99" dur="500"/>
                                        <p:tgtEl>
                                          <p:spTgt spid="44"/>
                                        </p:tgtEl>
                                      </p:cBhvr>
                                    </p:animEffect>
                                  </p:childTnLst>
                                </p:cTn>
                              </p:par>
                              <p:par>
                                <p:cTn id="100" presetID="23" presetClass="entr" presetSubtype="16" fill="hold" grpId="0" nodeType="withEffect">
                                  <p:stCondLst>
                                    <p:cond delay="0"/>
                                  </p:stCondLst>
                                  <p:childTnLst>
                                    <p:set>
                                      <p:cBhvr>
                                        <p:cTn id="101" dur="1" fill="hold">
                                          <p:stCondLst>
                                            <p:cond delay="0"/>
                                          </p:stCondLst>
                                        </p:cTn>
                                        <p:tgtEl>
                                          <p:spTgt spid="64"/>
                                        </p:tgtEl>
                                        <p:attrNameLst>
                                          <p:attrName>style.visibility</p:attrName>
                                        </p:attrNameLst>
                                      </p:cBhvr>
                                      <p:to>
                                        <p:strVal val="visible"/>
                                      </p:to>
                                    </p:set>
                                    <p:anim calcmode="lin" valueType="num">
                                      <p:cBhvr>
                                        <p:cTn id="102" dur="500" fill="hold"/>
                                        <p:tgtEl>
                                          <p:spTgt spid="64"/>
                                        </p:tgtEl>
                                        <p:attrNameLst>
                                          <p:attrName>ppt_w</p:attrName>
                                        </p:attrNameLst>
                                      </p:cBhvr>
                                      <p:tavLst>
                                        <p:tav tm="0">
                                          <p:val>
                                            <p:fltVal val="0"/>
                                          </p:val>
                                        </p:tav>
                                        <p:tav tm="100000">
                                          <p:val>
                                            <p:strVal val="#ppt_w"/>
                                          </p:val>
                                        </p:tav>
                                      </p:tavLst>
                                    </p:anim>
                                    <p:anim calcmode="lin" valueType="num">
                                      <p:cBhvr>
                                        <p:cTn id="103" dur="500" fill="hold"/>
                                        <p:tgtEl>
                                          <p:spTgt spid="64"/>
                                        </p:tgtEl>
                                        <p:attrNameLst>
                                          <p:attrName>ppt_h</p:attrName>
                                        </p:attrNameLst>
                                      </p:cBhvr>
                                      <p:tavLst>
                                        <p:tav tm="0">
                                          <p:val>
                                            <p:fltVal val="0"/>
                                          </p:val>
                                        </p:tav>
                                        <p:tav tm="100000">
                                          <p:val>
                                            <p:strVal val="#ppt_h"/>
                                          </p:val>
                                        </p:tav>
                                      </p:tavLst>
                                    </p:anim>
                                  </p:childTnLst>
                                </p:cTn>
                              </p:par>
                            </p:childTnLst>
                          </p:cTn>
                        </p:par>
                        <p:par>
                          <p:cTn id="104" fill="hold">
                            <p:stCondLst>
                              <p:cond delay="7000"/>
                            </p:stCondLst>
                            <p:childTnLst>
                              <p:par>
                                <p:cTn id="105" presetID="23" presetClass="entr" presetSubtype="16" fill="hold" grpId="0" nodeType="afterEffect">
                                  <p:stCondLst>
                                    <p:cond delay="0"/>
                                  </p:stCondLst>
                                  <p:childTnLst>
                                    <p:set>
                                      <p:cBhvr>
                                        <p:cTn id="106" dur="1" fill="hold">
                                          <p:stCondLst>
                                            <p:cond delay="0"/>
                                          </p:stCondLst>
                                        </p:cTn>
                                        <p:tgtEl>
                                          <p:spTgt spid="50"/>
                                        </p:tgtEl>
                                        <p:attrNameLst>
                                          <p:attrName>style.visibility</p:attrName>
                                        </p:attrNameLst>
                                      </p:cBhvr>
                                      <p:to>
                                        <p:strVal val="visible"/>
                                      </p:to>
                                    </p:set>
                                    <p:anim calcmode="lin" valueType="num">
                                      <p:cBhvr>
                                        <p:cTn id="107" dur="500" fill="hold"/>
                                        <p:tgtEl>
                                          <p:spTgt spid="50"/>
                                        </p:tgtEl>
                                        <p:attrNameLst>
                                          <p:attrName>ppt_w</p:attrName>
                                        </p:attrNameLst>
                                      </p:cBhvr>
                                      <p:tavLst>
                                        <p:tav tm="0">
                                          <p:val>
                                            <p:fltVal val="0"/>
                                          </p:val>
                                        </p:tav>
                                        <p:tav tm="100000">
                                          <p:val>
                                            <p:strVal val="#ppt_w"/>
                                          </p:val>
                                        </p:tav>
                                      </p:tavLst>
                                    </p:anim>
                                    <p:anim calcmode="lin" valueType="num">
                                      <p:cBhvr>
                                        <p:cTn id="108" dur="500" fill="hold"/>
                                        <p:tgtEl>
                                          <p:spTgt spid="50"/>
                                        </p:tgtEl>
                                        <p:attrNameLst>
                                          <p:attrName>ppt_h</p:attrName>
                                        </p:attrNameLst>
                                      </p:cBhvr>
                                      <p:tavLst>
                                        <p:tav tm="0">
                                          <p:val>
                                            <p:fltVal val="0"/>
                                          </p:val>
                                        </p:tav>
                                        <p:tav tm="100000">
                                          <p:val>
                                            <p:strVal val="#ppt_h"/>
                                          </p:val>
                                        </p:tav>
                                      </p:tavLst>
                                    </p:anim>
                                  </p:childTnLst>
                                </p:cTn>
                              </p:par>
                              <p:par>
                                <p:cTn id="109" presetID="10" presetClass="entr" presetSubtype="0" fill="hold" grpId="0" nodeType="withEffect" nodePh="1">
                                  <p:stCondLst>
                                    <p:cond delay="0"/>
                                  </p:stCondLst>
                                  <p:endCondLst>
                                    <p:cond evt="begin" delay="0">
                                      <p:tn val="109"/>
                                    </p:cond>
                                  </p:endCondLst>
                                  <p:childTnLst>
                                    <p:set>
                                      <p:cBhvr>
                                        <p:cTn id="110" dur="1" fill="hold">
                                          <p:stCondLst>
                                            <p:cond delay="0"/>
                                          </p:stCondLst>
                                        </p:cTn>
                                        <p:tgtEl>
                                          <p:spTgt spid="53">
                                            <p:txEl>
                                              <p:pRg st="0" end="0"/>
                                            </p:txEl>
                                          </p:spTgt>
                                        </p:tgtEl>
                                        <p:attrNameLst>
                                          <p:attrName>style.visibility</p:attrName>
                                        </p:attrNameLst>
                                      </p:cBhvr>
                                      <p:to>
                                        <p:strVal val="visible"/>
                                      </p:to>
                                    </p:set>
                                    <p:animEffect transition="in" filter="fade">
                                      <p:cBhvr>
                                        <p:cTn id="111" dur="500"/>
                                        <p:tgtEl>
                                          <p:spTgt spid="53">
                                            <p:txEl>
                                              <p:pRg st="0" end="0"/>
                                            </p:txEl>
                                          </p:spTgt>
                                        </p:tgtEl>
                                      </p:cBhvr>
                                    </p:animEffect>
                                  </p:childTnLst>
                                </p:cTn>
                              </p:par>
                            </p:childTnLst>
                          </p:cTn>
                        </p:par>
                        <p:par>
                          <p:cTn id="112" fill="hold">
                            <p:stCondLst>
                              <p:cond delay="7500"/>
                            </p:stCondLst>
                            <p:childTnLst>
                              <p:par>
                                <p:cTn id="113" presetID="22" presetClass="entr" presetSubtype="1" fill="hold" grpId="0" nodeType="afterEffect">
                                  <p:stCondLst>
                                    <p:cond delay="0"/>
                                  </p:stCondLst>
                                  <p:childTnLst>
                                    <p:set>
                                      <p:cBhvr>
                                        <p:cTn id="114" dur="1" fill="hold">
                                          <p:stCondLst>
                                            <p:cond delay="0"/>
                                          </p:stCondLst>
                                        </p:cTn>
                                        <p:tgtEl>
                                          <p:spTgt spid="8"/>
                                        </p:tgtEl>
                                        <p:attrNameLst>
                                          <p:attrName>style.visibility</p:attrName>
                                        </p:attrNameLst>
                                      </p:cBhvr>
                                      <p:to>
                                        <p:strVal val="visible"/>
                                      </p:to>
                                    </p:set>
                                    <p:animEffect transition="in" filter="wipe(up)">
                                      <p:cBhvr>
                                        <p:cTn id="115" dur="500"/>
                                        <p:tgtEl>
                                          <p:spTgt spid="8"/>
                                        </p:tgtEl>
                                      </p:cBhvr>
                                    </p:animEffect>
                                  </p:childTnLst>
                                </p:cTn>
                              </p:par>
                            </p:childTnLst>
                          </p:cTn>
                        </p:par>
                        <p:par>
                          <p:cTn id="116" fill="hold">
                            <p:stCondLst>
                              <p:cond delay="8000"/>
                            </p:stCondLst>
                            <p:childTnLst>
                              <p:par>
                                <p:cTn id="117" presetID="23" presetClass="entr" presetSubtype="16" fill="hold" grpId="0" nodeType="afterEffect">
                                  <p:stCondLst>
                                    <p:cond delay="0"/>
                                  </p:stCondLst>
                                  <p:childTnLst>
                                    <p:set>
                                      <p:cBhvr>
                                        <p:cTn id="118" dur="1" fill="hold">
                                          <p:stCondLst>
                                            <p:cond delay="0"/>
                                          </p:stCondLst>
                                        </p:cTn>
                                        <p:tgtEl>
                                          <p:spTgt spid="13"/>
                                        </p:tgtEl>
                                        <p:attrNameLst>
                                          <p:attrName>style.visibility</p:attrName>
                                        </p:attrNameLst>
                                      </p:cBhvr>
                                      <p:to>
                                        <p:strVal val="visible"/>
                                      </p:to>
                                    </p:set>
                                    <p:anim calcmode="lin" valueType="num">
                                      <p:cBhvr>
                                        <p:cTn id="119" dur="500" fill="hold"/>
                                        <p:tgtEl>
                                          <p:spTgt spid="13"/>
                                        </p:tgtEl>
                                        <p:attrNameLst>
                                          <p:attrName>ppt_w</p:attrName>
                                        </p:attrNameLst>
                                      </p:cBhvr>
                                      <p:tavLst>
                                        <p:tav tm="0">
                                          <p:val>
                                            <p:fltVal val="0"/>
                                          </p:val>
                                        </p:tav>
                                        <p:tav tm="100000">
                                          <p:val>
                                            <p:strVal val="#ppt_w"/>
                                          </p:val>
                                        </p:tav>
                                      </p:tavLst>
                                    </p:anim>
                                    <p:anim calcmode="lin" valueType="num">
                                      <p:cBhvr>
                                        <p:cTn id="120" dur="500" fill="hold"/>
                                        <p:tgtEl>
                                          <p:spTgt spid="13"/>
                                        </p:tgtEl>
                                        <p:attrNameLst>
                                          <p:attrName>ppt_h</p:attrName>
                                        </p:attrNameLst>
                                      </p:cBhvr>
                                      <p:tavLst>
                                        <p:tav tm="0">
                                          <p:val>
                                            <p:fltVal val="0"/>
                                          </p:val>
                                        </p:tav>
                                        <p:tav tm="100000">
                                          <p:val>
                                            <p:strVal val="#ppt_h"/>
                                          </p:val>
                                        </p:tav>
                                      </p:tavLst>
                                    </p:anim>
                                  </p:childTnLst>
                                </p:cTn>
                              </p:par>
                              <p:par>
                                <p:cTn id="121" presetID="10" presetClass="entr" presetSubtype="0" fill="hold" grpId="0" nodeType="withEffect">
                                  <p:stCondLst>
                                    <p:cond delay="0"/>
                                  </p:stCondLst>
                                  <p:childTnLst>
                                    <p:set>
                                      <p:cBhvr>
                                        <p:cTn id="122" dur="1" fill="hold">
                                          <p:stCondLst>
                                            <p:cond delay="0"/>
                                          </p:stCondLst>
                                        </p:cTn>
                                        <p:tgtEl>
                                          <p:spTgt spid="35">
                                            <p:txEl>
                                              <p:pRg st="0" end="0"/>
                                            </p:txEl>
                                          </p:spTgt>
                                        </p:tgtEl>
                                        <p:attrNameLst>
                                          <p:attrName>style.visibility</p:attrName>
                                        </p:attrNameLst>
                                      </p:cBhvr>
                                      <p:to>
                                        <p:strVal val="visible"/>
                                      </p:to>
                                    </p:set>
                                    <p:animEffect transition="in" filter="fade">
                                      <p:cBhvr>
                                        <p:cTn id="123" dur="500"/>
                                        <p:tgtEl>
                                          <p:spTgt spid="35">
                                            <p:txEl>
                                              <p:pRg st="0" end="0"/>
                                            </p:txEl>
                                          </p:spTgt>
                                        </p:tgtEl>
                                      </p:cBhvr>
                                    </p:animEffect>
                                  </p:childTnLst>
                                </p:cTn>
                              </p:par>
                            </p:childTnLst>
                          </p:cTn>
                        </p:par>
                        <p:par>
                          <p:cTn id="124" fill="hold">
                            <p:stCondLst>
                              <p:cond delay="8500"/>
                            </p:stCondLst>
                            <p:childTnLst>
                              <p:par>
                                <p:cTn id="125" presetID="22" presetClass="entr" presetSubtype="2" fill="hold" nodeType="afterEffect">
                                  <p:stCondLst>
                                    <p:cond delay="0"/>
                                  </p:stCondLst>
                                  <p:childTnLst>
                                    <p:set>
                                      <p:cBhvr>
                                        <p:cTn id="126" dur="1" fill="hold">
                                          <p:stCondLst>
                                            <p:cond delay="0"/>
                                          </p:stCondLst>
                                        </p:cTn>
                                        <p:tgtEl>
                                          <p:spTgt spid="24"/>
                                        </p:tgtEl>
                                        <p:attrNameLst>
                                          <p:attrName>style.visibility</p:attrName>
                                        </p:attrNameLst>
                                      </p:cBhvr>
                                      <p:to>
                                        <p:strVal val="visible"/>
                                      </p:to>
                                    </p:set>
                                    <p:animEffect transition="in" filter="wipe(right)">
                                      <p:cBhvr>
                                        <p:cTn id="127" dur="500"/>
                                        <p:tgtEl>
                                          <p:spTgt spid="24"/>
                                        </p:tgtEl>
                                      </p:cBhvr>
                                    </p:animEffect>
                                  </p:childTnLst>
                                </p:cTn>
                              </p:par>
                              <p:par>
                                <p:cTn id="128" presetID="23" presetClass="entr" presetSubtype="16" fill="hold" grpId="0" nodeType="withEffect">
                                  <p:stCondLst>
                                    <p:cond delay="0"/>
                                  </p:stCondLst>
                                  <p:childTnLst>
                                    <p:set>
                                      <p:cBhvr>
                                        <p:cTn id="129" dur="1" fill="hold">
                                          <p:stCondLst>
                                            <p:cond delay="0"/>
                                          </p:stCondLst>
                                        </p:cTn>
                                        <p:tgtEl>
                                          <p:spTgt spid="62"/>
                                        </p:tgtEl>
                                        <p:attrNameLst>
                                          <p:attrName>style.visibility</p:attrName>
                                        </p:attrNameLst>
                                      </p:cBhvr>
                                      <p:to>
                                        <p:strVal val="visible"/>
                                      </p:to>
                                    </p:set>
                                    <p:anim calcmode="lin" valueType="num">
                                      <p:cBhvr>
                                        <p:cTn id="130" dur="500" fill="hold"/>
                                        <p:tgtEl>
                                          <p:spTgt spid="62"/>
                                        </p:tgtEl>
                                        <p:attrNameLst>
                                          <p:attrName>ppt_w</p:attrName>
                                        </p:attrNameLst>
                                      </p:cBhvr>
                                      <p:tavLst>
                                        <p:tav tm="0">
                                          <p:val>
                                            <p:fltVal val="0"/>
                                          </p:val>
                                        </p:tav>
                                        <p:tav tm="100000">
                                          <p:val>
                                            <p:strVal val="#ppt_w"/>
                                          </p:val>
                                        </p:tav>
                                      </p:tavLst>
                                    </p:anim>
                                    <p:anim calcmode="lin" valueType="num">
                                      <p:cBhvr>
                                        <p:cTn id="131" dur="500" fill="hold"/>
                                        <p:tgtEl>
                                          <p:spTgt spid="62"/>
                                        </p:tgtEl>
                                        <p:attrNameLst>
                                          <p:attrName>ppt_h</p:attrName>
                                        </p:attrNameLst>
                                      </p:cBhvr>
                                      <p:tavLst>
                                        <p:tav tm="0">
                                          <p:val>
                                            <p:fltVal val="0"/>
                                          </p:val>
                                        </p:tav>
                                        <p:tav tm="100000">
                                          <p:val>
                                            <p:strVal val="#ppt_h"/>
                                          </p:val>
                                        </p:tav>
                                      </p:tavLst>
                                    </p:anim>
                                  </p:childTnLst>
                                </p:cTn>
                              </p:par>
                            </p:childTnLst>
                          </p:cTn>
                        </p:par>
                        <p:par>
                          <p:cTn id="132" fill="hold">
                            <p:stCondLst>
                              <p:cond delay="9000"/>
                            </p:stCondLst>
                            <p:childTnLst>
                              <p:par>
                                <p:cTn id="133" presetID="23" presetClass="entr" presetSubtype="16" fill="hold" grpId="0" nodeType="afterEffect">
                                  <p:stCondLst>
                                    <p:cond delay="0"/>
                                  </p:stCondLst>
                                  <p:childTnLst>
                                    <p:set>
                                      <p:cBhvr>
                                        <p:cTn id="134" dur="1" fill="hold">
                                          <p:stCondLst>
                                            <p:cond delay="0"/>
                                          </p:stCondLst>
                                        </p:cTn>
                                        <p:tgtEl>
                                          <p:spTgt spid="27"/>
                                        </p:tgtEl>
                                        <p:attrNameLst>
                                          <p:attrName>style.visibility</p:attrName>
                                        </p:attrNameLst>
                                      </p:cBhvr>
                                      <p:to>
                                        <p:strVal val="visible"/>
                                      </p:to>
                                    </p:set>
                                    <p:anim calcmode="lin" valueType="num">
                                      <p:cBhvr>
                                        <p:cTn id="135" dur="500" fill="hold"/>
                                        <p:tgtEl>
                                          <p:spTgt spid="27"/>
                                        </p:tgtEl>
                                        <p:attrNameLst>
                                          <p:attrName>ppt_w</p:attrName>
                                        </p:attrNameLst>
                                      </p:cBhvr>
                                      <p:tavLst>
                                        <p:tav tm="0">
                                          <p:val>
                                            <p:fltVal val="0"/>
                                          </p:val>
                                        </p:tav>
                                        <p:tav tm="100000">
                                          <p:val>
                                            <p:strVal val="#ppt_w"/>
                                          </p:val>
                                        </p:tav>
                                      </p:tavLst>
                                    </p:anim>
                                    <p:anim calcmode="lin" valueType="num">
                                      <p:cBhvr>
                                        <p:cTn id="136" dur="500" fill="hold"/>
                                        <p:tgtEl>
                                          <p:spTgt spid="27"/>
                                        </p:tgtEl>
                                        <p:attrNameLst>
                                          <p:attrName>ppt_h</p:attrName>
                                        </p:attrNameLst>
                                      </p:cBhvr>
                                      <p:tavLst>
                                        <p:tav tm="0">
                                          <p:val>
                                            <p:fltVal val="0"/>
                                          </p:val>
                                        </p:tav>
                                        <p:tav tm="100000">
                                          <p:val>
                                            <p:strVal val="#ppt_h"/>
                                          </p:val>
                                        </p:tav>
                                      </p:tavLst>
                                    </p:anim>
                                  </p:childTnLst>
                                </p:cTn>
                              </p:par>
                              <p:par>
                                <p:cTn id="137" presetID="10" presetClass="entr" presetSubtype="0" fill="hold" grpId="0" nodeType="withEffect" nodePh="1">
                                  <p:stCondLst>
                                    <p:cond delay="0"/>
                                  </p:stCondLst>
                                  <p:endCondLst>
                                    <p:cond evt="begin" delay="0">
                                      <p:tn val="137"/>
                                    </p:cond>
                                  </p:endCondLst>
                                  <p:childTnLst>
                                    <p:set>
                                      <p:cBhvr>
                                        <p:cTn id="138" dur="1" fill="hold">
                                          <p:stCondLst>
                                            <p:cond delay="0"/>
                                          </p:stCondLst>
                                        </p:cTn>
                                        <p:tgtEl>
                                          <p:spTgt spid="40">
                                            <p:txEl>
                                              <p:pRg st="0" end="0"/>
                                            </p:txEl>
                                          </p:spTgt>
                                        </p:tgtEl>
                                        <p:attrNameLst>
                                          <p:attrName>style.visibility</p:attrName>
                                        </p:attrNameLst>
                                      </p:cBhvr>
                                      <p:to>
                                        <p:strVal val="visible"/>
                                      </p:to>
                                    </p:set>
                                    <p:animEffect transition="in" filter="fade">
                                      <p:cBhvr>
                                        <p:cTn id="139" dur="500"/>
                                        <p:tgtEl>
                                          <p:spTgt spid="40">
                                            <p:txEl>
                                              <p:pRg st="0" end="0"/>
                                            </p:txEl>
                                          </p:spTgt>
                                        </p:tgtEl>
                                      </p:cBhvr>
                                    </p:animEffect>
                                  </p:childTnLst>
                                </p:cTn>
                              </p:par>
                            </p:childTnLst>
                          </p:cTn>
                        </p:par>
                        <p:par>
                          <p:cTn id="140" fill="hold">
                            <p:stCondLst>
                              <p:cond delay="9500"/>
                            </p:stCondLst>
                            <p:childTnLst>
                              <p:par>
                                <p:cTn id="141" presetID="22" presetClass="entr" presetSubtype="8" fill="hold" grpId="0" nodeType="afterEffect">
                                  <p:stCondLst>
                                    <p:cond delay="0"/>
                                  </p:stCondLst>
                                  <p:childTnLst>
                                    <p:set>
                                      <p:cBhvr>
                                        <p:cTn id="142" dur="1" fill="hold">
                                          <p:stCondLst>
                                            <p:cond delay="0"/>
                                          </p:stCondLst>
                                        </p:cTn>
                                        <p:tgtEl>
                                          <p:spTgt spid="7"/>
                                        </p:tgtEl>
                                        <p:attrNameLst>
                                          <p:attrName>style.visibility</p:attrName>
                                        </p:attrNameLst>
                                      </p:cBhvr>
                                      <p:to>
                                        <p:strVal val="visible"/>
                                      </p:to>
                                    </p:set>
                                    <p:animEffect transition="in" filter="wipe(left)">
                                      <p:cBhvr>
                                        <p:cTn id="143" dur="500"/>
                                        <p:tgtEl>
                                          <p:spTgt spid="7"/>
                                        </p:tgtEl>
                                      </p:cBhvr>
                                    </p:animEffect>
                                  </p:childTnLst>
                                </p:cTn>
                              </p:par>
                            </p:childTnLst>
                          </p:cTn>
                        </p:par>
                        <p:par>
                          <p:cTn id="144" fill="hold">
                            <p:stCondLst>
                              <p:cond delay="10000"/>
                            </p:stCondLst>
                            <p:childTnLst>
                              <p:par>
                                <p:cTn id="145" presetID="23" presetClass="entr" presetSubtype="16" fill="hold" grpId="0" nodeType="afterEffect">
                                  <p:stCondLst>
                                    <p:cond delay="0"/>
                                  </p:stCondLst>
                                  <p:childTnLst>
                                    <p:set>
                                      <p:cBhvr>
                                        <p:cTn id="146" dur="1" fill="hold">
                                          <p:stCondLst>
                                            <p:cond delay="0"/>
                                          </p:stCondLst>
                                        </p:cTn>
                                        <p:tgtEl>
                                          <p:spTgt spid="18"/>
                                        </p:tgtEl>
                                        <p:attrNameLst>
                                          <p:attrName>style.visibility</p:attrName>
                                        </p:attrNameLst>
                                      </p:cBhvr>
                                      <p:to>
                                        <p:strVal val="visible"/>
                                      </p:to>
                                    </p:set>
                                    <p:anim calcmode="lin" valueType="num">
                                      <p:cBhvr>
                                        <p:cTn id="147" dur="500" fill="hold"/>
                                        <p:tgtEl>
                                          <p:spTgt spid="18"/>
                                        </p:tgtEl>
                                        <p:attrNameLst>
                                          <p:attrName>ppt_w</p:attrName>
                                        </p:attrNameLst>
                                      </p:cBhvr>
                                      <p:tavLst>
                                        <p:tav tm="0">
                                          <p:val>
                                            <p:fltVal val="0"/>
                                          </p:val>
                                        </p:tav>
                                        <p:tav tm="100000">
                                          <p:val>
                                            <p:strVal val="#ppt_w"/>
                                          </p:val>
                                        </p:tav>
                                      </p:tavLst>
                                    </p:anim>
                                    <p:anim calcmode="lin" valueType="num">
                                      <p:cBhvr>
                                        <p:cTn id="148" dur="500" fill="hold"/>
                                        <p:tgtEl>
                                          <p:spTgt spid="18"/>
                                        </p:tgtEl>
                                        <p:attrNameLst>
                                          <p:attrName>ppt_h</p:attrName>
                                        </p:attrNameLst>
                                      </p:cBhvr>
                                      <p:tavLst>
                                        <p:tav tm="0">
                                          <p:val>
                                            <p:fltVal val="0"/>
                                          </p:val>
                                        </p:tav>
                                        <p:tav tm="100000">
                                          <p:val>
                                            <p:strVal val="#ppt_h"/>
                                          </p:val>
                                        </p:tav>
                                      </p:tavLst>
                                    </p:anim>
                                  </p:childTnLst>
                                </p:cTn>
                              </p:par>
                              <p:par>
                                <p:cTn id="149" presetID="10" presetClass="entr" presetSubtype="0" fill="hold" grpId="0" nodeType="withEffect">
                                  <p:stCondLst>
                                    <p:cond delay="0"/>
                                  </p:stCondLst>
                                  <p:childTnLst>
                                    <p:set>
                                      <p:cBhvr>
                                        <p:cTn id="150" dur="1" fill="hold">
                                          <p:stCondLst>
                                            <p:cond delay="0"/>
                                          </p:stCondLst>
                                        </p:cTn>
                                        <p:tgtEl>
                                          <p:spTgt spid="38">
                                            <p:txEl>
                                              <p:pRg st="0" end="0"/>
                                            </p:txEl>
                                          </p:spTgt>
                                        </p:tgtEl>
                                        <p:attrNameLst>
                                          <p:attrName>style.visibility</p:attrName>
                                        </p:attrNameLst>
                                      </p:cBhvr>
                                      <p:to>
                                        <p:strVal val="visible"/>
                                      </p:to>
                                    </p:set>
                                    <p:animEffect transition="in" filter="fade">
                                      <p:cBhvr>
                                        <p:cTn id="151" dur="500"/>
                                        <p:tgtEl>
                                          <p:spTgt spid="38">
                                            <p:txEl>
                                              <p:pRg st="0" end="0"/>
                                            </p:txEl>
                                          </p:spTgt>
                                        </p:tgtEl>
                                      </p:cBhvr>
                                    </p:animEffect>
                                  </p:childTnLst>
                                </p:cTn>
                              </p:par>
                            </p:childTnLst>
                          </p:cTn>
                        </p:par>
                        <p:par>
                          <p:cTn id="152" fill="hold">
                            <p:stCondLst>
                              <p:cond delay="10500"/>
                            </p:stCondLst>
                            <p:childTnLst>
                              <p:par>
                                <p:cTn id="153" presetID="22" presetClass="entr" presetSubtype="4" fill="hold" grpId="0" nodeType="afterEffect">
                                  <p:stCondLst>
                                    <p:cond delay="0"/>
                                  </p:stCondLst>
                                  <p:childTnLst>
                                    <p:set>
                                      <p:cBhvr>
                                        <p:cTn id="154" dur="1" fill="hold">
                                          <p:stCondLst>
                                            <p:cond delay="0"/>
                                          </p:stCondLst>
                                        </p:cTn>
                                        <p:tgtEl>
                                          <p:spTgt spid="6"/>
                                        </p:tgtEl>
                                        <p:attrNameLst>
                                          <p:attrName>style.visibility</p:attrName>
                                        </p:attrNameLst>
                                      </p:cBhvr>
                                      <p:to>
                                        <p:strVal val="visible"/>
                                      </p:to>
                                    </p:set>
                                    <p:animEffect transition="in" filter="wipe(down)">
                                      <p:cBhvr>
                                        <p:cTn id="155" dur="500"/>
                                        <p:tgtEl>
                                          <p:spTgt spid="6"/>
                                        </p:tgtEl>
                                      </p:cBhvr>
                                    </p:animEffect>
                                  </p:childTnLst>
                                </p:cTn>
                              </p:par>
                            </p:childTnLst>
                          </p:cTn>
                        </p:par>
                        <p:par>
                          <p:cTn id="156" fill="hold">
                            <p:stCondLst>
                              <p:cond delay="11000"/>
                            </p:stCondLst>
                            <p:childTnLst>
                              <p:par>
                                <p:cTn id="157" presetID="22" presetClass="entr" presetSubtype="8" fill="hold" nodeType="afterEffect">
                                  <p:stCondLst>
                                    <p:cond delay="0"/>
                                  </p:stCondLst>
                                  <p:childTnLst>
                                    <p:set>
                                      <p:cBhvr>
                                        <p:cTn id="158" dur="1" fill="hold">
                                          <p:stCondLst>
                                            <p:cond delay="0"/>
                                          </p:stCondLst>
                                        </p:cTn>
                                        <p:tgtEl>
                                          <p:spTgt spid="46"/>
                                        </p:tgtEl>
                                        <p:attrNameLst>
                                          <p:attrName>style.visibility</p:attrName>
                                        </p:attrNameLst>
                                      </p:cBhvr>
                                      <p:to>
                                        <p:strVal val="visible"/>
                                      </p:to>
                                    </p:set>
                                    <p:animEffect transition="in" filter="wipe(left)">
                                      <p:cBhvr>
                                        <p:cTn id="159" dur="500"/>
                                        <p:tgtEl>
                                          <p:spTgt spid="46"/>
                                        </p:tgtEl>
                                      </p:cBhvr>
                                    </p:animEffect>
                                  </p:childTnLst>
                                </p:cTn>
                              </p:par>
                              <p:par>
                                <p:cTn id="160" presetID="23" presetClass="entr" presetSubtype="16" fill="hold" grpId="0" nodeType="withEffect">
                                  <p:stCondLst>
                                    <p:cond delay="0"/>
                                  </p:stCondLst>
                                  <p:childTnLst>
                                    <p:set>
                                      <p:cBhvr>
                                        <p:cTn id="161" dur="1" fill="hold">
                                          <p:stCondLst>
                                            <p:cond delay="0"/>
                                          </p:stCondLst>
                                        </p:cTn>
                                        <p:tgtEl>
                                          <p:spTgt spid="65"/>
                                        </p:tgtEl>
                                        <p:attrNameLst>
                                          <p:attrName>style.visibility</p:attrName>
                                        </p:attrNameLst>
                                      </p:cBhvr>
                                      <p:to>
                                        <p:strVal val="visible"/>
                                      </p:to>
                                    </p:set>
                                    <p:anim calcmode="lin" valueType="num">
                                      <p:cBhvr>
                                        <p:cTn id="162" dur="500" fill="hold"/>
                                        <p:tgtEl>
                                          <p:spTgt spid="65"/>
                                        </p:tgtEl>
                                        <p:attrNameLst>
                                          <p:attrName>ppt_w</p:attrName>
                                        </p:attrNameLst>
                                      </p:cBhvr>
                                      <p:tavLst>
                                        <p:tav tm="0">
                                          <p:val>
                                            <p:fltVal val="0"/>
                                          </p:val>
                                        </p:tav>
                                        <p:tav tm="100000">
                                          <p:val>
                                            <p:strVal val="#ppt_w"/>
                                          </p:val>
                                        </p:tav>
                                      </p:tavLst>
                                    </p:anim>
                                    <p:anim calcmode="lin" valueType="num">
                                      <p:cBhvr>
                                        <p:cTn id="163" dur="500" fill="hold"/>
                                        <p:tgtEl>
                                          <p:spTgt spid="65"/>
                                        </p:tgtEl>
                                        <p:attrNameLst>
                                          <p:attrName>ppt_h</p:attrName>
                                        </p:attrNameLst>
                                      </p:cBhvr>
                                      <p:tavLst>
                                        <p:tav tm="0">
                                          <p:val>
                                            <p:fltVal val="0"/>
                                          </p:val>
                                        </p:tav>
                                        <p:tav tm="100000">
                                          <p:val>
                                            <p:strVal val="#ppt_h"/>
                                          </p:val>
                                        </p:tav>
                                      </p:tavLst>
                                    </p:anim>
                                  </p:childTnLst>
                                </p:cTn>
                              </p:par>
                            </p:childTnLst>
                          </p:cTn>
                        </p:par>
                        <p:par>
                          <p:cTn id="164" fill="hold">
                            <p:stCondLst>
                              <p:cond delay="11500"/>
                            </p:stCondLst>
                            <p:childTnLst>
                              <p:par>
                                <p:cTn id="165" presetID="23" presetClass="entr" presetSubtype="16" fill="hold" grpId="0" nodeType="afterEffect">
                                  <p:stCondLst>
                                    <p:cond delay="0"/>
                                  </p:stCondLst>
                                  <p:childTnLst>
                                    <p:set>
                                      <p:cBhvr>
                                        <p:cTn id="166" dur="1" fill="hold">
                                          <p:stCondLst>
                                            <p:cond delay="0"/>
                                          </p:stCondLst>
                                        </p:cTn>
                                        <p:tgtEl>
                                          <p:spTgt spid="49"/>
                                        </p:tgtEl>
                                        <p:attrNameLst>
                                          <p:attrName>style.visibility</p:attrName>
                                        </p:attrNameLst>
                                      </p:cBhvr>
                                      <p:to>
                                        <p:strVal val="visible"/>
                                      </p:to>
                                    </p:set>
                                    <p:anim calcmode="lin" valueType="num">
                                      <p:cBhvr>
                                        <p:cTn id="167" dur="500" fill="hold"/>
                                        <p:tgtEl>
                                          <p:spTgt spid="49"/>
                                        </p:tgtEl>
                                        <p:attrNameLst>
                                          <p:attrName>ppt_w</p:attrName>
                                        </p:attrNameLst>
                                      </p:cBhvr>
                                      <p:tavLst>
                                        <p:tav tm="0">
                                          <p:val>
                                            <p:fltVal val="0"/>
                                          </p:val>
                                        </p:tav>
                                        <p:tav tm="100000">
                                          <p:val>
                                            <p:strVal val="#ppt_w"/>
                                          </p:val>
                                        </p:tav>
                                      </p:tavLst>
                                    </p:anim>
                                    <p:anim calcmode="lin" valueType="num">
                                      <p:cBhvr>
                                        <p:cTn id="168" dur="500" fill="hold"/>
                                        <p:tgtEl>
                                          <p:spTgt spid="49"/>
                                        </p:tgtEl>
                                        <p:attrNameLst>
                                          <p:attrName>ppt_h</p:attrName>
                                        </p:attrNameLst>
                                      </p:cBhvr>
                                      <p:tavLst>
                                        <p:tav tm="0">
                                          <p:val>
                                            <p:fltVal val="0"/>
                                          </p:val>
                                        </p:tav>
                                        <p:tav tm="100000">
                                          <p:val>
                                            <p:strVal val="#ppt_h"/>
                                          </p:val>
                                        </p:tav>
                                      </p:tavLst>
                                    </p:anim>
                                  </p:childTnLst>
                                </p:cTn>
                              </p:par>
                              <p:par>
                                <p:cTn id="169" presetID="10" presetClass="entr" presetSubtype="0" fill="hold" nodeType="withEffect" nodePh="1">
                                  <p:stCondLst>
                                    <p:cond delay="0"/>
                                  </p:stCondLst>
                                  <p:endCondLst>
                                    <p:cond evt="begin" delay="0">
                                      <p:tn val="169"/>
                                    </p:cond>
                                  </p:endCondLst>
                                  <p:childTnLst>
                                    <p:set>
                                      <p:cBhvr>
                                        <p:cTn id="170" dur="1" fill="hold">
                                          <p:stCondLst>
                                            <p:cond delay="0"/>
                                          </p:stCondLst>
                                        </p:cTn>
                                        <p:tgtEl>
                                          <p:spTgt spid="52">
                                            <p:txEl>
                                              <p:pRg st="0" end="0"/>
                                            </p:txEl>
                                          </p:spTgt>
                                        </p:tgtEl>
                                        <p:attrNameLst>
                                          <p:attrName>style.visibility</p:attrName>
                                        </p:attrNameLst>
                                      </p:cBhvr>
                                      <p:to>
                                        <p:strVal val="visible"/>
                                      </p:to>
                                    </p:set>
                                    <p:animEffect transition="in" filter="fade">
                                      <p:cBhvr>
                                        <p:cTn id="171" dur="500"/>
                                        <p:tgtEl>
                                          <p:spTgt spid="52">
                                            <p:txEl>
                                              <p:pRg st="0" end="0"/>
                                            </p:txEl>
                                          </p:spTgt>
                                        </p:tgtEl>
                                      </p:cBhvr>
                                    </p:animEffect>
                                  </p:childTnLst>
                                </p:cTn>
                              </p:par>
                            </p:childTnLst>
                          </p:cTn>
                        </p:par>
                        <p:par>
                          <p:cTn id="172" fill="hold">
                            <p:stCondLst>
                              <p:cond delay="12000"/>
                            </p:stCondLst>
                            <p:childTnLst>
                              <p:par>
                                <p:cTn id="173" presetID="10" presetClass="entr" presetSubtype="0" fill="hold" grpId="0" nodeType="afterEffect" nodePh="1">
                                  <p:stCondLst>
                                    <p:cond delay="0"/>
                                  </p:stCondLst>
                                  <p:endCondLst>
                                    <p:cond evt="begin" delay="0">
                                      <p:tn val="173"/>
                                    </p:cond>
                                  </p:endCondLst>
                                  <p:childTnLst>
                                    <p:set>
                                      <p:cBhvr>
                                        <p:cTn id="174" dur="1" fill="hold">
                                          <p:stCondLst>
                                            <p:cond delay="0"/>
                                          </p:stCondLst>
                                        </p:cTn>
                                        <p:tgtEl>
                                          <p:spTgt spid="32">
                                            <p:txEl>
                                              <p:pRg st="0" end="0"/>
                                            </p:txEl>
                                          </p:spTgt>
                                        </p:tgtEl>
                                        <p:attrNameLst>
                                          <p:attrName>style.visibility</p:attrName>
                                        </p:attrNameLst>
                                      </p:cBhvr>
                                      <p:to>
                                        <p:strVal val="visible"/>
                                      </p:to>
                                    </p:set>
                                    <p:animEffect transition="in" filter="fade">
                                      <p:cBhvr>
                                        <p:cTn id="175" dur="500"/>
                                        <p:tgtEl>
                                          <p:spTgt spid="32">
                                            <p:txEl>
                                              <p:pRg st="0" end="0"/>
                                            </p:txEl>
                                          </p:spTgt>
                                        </p:tgtEl>
                                      </p:cBhvr>
                                    </p:animEffect>
                                  </p:childTnLst>
                                </p:cTn>
                              </p:par>
                              <p:par>
                                <p:cTn id="176" presetID="10" presetClass="entr" presetSubtype="0" fill="hold" grpId="0" nodeType="withEffect" nodePh="1">
                                  <p:stCondLst>
                                    <p:cond delay="0"/>
                                  </p:stCondLst>
                                  <p:endCondLst>
                                    <p:cond evt="begin" delay="0">
                                      <p:tn val="176"/>
                                    </p:cond>
                                  </p:endCondLst>
                                  <p:childTnLst>
                                    <p:set>
                                      <p:cBhvr>
                                        <p:cTn id="177" dur="1" fill="hold">
                                          <p:stCondLst>
                                            <p:cond delay="0"/>
                                          </p:stCondLst>
                                        </p:cTn>
                                        <p:tgtEl>
                                          <p:spTgt spid="31">
                                            <p:txEl>
                                              <p:pRg st="0" end="0"/>
                                            </p:txEl>
                                          </p:spTgt>
                                        </p:tgtEl>
                                        <p:attrNameLst>
                                          <p:attrName>style.visibility</p:attrName>
                                        </p:attrNameLst>
                                      </p:cBhvr>
                                      <p:to>
                                        <p:strVal val="visible"/>
                                      </p:to>
                                    </p:set>
                                    <p:animEffect transition="in" filter="fade">
                                      <p:cBhvr>
                                        <p:cTn id="178" dur="500"/>
                                        <p:tgtEl>
                                          <p:spTgt spid="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6" grpId="0" animBg="1"/>
      <p:bldP spid="17" grpId="0" animBg="1"/>
      <p:bldP spid="18" grpId="0" animBg="1"/>
      <p:bldP spid="19" grpId="0" animBg="1"/>
      <p:bldP spid="26" grpId="0" animBg="1"/>
      <p:bldP spid="27" grpId="0" animBg="1"/>
      <p:bldP spid="28" grpId="0" animBg="1"/>
      <p:bldP spid="31"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10" presetClass="entr" presetSubtype="0" fill="hold" nodeType="afterEffect" nodePh="1">
                  <p:stCondLst>
                    <p:cond delay="0"/>
                  </p:stCondLst>
                  <p:endCondLst>
                    <p:cond delay="0"/>
                  </p:end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childTnLst>
                </p:cTn>
              </p:par>
            </p:tnLst>
          </p:tmpl>
        </p:tmplLst>
      </p:bldP>
      <p:bldP spid="33" grpId="0" build="p">
        <p:tmplLst>
          <p:tmpl lvl="1">
            <p:tnLst>
              <p:par>
                <p:cTn presetID="10" presetClass="entr" presetSubtype="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build="p">
        <p:tmplLst>
          <p:tmpl lvl="1">
            <p:tnLst>
              <p:par>
                <p:cTn presetID="10" presetClass="entr" presetSubtype="0" fill="hold" nodeType="with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10" presetClass="entr" presetSubtype="0" fill="hold" nodeType="with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10" presetClass="entr" presetSubtype="0" fill="hold" nodeType="with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uiExpand="1" build="p">
        <p:tmplLst>
          <p:tmpl lvl="1">
            <p:tnLst>
              <p:par>
                <p:cTn presetID="10" presetClass="entr" presetSubtype="0" fill="hold" nodeType="with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with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8" grpId="0" animBg="1"/>
      <p:bldP spid="49" grpId="0" animBg="1"/>
      <p:bldP spid="50" grpId="0" animBg="1"/>
      <p:bldP spid="51"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51"/>
                        </p:tgtEl>
                        <p:attrNameLst>
                          <p:attrName>style.visibility</p:attrName>
                        </p:attrNameLst>
                      </p:cBhvr>
                      <p:to>
                        <p:strVal val="visible"/>
                      </p:to>
                    </p:set>
                    <p:animEffect transition="in" filter="fade">
                      <p:cBhvr>
                        <p:cTn dur="500"/>
                        <p:tgtEl>
                          <p:spTgt spid="51"/>
                        </p:tgtEl>
                      </p:cBhvr>
                    </p:animEffect>
                  </p:childTnLst>
                </p:cTn>
              </p:par>
            </p:tnLst>
          </p:tmpl>
        </p:tmplLst>
      </p:bldP>
      <p:bldP spid="53"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60" grpId="0" animBg="1"/>
      <p:bldP spid="61" grpId="0" animBg="1"/>
      <p:bldP spid="62" grpId="0" animBg="1"/>
      <p:bldP spid="63" grpId="0" animBg="1"/>
      <p:bldP spid="64" grpId="0" animBg="1"/>
      <p:bldP spid="6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p:cNvSpPr>
            <a:spLocks noGrp="1"/>
          </p:cNvSpPr>
          <p:nvPr>
            <p:ph type="body" sz="half" idx="35"/>
          </p:nvPr>
        </p:nvSpPr>
        <p:spPr/>
        <p:txBody>
          <a:bodyPr/>
          <a:lstStyle/>
          <a:p>
            <a:r>
              <a:rPr lang="en-US" sz="1400" dirty="0">
                <a:solidFill>
                  <a:schemeClr val="bg1">
                    <a:lumMod val="85000"/>
                  </a:schemeClr>
                </a:solidFill>
              </a:rPr>
              <a:t>Lorem ipsum dolor sit amet, consectetur adipiscing elit, sed do eiusmod tempor incididunt ut labore et dolore magna aliqua. </a:t>
            </a:r>
          </a:p>
        </p:txBody>
      </p:sp>
      <p:sp>
        <p:nvSpPr>
          <p:cNvPr id="56" name="Text Placeholder 55"/>
          <p:cNvSpPr>
            <a:spLocks noGrp="1"/>
          </p:cNvSpPr>
          <p:nvPr>
            <p:ph type="body" sz="half" idx="37"/>
          </p:nvPr>
        </p:nvSpPr>
        <p:spPr/>
        <p:txBody>
          <a:bodyPr/>
          <a:lstStyle/>
          <a:p>
            <a:r>
              <a:rPr lang="en-US" dirty="0"/>
              <a:t>Title Goes Here</a:t>
            </a:r>
          </a:p>
        </p:txBody>
      </p:sp>
      <p:sp>
        <p:nvSpPr>
          <p:cNvPr id="57" name="Text Placeholder 56"/>
          <p:cNvSpPr>
            <a:spLocks noGrp="1"/>
          </p:cNvSpPr>
          <p:nvPr>
            <p:ph type="body" sz="half" idx="38"/>
          </p:nvPr>
        </p:nvSpPr>
        <p:spPr>
          <a:ln>
            <a:noFill/>
          </a:ln>
        </p:spPr>
        <p:txBody>
          <a:bodyPr/>
          <a:lstStyle/>
          <a:p>
            <a:r>
              <a:rPr lang="en-US"/>
              <a:t>01</a:t>
            </a:r>
            <a:endParaRPr lang="en-US" dirty="0"/>
          </a:p>
        </p:txBody>
      </p:sp>
      <p:sp>
        <p:nvSpPr>
          <p:cNvPr id="58" name="Text Placeholder 57"/>
          <p:cNvSpPr>
            <a:spLocks noGrp="1"/>
          </p:cNvSpPr>
          <p:nvPr>
            <p:ph type="body" sz="half" idx="39"/>
          </p:nvPr>
        </p:nvSpPr>
        <p:spPr>
          <a:ln>
            <a:noFill/>
          </a:ln>
        </p:spPr>
        <p:txBody>
          <a:bodyPr/>
          <a:lstStyle/>
          <a:p>
            <a:r>
              <a:rPr lang="en-US"/>
              <a:t>03</a:t>
            </a:r>
            <a:endParaRPr lang="en-US" dirty="0"/>
          </a:p>
        </p:txBody>
      </p:sp>
      <p:sp>
        <p:nvSpPr>
          <p:cNvPr id="59" name="Text Placeholder 58"/>
          <p:cNvSpPr>
            <a:spLocks noGrp="1"/>
          </p:cNvSpPr>
          <p:nvPr>
            <p:ph type="body" sz="half" idx="40"/>
          </p:nvPr>
        </p:nvSpPr>
        <p:spPr>
          <a:ln>
            <a:noFill/>
          </a:ln>
        </p:spPr>
        <p:txBody>
          <a:bodyPr/>
          <a:lstStyle/>
          <a:p>
            <a:r>
              <a:rPr lang="en-US"/>
              <a:t>05</a:t>
            </a:r>
            <a:endParaRPr lang="en-US" dirty="0"/>
          </a:p>
        </p:txBody>
      </p:sp>
      <p:sp>
        <p:nvSpPr>
          <p:cNvPr id="60" name="Text Placeholder 59"/>
          <p:cNvSpPr>
            <a:spLocks noGrp="1"/>
          </p:cNvSpPr>
          <p:nvPr>
            <p:ph type="body" sz="half" idx="41"/>
          </p:nvPr>
        </p:nvSpPr>
        <p:spPr>
          <a:ln>
            <a:noFill/>
          </a:ln>
        </p:spPr>
        <p:txBody>
          <a:bodyPr/>
          <a:lstStyle/>
          <a:p>
            <a:r>
              <a:rPr lang="en-US"/>
              <a:t>02</a:t>
            </a:r>
            <a:endParaRPr lang="en-US" dirty="0"/>
          </a:p>
        </p:txBody>
      </p:sp>
      <p:sp>
        <p:nvSpPr>
          <p:cNvPr id="61" name="Text Placeholder 60"/>
          <p:cNvSpPr>
            <a:spLocks noGrp="1"/>
          </p:cNvSpPr>
          <p:nvPr>
            <p:ph type="body" sz="half" idx="42"/>
          </p:nvPr>
        </p:nvSpPr>
        <p:spPr>
          <a:ln>
            <a:noFill/>
          </a:ln>
        </p:spPr>
        <p:txBody>
          <a:bodyPr/>
          <a:lstStyle/>
          <a:p>
            <a:r>
              <a:rPr lang="en-US"/>
              <a:t>04</a:t>
            </a:r>
            <a:endParaRPr lang="en-US" dirty="0"/>
          </a:p>
        </p:txBody>
      </p:sp>
      <p:sp>
        <p:nvSpPr>
          <p:cNvPr id="62" name="Text Placeholder 61"/>
          <p:cNvSpPr>
            <a:spLocks noGrp="1"/>
          </p:cNvSpPr>
          <p:nvPr>
            <p:ph type="body" sz="half" idx="43"/>
          </p:nvPr>
        </p:nvSpPr>
        <p:spPr>
          <a:ln>
            <a:noFill/>
          </a:ln>
        </p:spPr>
        <p:txBody>
          <a:bodyPr/>
          <a:lstStyle/>
          <a:p>
            <a:r>
              <a:rPr lang="en-US"/>
              <a:t>06</a:t>
            </a:r>
            <a:endParaRPr lang="en-US" dirty="0"/>
          </a:p>
        </p:txBody>
      </p:sp>
      <p:sp>
        <p:nvSpPr>
          <p:cNvPr id="63" name="Text Placeholder 62"/>
          <p:cNvSpPr>
            <a:spLocks noGrp="1"/>
          </p:cNvSpPr>
          <p:nvPr>
            <p:ph type="body" sz="half" idx="44"/>
          </p:nvPr>
        </p:nvSpPr>
        <p:spPr/>
        <p:txBody>
          <a:bodyPr/>
          <a:lstStyle/>
          <a:p>
            <a:r>
              <a:rPr lang="en-US" dirty="0"/>
              <a:t>Title Goes Here</a:t>
            </a:r>
          </a:p>
        </p:txBody>
      </p:sp>
      <p:sp>
        <p:nvSpPr>
          <p:cNvPr id="98" name="Text Placeholder 97"/>
          <p:cNvSpPr>
            <a:spLocks noGrp="1"/>
          </p:cNvSpPr>
          <p:nvPr>
            <p:ph type="body" sz="half" idx="45"/>
          </p:nvPr>
        </p:nvSpPr>
        <p:spPr/>
        <p:txBody>
          <a:bodyPr/>
          <a:lstStyle/>
          <a:p>
            <a:r>
              <a:rPr lang="en-US" dirty="0"/>
              <a:t>Title Goes Here</a:t>
            </a:r>
          </a:p>
        </p:txBody>
      </p:sp>
      <p:sp>
        <p:nvSpPr>
          <p:cNvPr id="121" name="Text Placeholder 120"/>
          <p:cNvSpPr>
            <a:spLocks noGrp="1"/>
          </p:cNvSpPr>
          <p:nvPr>
            <p:ph type="body" sz="half" idx="46"/>
          </p:nvPr>
        </p:nvSpPr>
        <p:spPr/>
        <p:txBody>
          <a:bodyPr/>
          <a:lstStyle/>
          <a:p>
            <a:r>
              <a:rPr lang="en-US" dirty="0"/>
              <a:t>Title Goes Here</a:t>
            </a:r>
          </a:p>
        </p:txBody>
      </p:sp>
      <p:sp>
        <p:nvSpPr>
          <p:cNvPr id="122" name="Text Placeholder 121"/>
          <p:cNvSpPr>
            <a:spLocks noGrp="1"/>
          </p:cNvSpPr>
          <p:nvPr>
            <p:ph type="body" sz="half" idx="47"/>
          </p:nvPr>
        </p:nvSpPr>
        <p:spPr/>
        <p:txBody>
          <a:bodyPr/>
          <a:lstStyle/>
          <a:p>
            <a:r>
              <a:rPr lang="en-US" dirty="0"/>
              <a:t>Title Goes Here</a:t>
            </a:r>
          </a:p>
        </p:txBody>
      </p:sp>
      <p:sp>
        <p:nvSpPr>
          <p:cNvPr id="123" name="Text Placeholder 122"/>
          <p:cNvSpPr>
            <a:spLocks noGrp="1"/>
          </p:cNvSpPr>
          <p:nvPr>
            <p:ph type="body" sz="half" idx="48"/>
          </p:nvPr>
        </p:nvSpPr>
        <p:spPr/>
        <p:txBody>
          <a:bodyPr/>
          <a:lstStyle/>
          <a:p>
            <a:r>
              <a:rPr lang="en-US" dirty="0"/>
              <a:t>Title Goes Here</a:t>
            </a:r>
          </a:p>
        </p:txBody>
      </p:sp>
      <p:sp>
        <p:nvSpPr>
          <p:cNvPr id="124" name="Text Placeholder 123"/>
          <p:cNvSpPr>
            <a:spLocks noGrp="1"/>
          </p:cNvSpPr>
          <p:nvPr>
            <p:ph type="body" sz="half" idx="49"/>
          </p:nvPr>
        </p:nvSpPr>
        <p:spPr/>
        <p:txBody>
          <a:bodyPr/>
          <a:lstStyle/>
          <a:p>
            <a:r>
              <a:rPr lang="en-US" dirty="0"/>
              <a:t>Title Goes Here</a:t>
            </a:r>
          </a:p>
        </p:txBody>
      </p:sp>
      <p:pic>
        <p:nvPicPr>
          <p:cNvPr id="7" name="Picture Placeholder 6"/>
          <p:cNvPicPr>
            <a:picLocks noGrp="1" noChangeAspect="1"/>
          </p:cNvPicPr>
          <p:nvPr>
            <p:ph type="pic" sz="quarter" idx="53"/>
          </p:nvPr>
        </p:nvPicPr>
        <p:blipFill>
          <a:blip r:embed="rId2">
            <a:extLst>
              <a:ext uri="{28A0092B-C50C-407E-A947-70E740481C1C}">
                <a14:useLocalDpi xmlns:a14="http://schemas.microsoft.com/office/drawing/2010/main" val="0"/>
              </a:ext>
            </a:extLst>
          </a:blip>
          <a:stretch>
            <a:fillRect/>
          </a:stretch>
        </p:blipFill>
        <p:spPr>
          <a:xfrm>
            <a:off x="8534395" y="2025652"/>
            <a:ext cx="1450848" cy="1450848"/>
          </a:xfrm>
          <a:effectLst>
            <a:outerShdw blurRad="50800" dist="38100" dir="8100000" algn="tr" rotWithShape="0">
              <a:prstClr val="black">
                <a:alpha val="40000"/>
              </a:prstClr>
            </a:outerShdw>
          </a:effectLst>
        </p:spPr>
      </p:pic>
      <p:pic>
        <p:nvPicPr>
          <p:cNvPr id="8" name="Picture Placeholder 7"/>
          <p:cNvPicPr>
            <a:picLocks noGrp="1" noChangeAspect="1"/>
          </p:cNvPicPr>
          <p:nvPr>
            <p:ph type="pic" sz="quarter" idx="54"/>
          </p:nvPr>
        </p:nvPicPr>
        <p:blipFill>
          <a:blip r:embed="rId3">
            <a:extLst>
              <a:ext uri="{28A0092B-C50C-407E-A947-70E740481C1C}">
                <a14:useLocalDpi xmlns:a14="http://schemas.microsoft.com/office/drawing/2010/main" val="0"/>
              </a:ext>
            </a:extLst>
          </a:blip>
          <a:stretch>
            <a:fillRect/>
          </a:stretch>
        </p:blipFill>
        <p:spPr>
          <a:xfrm>
            <a:off x="9455151" y="3257551"/>
            <a:ext cx="1450848" cy="1450848"/>
          </a:xfrm>
          <a:effectLst>
            <a:outerShdw blurRad="50800" dist="38100" dir="8100000" algn="tr" rotWithShape="0">
              <a:prstClr val="black">
                <a:alpha val="40000"/>
              </a:prstClr>
            </a:outerShdw>
          </a:effectLst>
        </p:spPr>
      </p:pic>
      <p:pic>
        <p:nvPicPr>
          <p:cNvPr id="9" name="Picture Placeholder 8"/>
          <p:cNvPicPr>
            <a:picLocks noGrp="1" noChangeAspect="1"/>
          </p:cNvPicPr>
          <p:nvPr>
            <p:ph type="pic" sz="quarter" idx="55"/>
          </p:nvPr>
        </p:nvPicPr>
        <p:blipFill>
          <a:blip r:embed="rId4">
            <a:extLst>
              <a:ext uri="{28A0092B-C50C-407E-A947-70E740481C1C}">
                <a14:useLocalDpi xmlns:a14="http://schemas.microsoft.com/office/drawing/2010/main" val="0"/>
              </a:ext>
            </a:extLst>
          </a:blip>
          <a:stretch>
            <a:fillRect/>
          </a:stretch>
        </p:blipFill>
        <p:spPr>
          <a:xfrm>
            <a:off x="8534400" y="4489455"/>
            <a:ext cx="1450848" cy="1450848"/>
          </a:xfrm>
          <a:effectLst>
            <a:outerShdw blurRad="50800" dist="38100" dir="8100000" algn="tr" rotWithShape="0">
              <a:prstClr val="black">
                <a:alpha val="40000"/>
              </a:prstClr>
            </a:outerShdw>
          </a:effectLst>
        </p:spPr>
      </p:pic>
      <p:pic>
        <p:nvPicPr>
          <p:cNvPr id="6" name="Picture Placeholder 5"/>
          <p:cNvPicPr>
            <a:picLocks noGrp="1" noChangeAspect="1"/>
          </p:cNvPicPr>
          <p:nvPr>
            <p:ph type="pic" sz="quarter" idx="52"/>
          </p:nvPr>
        </p:nvPicPr>
        <p:blipFill>
          <a:blip r:embed="rId5">
            <a:extLst>
              <a:ext uri="{28A0092B-C50C-407E-A947-70E740481C1C}">
                <a14:useLocalDpi xmlns:a14="http://schemas.microsoft.com/office/drawing/2010/main" val="0"/>
              </a:ext>
            </a:extLst>
          </a:blip>
          <a:stretch>
            <a:fillRect/>
          </a:stretch>
        </p:blipFill>
        <p:spPr>
          <a:xfrm>
            <a:off x="2197101" y="4489455"/>
            <a:ext cx="1450848" cy="1450848"/>
          </a:xfrm>
          <a:effectLst>
            <a:outerShdw blurRad="50800" dist="38100" dir="2700000" algn="tl" rotWithShape="0">
              <a:prstClr val="black">
                <a:alpha val="40000"/>
              </a:prstClr>
            </a:outerShdw>
          </a:effectLst>
        </p:spPr>
      </p:pic>
      <p:pic>
        <p:nvPicPr>
          <p:cNvPr id="5" name="Picture Placeholder 4"/>
          <p:cNvPicPr>
            <a:picLocks noGrp="1" noChangeAspect="1"/>
          </p:cNvPicPr>
          <p:nvPr>
            <p:ph type="pic" sz="quarter" idx="51"/>
          </p:nvPr>
        </p:nvPicPr>
        <p:blipFill>
          <a:blip r:embed="rId6">
            <a:extLst>
              <a:ext uri="{28A0092B-C50C-407E-A947-70E740481C1C}">
                <a14:useLocalDpi xmlns:a14="http://schemas.microsoft.com/office/drawing/2010/main" val="0"/>
              </a:ext>
            </a:extLst>
          </a:blip>
          <a:stretch>
            <a:fillRect/>
          </a:stretch>
        </p:blipFill>
        <p:spPr>
          <a:xfrm>
            <a:off x="1269997" y="3257551"/>
            <a:ext cx="1450848" cy="1450848"/>
          </a:xfrm>
          <a:effectLst>
            <a:outerShdw blurRad="50800" dist="38100" dir="2700000" algn="tl" rotWithShape="0">
              <a:prstClr val="black">
                <a:alpha val="40000"/>
              </a:prstClr>
            </a:outerShdw>
          </a:effectLst>
        </p:spPr>
      </p:pic>
      <p:pic>
        <p:nvPicPr>
          <p:cNvPr id="4" name="Picture Placeholder 3"/>
          <p:cNvPicPr>
            <a:picLocks noGrp="1" noChangeAspect="1"/>
          </p:cNvPicPr>
          <p:nvPr>
            <p:ph type="pic" sz="quarter" idx="50"/>
          </p:nvPr>
        </p:nvPicPr>
        <p:blipFill>
          <a:blip r:embed="rId7">
            <a:extLst>
              <a:ext uri="{28A0092B-C50C-407E-A947-70E740481C1C}">
                <a14:useLocalDpi xmlns:a14="http://schemas.microsoft.com/office/drawing/2010/main" val="0"/>
              </a:ext>
            </a:extLst>
          </a:blip>
          <a:stretch>
            <a:fillRect/>
          </a:stretch>
        </p:blipFill>
        <p:spPr>
          <a:xfrm>
            <a:off x="2197096" y="2025652"/>
            <a:ext cx="1450848" cy="1450848"/>
          </a:xfrm>
          <a:effectLst>
            <a:outerShdw blurRad="50800" dist="38100" dir="2700000" algn="tl" rotWithShape="0">
              <a:prstClr val="black">
                <a:alpha val="40000"/>
              </a:prstClr>
            </a:outerShdw>
          </a:effectLst>
        </p:spPr>
      </p:pic>
      <p:grpSp>
        <p:nvGrpSpPr>
          <p:cNvPr id="23" name="Group 22"/>
          <p:cNvGrpSpPr/>
          <p:nvPr/>
        </p:nvGrpSpPr>
        <p:grpSpPr>
          <a:xfrm>
            <a:off x="754150" y="295106"/>
            <a:ext cx="4364195" cy="665324"/>
            <a:chOff x="754150" y="295106"/>
            <a:chExt cx="4364195" cy="665324"/>
          </a:xfrm>
        </p:grpSpPr>
        <p:sp>
          <p:nvSpPr>
            <p:cNvPr id="24"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5"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6" name="Picture 25">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053044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3284</TotalTime>
  <Words>1165</Words>
  <Application>Microsoft Office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618</cp:revision>
  <dcterms:created xsi:type="dcterms:W3CDTF">2015-12-31T02:20:12Z</dcterms:created>
  <dcterms:modified xsi:type="dcterms:W3CDTF">2016-09-19T23:12:50Z</dcterms:modified>
</cp:coreProperties>
</file>