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0000"/>
    <a:srgbClr val="4472C4"/>
    <a:srgbClr val="FFC000"/>
    <a:srgbClr val="A5A5A5"/>
    <a:srgbClr val="ED7D31"/>
    <a:srgbClr val="5B9BD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23" name="Freeform 22"/>
          <p:cNvSpPr>
            <a:spLocks noChangeAspect="1"/>
          </p:cNvSpPr>
          <p:nvPr/>
        </p:nvSpPr>
        <p:spPr>
          <a:xfrm>
            <a:off x="8280501"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569269" y="1128257"/>
            <a:ext cx="2282716" cy="3772716"/>
            <a:chOff x="665017" y="1311788"/>
            <a:chExt cx="2282716" cy="3772716"/>
          </a:xfrm>
        </p:grpSpPr>
        <p:sp>
          <p:nvSpPr>
            <p:cNvPr id="33" name="Freeform 32"/>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Rectangle 4"/>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1,000 Hours</a:t>
              </a:r>
            </a:p>
          </p:txBody>
        </p:sp>
        <p:sp>
          <p:nvSpPr>
            <p:cNvPr id="27" name="Rectangle 26"/>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800 Hours</a:t>
              </a:r>
            </a:p>
          </p:txBody>
        </p:sp>
        <p:sp>
          <p:nvSpPr>
            <p:cNvPr id="28" name="Rectangle 27"/>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600 Hours</a:t>
              </a:r>
            </a:p>
          </p:txBody>
        </p:sp>
        <p:sp>
          <p:nvSpPr>
            <p:cNvPr id="34" name="Rectangle 33"/>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900 Hours</a:t>
              </a:r>
            </a:p>
          </p:txBody>
        </p:sp>
        <p:sp>
          <p:nvSpPr>
            <p:cNvPr id="35" name="Rectangle 34"/>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700 Hours</a:t>
              </a:r>
            </a:p>
          </p:txBody>
        </p:sp>
        <p:sp>
          <p:nvSpPr>
            <p:cNvPr id="43" name="Rectangle 42"/>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 Hours</a:t>
              </a:r>
            </a:p>
          </p:txBody>
        </p:sp>
        <p:sp>
          <p:nvSpPr>
            <p:cNvPr id="44" name="Rectangle 43"/>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400 Hours</a:t>
              </a:r>
            </a:p>
          </p:txBody>
        </p:sp>
        <p:sp>
          <p:nvSpPr>
            <p:cNvPr id="45" name="Rectangle 44"/>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300 Hours</a:t>
              </a:r>
            </a:p>
          </p:txBody>
        </p:sp>
        <p:sp>
          <p:nvSpPr>
            <p:cNvPr id="46" name="Rectangle 45"/>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200 Hours</a:t>
              </a:r>
            </a:p>
          </p:txBody>
        </p:sp>
        <p:sp>
          <p:nvSpPr>
            <p:cNvPr id="47" name="Rectangle 46"/>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 Hours</a:t>
              </a:r>
            </a:p>
          </p:txBody>
        </p:sp>
        <p:sp>
          <p:nvSpPr>
            <p:cNvPr id="48" name="Rectangle 47"/>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 Hours</a:t>
              </a:r>
            </a:p>
          </p:txBody>
        </p:sp>
      </p:grpSp>
      <p:sp>
        <p:nvSpPr>
          <p:cNvPr id="25" name="Freeform 24"/>
          <p:cNvSpPr>
            <a:spLocks/>
          </p:cNvSpPr>
          <p:nvPr/>
        </p:nvSpPr>
        <p:spPr>
          <a:xfrm rot="10800000">
            <a:off x="8669674" y="1722515"/>
            <a:ext cx="387804" cy="3577218"/>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rgbClr val="3B3838"/>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a:spLocks noChangeAspect="1"/>
          </p:cNvSpPr>
          <p:nvPr/>
        </p:nvSpPr>
        <p:spPr>
          <a:xfrm>
            <a:off x="4340371"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p:cNvGrpSpPr/>
          <p:nvPr/>
        </p:nvGrpSpPr>
        <p:grpSpPr>
          <a:xfrm>
            <a:off x="4629139" y="1128257"/>
            <a:ext cx="2282716" cy="3772716"/>
            <a:chOff x="665017" y="1311788"/>
            <a:chExt cx="2282716" cy="3772716"/>
          </a:xfrm>
        </p:grpSpPr>
        <p:sp>
          <p:nvSpPr>
            <p:cNvPr id="53" name="Freeform 52"/>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Rectangle 53"/>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$50,000</a:t>
              </a:r>
            </a:p>
          </p:txBody>
        </p:sp>
        <p:sp>
          <p:nvSpPr>
            <p:cNvPr id="55" name="Rectangle 54"/>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$40,000</a:t>
              </a:r>
            </a:p>
          </p:txBody>
        </p:sp>
        <p:sp>
          <p:nvSpPr>
            <p:cNvPr id="56" name="Rectangle 55"/>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$30,000</a:t>
              </a:r>
            </a:p>
          </p:txBody>
        </p:sp>
        <p:sp>
          <p:nvSpPr>
            <p:cNvPr id="57" name="Rectangle 56"/>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$45,000</a:t>
              </a:r>
            </a:p>
          </p:txBody>
        </p:sp>
        <p:sp>
          <p:nvSpPr>
            <p:cNvPr id="58" name="Rectangle 57"/>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$35,000</a:t>
              </a:r>
            </a:p>
          </p:txBody>
        </p:sp>
        <p:sp>
          <p:nvSpPr>
            <p:cNvPr id="59" name="Rectangle 58"/>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$25,000</a:t>
              </a:r>
            </a:p>
          </p:txBody>
        </p:sp>
        <p:sp>
          <p:nvSpPr>
            <p:cNvPr id="60" name="Rectangle 59"/>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$20,000</a:t>
              </a:r>
            </a:p>
          </p:txBody>
        </p:sp>
        <p:sp>
          <p:nvSpPr>
            <p:cNvPr id="61" name="Rectangle 60"/>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$15,000</a:t>
              </a:r>
            </a:p>
          </p:txBody>
        </p:sp>
        <p:sp>
          <p:nvSpPr>
            <p:cNvPr id="62" name="Rectangle 61"/>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$10,000</a:t>
              </a:r>
            </a:p>
          </p:txBody>
        </p:sp>
        <p:sp>
          <p:nvSpPr>
            <p:cNvPr id="63" name="Rectangle 62"/>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$5,000</a:t>
              </a:r>
            </a:p>
          </p:txBody>
        </p:sp>
        <p:sp>
          <p:nvSpPr>
            <p:cNvPr id="64" name="Rectangle 63"/>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a:t>
              </a:r>
            </a:p>
          </p:txBody>
        </p:sp>
      </p:grpSp>
      <p:sp>
        <p:nvSpPr>
          <p:cNvPr id="52" name="Freeform 51"/>
          <p:cNvSpPr>
            <a:spLocks/>
          </p:cNvSpPr>
          <p:nvPr/>
        </p:nvSpPr>
        <p:spPr>
          <a:xfrm rot="10800000">
            <a:off x="4729544" y="2800821"/>
            <a:ext cx="387804" cy="2498913"/>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rgbClr val="76717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a:spLocks noChangeAspect="1"/>
          </p:cNvSpPr>
          <p:nvPr/>
        </p:nvSpPr>
        <p:spPr>
          <a:xfrm>
            <a:off x="337004"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25772" y="1128257"/>
            <a:ext cx="2282716" cy="3772716"/>
            <a:chOff x="665017" y="1311788"/>
            <a:chExt cx="2282716" cy="3772716"/>
          </a:xfrm>
        </p:grpSpPr>
        <p:sp>
          <p:nvSpPr>
            <p:cNvPr id="71" name="Freeform 70"/>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Rectangle 71"/>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a:t>
              </a:r>
            </a:p>
          </p:txBody>
        </p:sp>
        <p:sp>
          <p:nvSpPr>
            <p:cNvPr id="73" name="Rectangle 72"/>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80%</a:t>
              </a:r>
            </a:p>
          </p:txBody>
        </p:sp>
        <p:sp>
          <p:nvSpPr>
            <p:cNvPr id="74" name="Rectangle 73"/>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60%</a:t>
              </a:r>
            </a:p>
          </p:txBody>
        </p:sp>
        <p:sp>
          <p:nvSpPr>
            <p:cNvPr id="75" name="Rectangle 74"/>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90%</a:t>
              </a:r>
            </a:p>
          </p:txBody>
        </p:sp>
        <p:sp>
          <p:nvSpPr>
            <p:cNvPr id="76" name="Rectangle 75"/>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70%</a:t>
              </a:r>
            </a:p>
          </p:txBody>
        </p:sp>
        <p:sp>
          <p:nvSpPr>
            <p:cNvPr id="77" name="Rectangle 76"/>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a:t>
              </a:r>
            </a:p>
          </p:txBody>
        </p:sp>
        <p:sp>
          <p:nvSpPr>
            <p:cNvPr id="78" name="Rectangle 77"/>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a:t>
              </a:r>
            </a:p>
          </p:txBody>
        </p:sp>
        <p:sp>
          <p:nvSpPr>
            <p:cNvPr id="79" name="Rectangle 78"/>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a:t>
              </a:r>
            </a:p>
          </p:txBody>
        </p:sp>
        <p:sp>
          <p:nvSpPr>
            <p:cNvPr id="80" name="Rectangle 79"/>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a:t>
              </a:r>
            </a:p>
          </p:txBody>
        </p:sp>
        <p:sp>
          <p:nvSpPr>
            <p:cNvPr id="81" name="Rectangle 80"/>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a:t>
              </a:r>
            </a:p>
          </p:txBody>
        </p:sp>
        <p:sp>
          <p:nvSpPr>
            <p:cNvPr id="82" name="Rectangle 81"/>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a:t>
              </a:r>
            </a:p>
          </p:txBody>
        </p:sp>
      </p:grpSp>
      <p:sp>
        <p:nvSpPr>
          <p:cNvPr id="70" name="Freeform 69"/>
          <p:cNvSpPr>
            <a:spLocks/>
          </p:cNvSpPr>
          <p:nvPr/>
        </p:nvSpPr>
        <p:spPr>
          <a:xfrm rot="10800000">
            <a:off x="726177" y="2081950"/>
            <a:ext cx="387804" cy="3217783"/>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rgbClr val="AFABA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1617555" y="5030220"/>
            <a:ext cx="2595394" cy="1448863"/>
            <a:chOff x="8616657" y="4215814"/>
            <a:chExt cx="2215466" cy="2652796"/>
          </a:xfrm>
        </p:grpSpPr>
        <p:sp>
          <p:nvSpPr>
            <p:cNvPr id="97" name="Rectangle 96"/>
            <p:cNvSpPr/>
            <p:nvPr/>
          </p:nvSpPr>
          <p:spPr>
            <a:xfrm>
              <a:off x="8616657" y="4215814"/>
              <a:ext cx="2215466" cy="2652796"/>
            </a:xfrm>
            <a:prstGeom prst="rect">
              <a:avLst/>
            </a:prstGeom>
            <a:solidFill>
              <a:schemeClr val="tx1">
                <a:alpha val="70000"/>
              </a:schemeClr>
            </a:solidFill>
            <a:ln>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99" name="Straight Connector 98"/>
            <p:cNvCxnSpPr/>
            <p:nvPr/>
          </p:nvCxnSpPr>
          <p:spPr>
            <a:xfrm flipH="1">
              <a:off x="8820443" y="4421209"/>
              <a:ext cx="2" cy="1490328"/>
            </a:xfrm>
            <a:prstGeom prst="line">
              <a:avLst/>
            </a:prstGeom>
            <a:ln w="25400">
              <a:solidFill>
                <a:srgbClr val="AFABAB"/>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78%</a:t>
              </a:r>
            </a:p>
          </p:txBody>
        </p:sp>
      </p:grpSp>
      <p:grpSp>
        <p:nvGrpSpPr>
          <p:cNvPr id="101" name="Group 100"/>
          <p:cNvGrpSpPr/>
          <p:nvPr/>
        </p:nvGrpSpPr>
        <p:grpSpPr>
          <a:xfrm>
            <a:off x="5581773" y="5031859"/>
            <a:ext cx="2595394" cy="1448863"/>
            <a:chOff x="8616657" y="4215814"/>
            <a:chExt cx="2215466" cy="2652796"/>
          </a:xfrm>
        </p:grpSpPr>
        <p:sp>
          <p:nvSpPr>
            <p:cNvPr id="102" name="Rectangle 101"/>
            <p:cNvSpPr/>
            <p:nvPr/>
          </p:nvSpPr>
          <p:spPr>
            <a:xfrm>
              <a:off x="8616657" y="4215814"/>
              <a:ext cx="2215466" cy="2652796"/>
            </a:xfrm>
            <a:prstGeom prst="rect">
              <a:avLst/>
            </a:prstGeom>
            <a:solidFill>
              <a:schemeClr val="tx1">
                <a:alpha val="70000"/>
              </a:schemeClr>
            </a:solid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104" name="Straight Connector 103"/>
            <p:cNvCxnSpPr/>
            <p:nvPr/>
          </p:nvCxnSpPr>
          <p:spPr>
            <a:xfrm flipH="1">
              <a:off x="8820443" y="4421209"/>
              <a:ext cx="2" cy="1490328"/>
            </a:xfrm>
            <a:prstGeom prst="line">
              <a:avLst/>
            </a:prstGeom>
            <a:ln w="25400">
              <a:solidFill>
                <a:srgbClr val="767171"/>
              </a:solidFill>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$28,100</a:t>
              </a:r>
            </a:p>
          </p:txBody>
        </p:sp>
      </p:grpSp>
      <p:grpSp>
        <p:nvGrpSpPr>
          <p:cNvPr id="106" name="Group 105"/>
          <p:cNvGrpSpPr/>
          <p:nvPr/>
        </p:nvGrpSpPr>
        <p:grpSpPr>
          <a:xfrm>
            <a:off x="9523906" y="5030219"/>
            <a:ext cx="2595394" cy="1448863"/>
            <a:chOff x="8616657" y="4215814"/>
            <a:chExt cx="2215466" cy="2652796"/>
          </a:xfrm>
        </p:grpSpPr>
        <p:sp>
          <p:nvSpPr>
            <p:cNvPr id="107" name="Rectangle 106"/>
            <p:cNvSpPr/>
            <p:nvPr/>
          </p:nvSpPr>
          <p:spPr>
            <a:xfrm>
              <a:off x="8616657" y="4215814"/>
              <a:ext cx="2215466" cy="2652796"/>
            </a:xfrm>
            <a:prstGeom prst="rect">
              <a:avLst/>
            </a:prstGeom>
            <a:solidFill>
              <a:schemeClr val="tx1">
                <a:alpha val="70000"/>
              </a:schemeClr>
            </a:solidFill>
            <a:ln>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109" name="Straight Connector 108"/>
            <p:cNvCxnSpPr/>
            <p:nvPr/>
          </p:nvCxnSpPr>
          <p:spPr>
            <a:xfrm flipH="1">
              <a:off x="8820443" y="4421209"/>
              <a:ext cx="2" cy="1490328"/>
            </a:xfrm>
            <a:prstGeom prst="line">
              <a:avLst/>
            </a:prstGeom>
            <a:ln w="25400">
              <a:solidFill>
                <a:srgbClr val="3B3838"/>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882 Hours</a:t>
              </a:r>
            </a:p>
          </p:txBody>
        </p:sp>
      </p:grpSp>
      <p:grpSp>
        <p:nvGrpSpPr>
          <p:cNvPr id="68" name="Group 67"/>
          <p:cNvGrpSpPr/>
          <p:nvPr/>
        </p:nvGrpSpPr>
        <p:grpSpPr>
          <a:xfrm>
            <a:off x="754150" y="295106"/>
            <a:ext cx="4364195" cy="665324"/>
            <a:chOff x="754150" y="295106"/>
            <a:chExt cx="4364195" cy="665324"/>
          </a:xfrm>
        </p:grpSpPr>
        <p:sp>
          <p:nvSpPr>
            <p:cNvPr id="8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8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89" name="Picture 8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84" name="Oval 83"/>
          <p:cNvSpPr/>
          <p:nvPr/>
        </p:nvSpPr>
        <p:spPr>
          <a:xfrm>
            <a:off x="462879" y="4786392"/>
            <a:ext cx="914400" cy="914400"/>
          </a:xfrm>
          <a:prstGeom prst="ellipse">
            <a:avLst/>
          </a:prstGeom>
          <a:solidFill>
            <a:srgbClr val="AFABA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4466246" y="4786392"/>
            <a:ext cx="914400" cy="914400"/>
          </a:xfrm>
          <a:prstGeom prst="ellipse">
            <a:avLst/>
          </a:prstGeom>
          <a:solidFill>
            <a:srgbClr val="76717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406376" y="4786392"/>
            <a:ext cx="914400" cy="914400"/>
          </a:xfrm>
          <a:prstGeom prst="ellipse">
            <a:avLst/>
          </a:prstGeom>
          <a:solidFill>
            <a:srgbClr val="3B3838"/>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077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down)">
                                      <p:cBhvr>
                                        <p:cTn id="7" dur="1000"/>
                                        <p:tgtEl>
                                          <p:spTgt spid="8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wipe(right)">
                                      <p:cBhvr>
                                        <p:cTn id="17" dur="1000"/>
                                        <p:tgtEl>
                                          <p:spTgt spid="69"/>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wipe(down)">
                                      <p:cBhvr>
                                        <p:cTn id="21" dur="1000"/>
                                        <p:tgtEl>
                                          <p:spTgt spid="70"/>
                                        </p:tgtEl>
                                      </p:cBhvr>
                                    </p:animEffect>
                                  </p:childTnLst>
                                </p:cTn>
                              </p:par>
                            </p:childTnLst>
                          </p:cTn>
                        </p:par>
                        <p:par>
                          <p:cTn id="22" fill="hold">
                            <p:stCondLst>
                              <p:cond delay="3500"/>
                            </p:stCondLst>
                            <p:childTnLst>
                              <p:par>
                                <p:cTn id="23" presetID="42" presetClass="entr" presetSubtype="0" fill="hold" nodeType="afterEffect">
                                  <p:stCondLst>
                                    <p:cond delay="0"/>
                                  </p:stCondLst>
                                  <p:childTnLst>
                                    <p:set>
                                      <p:cBhvr>
                                        <p:cTn id="24" dur="1" fill="hold">
                                          <p:stCondLst>
                                            <p:cond delay="0"/>
                                          </p:stCondLst>
                                        </p:cTn>
                                        <p:tgtEl>
                                          <p:spTgt spid="96"/>
                                        </p:tgtEl>
                                        <p:attrNameLst>
                                          <p:attrName>style.visibility</p:attrName>
                                        </p:attrNameLst>
                                      </p:cBhvr>
                                      <p:to>
                                        <p:strVal val="visible"/>
                                      </p:to>
                                    </p:set>
                                    <p:animEffect transition="in" filter="fade">
                                      <p:cBhvr>
                                        <p:cTn id="25" dur="1000"/>
                                        <p:tgtEl>
                                          <p:spTgt spid="96"/>
                                        </p:tgtEl>
                                      </p:cBhvr>
                                    </p:animEffect>
                                    <p:anim calcmode="lin" valueType="num">
                                      <p:cBhvr>
                                        <p:cTn id="26" dur="1000" fill="hold"/>
                                        <p:tgtEl>
                                          <p:spTgt spid="96"/>
                                        </p:tgtEl>
                                        <p:attrNameLst>
                                          <p:attrName>ppt_x</p:attrName>
                                        </p:attrNameLst>
                                      </p:cBhvr>
                                      <p:tavLst>
                                        <p:tav tm="0">
                                          <p:val>
                                            <p:strVal val="#ppt_x"/>
                                          </p:val>
                                        </p:tav>
                                        <p:tav tm="100000">
                                          <p:val>
                                            <p:strVal val="#ppt_x"/>
                                          </p:val>
                                        </p:tav>
                                      </p:tavLst>
                                    </p:anim>
                                    <p:anim calcmode="lin" valueType="num">
                                      <p:cBhvr>
                                        <p:cTn id="27" dur="1000" fill="hold"/>
                                        <p:tgtEl>
                                          <p:spTgt spid="96"/>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wipe(down)">
                                      <p:cBhvr>
                                        <p:cTn id="31" dur="1000"/>
                                        <p:tgtEl>
                                          <p:spTgt spid="65"/>
                                        </p:tgtEl>
                                      </p:cBhvr>
                                    </p:animEffect>
                                  </p:childTnLst>
                                </p:cTn>
                              </p:par>
                            </p:childTnLst>
                          </p:cTn>
                        </p:par>
                        <p:par>
                          <p:cTn id="32" fill="hold">
                            <p:stCondLst>
                              <p:cond delay="5500"/>
                            </p:stCondLst>
                            <p:childTnLst>
                              <p:par>
                                <p:cTn id="33" presetID="53" presetClass="entr" presetSubtype="16"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p:cTn id="35" dur="500" fill="hold"/>
                                        <p:tgtEl>
                                          <p:spTgt spid="66"/>
                                        </p:tgtEl>
                                        <p:attrNameLst>
                                          <p:attrName>ppt_w</p:attrName>
                                        </p:attrNameLst>
                                      </p:cBhvr>
                                      <p:tavLst>
                                        <p:tav tm="0">
                                          <p:val>
                                            <p:fltVal val="0"/>
                                          </p:val>
                                        </p:tav>
                                        <p:tav tm="100000">
                                          <p:val>
                                            <p:strVal val="#ppt_w"/>
                                          </p:val>
                                        </p:tav>
                                      </p:tavLst>
                                    </p:anim>
                                    <p:anim calcmode="lin" valueType="num">
                                      <p:cBhvr>
                                        <p:cTn id="36" dur="500" fill="hold"/>
                                        <p:tgtEl>
                                          <p:spTgt spid="66"/>
                                        </p:tgtEl>
                                        <p:attrNameLst>
                                          <p:attrName>ppt_h</p:attrName>
                                        </p:attrNameLst>
                                      </p:cBhvr>
                                      <p:tavLst>
                                        <p:tav tm="0">
                                          <p:val>
                                            <p:fltVal val="0"/>
                                          </p:val>
                                        </p:tav>
                                        <p:tav tm="100000">
                                          <p:val>
                                            <p:strVal val="#ppt_h"/>
                                          </p:val>
                                        </p:tav>
                                      </p:tavLst>
                                    </p:anim>
                                    <p:animEffect transition="in" filter="fade">
                                      <p:cBhvr>
                                        <p:cTn id="37" dur="500"/>
                                        <p:tgtEl>
                                          <p:spTgt spid="66"/>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wipe(right)">
                                      <p:cBhvr>
                                        <p:cTn id="41" dur="1000"/>
                                        <p:tgtEl>
                                          <p:spTgt spid="51"/>
                                        </p:tgtEl>
                                      </p:cBhvr>
                                    </p:animEffect>
                                  </p:childTnLst>
                                </p:cTn>
                              </p:par>
                            </p:childTnLst>
                          </p:cTn>
                        </p:par>
                        <p:par>
                          <p:cTn id="42" fill="hold">
                            <p:stCondLst>
                              <p:cond delay="7000"/>
                            </p:stCondLst>
                            <p:childTnLst>
                              <p:par>
                                <p:cTn id="43" presetID="22" presetClass="entr" presetSubtype="4" fill="hold" grpId="0" nodeType="after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wipe(down)">
                                      <p:cBhvr>
                                        <p:cTn id="45" dur="1000"/>
                                        <p:tgtEl>
                                          <p:spTgt spid="52"/>
                                        </p:tgtEl>
                                      </p:cBhvr>
                                    </p:animEffect>
                                  </p:childTnLst>
                                </p:cTn>
                              </p:par>
                            </p:childTnLst>
                          </p:cTn>
                        </p:par>
                        <p:par>
                          <p:cTn id="46" fill="hold">
                            <p:stCondLst>
                              <p:cond delay="8000"/>
                            </p:stCondLst>
                            <p:childTnLst>
                              <p:par>
                                <p:cTn id="47" presetID="42" presetClass="entr" presetSubtype="0" fill="hold" nodeType="afterEffect">
                                  <p:stCondLst>
                                    <p:cond delay="0"/>
                                  </p:stCondLst>
                                  <p:childTnLst>
                                    <p:set>
                                      <p:cBhvr>
                                        <p:cTn id="48" dur="1" fill="hold">
                                          <p:stCondLst>
                                            <p:cond delay="0"/>
                                          </p:stCondLst>
                                        </p:cTn>
                                        <p:tgtEl>
                                          <p:spTgt spid="101"/>
                                        </p:tgtEl>
                                        <p:attrNameLst>
                                          <p:attrName>style.visibility</p:attrName>
                                        </p:attrNameLst>
                                      </p:cBhvr>
                                      <p:to>
                                        <p:strVal val="visible"/>
                                      </p:to>
                                    </p:set>
                                    <p:animEffect transition="in" filter="fade">
                                      <p:cBhvr>
                                        <p:cTn id="49" dur="1000"/>
                                        <p:tgtEl>
                                          <p:spTgt spid="101"/>
                                        </p:tgtEl>
                                      </p:cBhvr>
                                    </p:animEffect>
                                    <p:anim calcmode="lin" valueType="num">
                                      <p:cBhvr>
                                        <p:cTn id="50" dur="1000" fill="hold"/>
                                        <p:tgtEl>
                                          <p:spTgt spid="101"/>
                                        </p:tgtEl>
                                        <p:attrNameLst>
                                          <p:attrName>ppt_x</p:attrName>
                                        </p:attrNameLst>
                                      </p:cBhvr>
                                      <p:tavLst>
                                        <p:tav tm="0">
                                          <p:val>
                                            <p:strVal val="#ppt_x"/>
                                          </p:val>
                                        </p:tav>
                                        <p:tav tm="100000">
                                          <p:val>
                                            <p:strVal val="#ppt_x"/>
                                          </p:val>
                                        </p:tav>
                                      </p:tavLst>
                                    </p:anim>
                                    <p:anim calcmode="lin" valueType="num">
                                      <p:cBhvr>
                                        <p:cTn id="51" dur="1000" fill="hold"/>
                                        <p:tgtEl>
                                          <p:spTgt spid="101"/>
                                        </p:tgtEl>
                                        <p:attrNameLst>
                                          <p:attrName>ppt_y</p:attrName>
                                        </p:attrNameLst>
                                      </p:cBhvr>
                                      <p:tavLst>
                                        <p:tav tm="0">
                                          <p:val>
                                            <p:strVal val="#ppt_y+.1"/>
                                          </p:val>
                                        </p:tav>
                                        <p:tav tm="100000">
                                          <p:val>
                                            <p:strVal val="#ppt_y"/>
                                          </p:val>
                                        </p:tav>
                                      </p:tavLst>
                                    </p:anim>
                                  </p:childTnLst>
                                </p:cTn>
                              </p:par>
                            </p:childTnLst>
                          </p:cTn>
                        </p:par>
                        <p:par>
                          <p:cTn id="52" fill="hold">
                            <p:stCondLst>
                              <p:cond delay="900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1000"/>
                                        <p:tgtEl>
                                          <p:spTgt spid="23"/>
                                        </p:tgtEl>
                                      </p:cBhvr>
                                    </p:animEffect>
                                  </p:childTnLst>
                                </p:cTn>
                              </p:par>
                            </p:childTnLst>
                          </p:cTn>
                        </p:par>
                        <p:par>
                          <p:cTn id="56" fill="hold">
                            <p:stCondLst>
                              <p:cond delay="10000"/>
                            </p:stCondLst>
                            <p:childTnLst>
                              <p:par>
                                <p:cTn id="57" presetID="53" presetClass="entr" presetSubtype="16"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p:cTn id="59" dur="500" fill="hold"/>
                                        <p:tgtEl>
                                          <p:spTgt spid="26"/>
                                        </p:tgtEl>
                                        <p:attrNameLst>
                                          <p:attrName>ppt_w</p:attrName>
                                        </p:attrNameLst>
                                      </p:cBhvr>
                                      <p:tavLst>
                                        <p:tav tm="0">
                                          <p:val>
                                            <p:fltVal val="0"/>
                                          </p:val>
                                        </p:tav>
                                        <p:tav tm="100000">
                                          <p:val>
                                            <p:strVal val="#ppt_w"/>
                                          </p:val>
                                        </p:tav>
                                      </p:tavLst>
                                    </p:anim>
                                    <p:anim calcmode="lin" valueType="num">
                                      <p:cBhvr>
                                        <p:cTn id="60" dur="500" fill="hold"/>
                                        <p:tgtEl>
                                          <p:spTgt spid="26"/>
                                        </p:tgtEl>
                                        <p:attrNameLst>
                                          <p:attrName>ppt_h</p:attrName>
                                        </p:attrNameLst>
                                      </p:cBhvr>
                                      <p:tavLst>
                                        <p:tav tm="0">
                                          <p:val>
                                            <p:fltVal val="0"/>
                                          </p:val>
                                        </p:tav>
                                        <p:tav tm="100000">
                                          <p:val>
                                            <p:strVal val="#ppt_h"/>
                                          </p:val>
                                        </p:tav>
                                      </p:tavLst>
                                    </p:anim>
                                    <p:animEffect transition="in" filter="fade">
                                      <p:cBhvr>
                                        <p:cTn id="61" dur="500"/>
                                        <p:tgtEl>
                                          <p:spTgt spid="26"/>
                                        </p:tgtEl>
                                      </p:cBhvr>
                                    </p:animEffect>
                                  </p:childTnLst>
                                </p:cTn>
                              </p:par>
                            </p:childTnLst>
                          </p:cTn>
                        </p:par>
                        <p:par>
                          <p:cTn id="62" fill="hold">
                            <p:stCondLst>
                              <p:cond delay="10500"/>
                            </p:stCondLst>
                            <p:childTnLst>
                              <p:par>
                                <p:cTn id="63" presetID="22" presetClass="entr" presetSubtype="2" fill="hold"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right)">
                                      <p:cBhvr>
                                        <p:cTn id="65" dur="1000"/>
                                        <p:tgtEl>
                                          <p:spTgt spid="8"/>
                                        </p:tgtEl>
                                      </p:cBhvr>
                                    </p:animEffect>
                                  </p:childTnLst>
                                </p:cTn>
                              </p:par>
                            </p:childTnLst>
                          </p:cTn>
                        </p:par>
                        <p:par>
                          <p:cTn id="66" fill="hold">
                            <p:stCondLst>
                              <p:cond delay="11500"/>
                            </p:stCondLst>
                            <p:childTnLst>
                              <p:par>
                                <p:cTn id="67" presetID="22" presetClass="entr" presetSubtype="4" fill="hold" grpId="0"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1000"/>
                                        <p:tgtEl>
                                          <p:spTgt spid="25"/>
                                        </p:tgtEl>
                                      </p:cBhvr>
                                    </p:animEffect>
                                  </p:childTnLst>
                                </p:cTn>
                              </p:par>
                            </p:childTnLst>
                          </p:cTn>
                        </p:par>
                        <p:par>
                          <p:cTn id="70" fill="hold">
                            <p:stCondLst>
                              <p:cond delay="12500"/>
                            </p:stCondLst>
                            <p:childTnLst>
                              <p:par>
                                <p:cTn id="71" presetID="42" presetClass="entr" presetSubtype="0" fill="hold" nodeType="afterEffect">
                                  <p:stCondLst>
                                    <p:cond delay="0"/>
                                  </p:stCondLst>
                                  <p:childTnLst>
                                    <p:set>
                                      <p:cBhvr>
                                        <p:cTn id="72" dur="1" fill="hold">
                                          <p:stCondLst>
                                            <p:cond delay="0"/>
                                          </p:stCondLst>
                                        </p:cTn>
                                        <p:tgtEl>
                                          <p:spTgt spid="106"/>
                                        </p:tgtEl>
                                        <p:attrNameLst>
                                          <p:attrName>style.visibility</p:attrName>
                                        </p:attrNameLst>
                                      </p:cBhvr>
                                      <p:to>
                                        <p:strVal val="visible"/>
                                      </p:to>
                                    </p:set>
                                    <p:animEffect transition="in" filter="fade">
                                      <p:cBhvr>
                                        <p:cTn id="73" dur="1000"/>
                                        <p:tgtEl>
                                          <p:spTgt spid="106"/>
                                        </p:tgtEl>
                                      </p:cBhvr>
                                    </p:animEffect>
                                    <p:anim calcmode="lin" valueType="num">
                                      <p:cBhvr>
                                        <p:cTn id="74" dur="1000" fill="hold"/>
                                        <p:tgtEl>
                                          <p:spTgt spid="106"/>
                                        </p:tgtEl>
                                        <p:attrNameLst>
                                          <p:attrName>ppt_x</p:attrName>
                                        </p:attrNameLst>
                                      </p:cBhvr>
                                      <p:tavLst>
                                        <p:tav tm="0">
                                          <p:val>
                                            <p:strVal val="#ppt_x"/>
                                          </p:val>
                                        </p:tav>
                                        <p:tav tm="100000">
                                          <p:val>
                                            <p:strVal val="#ppt_x"/>
                                          </p:val>
                                        </p:tav>
                                      </p:tavLst>
                                    </p:anim>
                                    <p:anim calcmode="lin" valueType="num">
                                      <p:cBhvr>
                                        <p:cTn id="75" dur="1000" fill="hold"/>
                                        <p:tgtEl>
                                          <p:spTgt spid="1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65" grpId="0" animBg="1"/>
      <p:bldP spid="52" grpId="0" animBg="1"/>
      <p:bldP spid="83" grpId="0" animBg="1"/>
      <p:bldP spid="70" grpId="0" animBg="1"/>
      <p:bldP spid="84" grpId="0" animBg="1"/>
      <p:bldP spid="66"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3273</TotalTime>
  <Words>1272</Words>
  <Application>Microsoft Office PowerPoint</Application>
  <PresentationFormat>Widescreen</PresentationFormat>
  <Paragraphs>80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616</cp:revision>
  <dcterms:created xsi:type="dcterms:W3CDTF">2015-12-31T02:20:12Z</dcterms:created>
  <dcterms:modified xsi:type="dcterms:W3CDTF">2016-09-19T23:01:29Z</dcterms:modified>
</cp:coreProperties>
</file>