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000000"/>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23" name="Freeform 22"/>
          <p:cNvSpPr>
            <a:spLocks noChangeAspect="1"/>
          </p:cNvSpPr>
          <p:nvPr/>
        </p:nvSpPr>
        <p:spPr>
          <a:xfrm>
            <a:off x="8280501" y="1036855"/>
            <a:ext cx="1143000" cy="4780876"/>
          </a:xfrm>
          <a:custGeom>
            <a:avLst/>
            <a:gdLst>
              <a:gd name="connsiteX0" fmla="*/ 571501 w 1143000"/>
              <a:gd name="connsiteY0" fmla="*/ 0 h 4780876"/>
              <a:gd name="connsiteX1" fmla="*/ 891541 w 1143000"/>
              <a:gd name="connsiteY1" fmla="*/ 320040 h 4780876"/>
              <a:gd name="connsiteX2" fmla="*/ 889237 w 1143000"/>
              <a:gd name="connsiteY2" fmla="*/ 342900 h 4780876"/>
              <a:gd name="connsiteX3" fmla="*/ 891540 w 1143000"/>
              <a:gd name="connsiteY3" fmla="*/ 342900 h 4780876"/>
              <a:gd name="connsiteX4" fmla="*/ 891540 w 1143000"/>
              <a:gd name="connsiteY4" fmla="*/ 3735899 h 4780876"/>
              <a:gd name="connsiteX5" fmla="*/ 975612 w 1143000"/>
              <a:gd name="connsiteY5" fmla="*/ 3805265 h 4780876"/>
              <a:gd name="connsiteX6" fmla="*/ 1143000 w 1143000"/>
              <a:gd name="connsiteY6" fmla="*/ 4209376 h 4780876"/>
              <a:gd name="connsiteX7" fmla="*/ 571500 w 1143000"/>
              <a:gd name="connsiteY7" fmla="*/ 4780876 h 4780876"/>
              <a:gd name="connsiteX8" fmla="*/ 0 w 1143000"/>
              <a:gd name="connsiteY8" fmla="*/ 4209376 h 4780876"/>
              <a:gd name="connsiteX9" fmla="*/ 167388 w 1143000"/>
              <a:gd name="connsiteY9" fmla="*/ 3805265 h 4780876"/>
              <a:gd name="connsiteX10" fmla="*/ 251460 w 1143000"/>
              <a:gd name="connsiteY10" fmla="*/ 3735899 h 4780876"/>
              <a:gd name="connsiteX11" fmla="*/ 251460 w 1143000"/>
              <a:gd name="connsiteY11" fmla="*/ 342900 h 4780876"/>
              <a:gd name="connsiteX12" fmla="*/ 253766 w 1143000"/>
              <a:gd name="connsiteY12" fmla="*/ 342900 h 4780876"/>
              <a:gd name="connsiteX13" fmla="*/ 251461 w 1143000"/>
              <a:gd name="connsiteY13" fmla="*/ 320040 h 4780876"/>
              <a:gd name="connsiteX14" fmla="*/ 571501 w 1143000"/>
              <a:gd name="connsiteY14" fmla="*/ 0 h 478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3000" h="4780876">
                <a:moveTo>
                  <a:pt x="571501" y="0"/>
                </a:moveTo>
                <a:cubicBezTo>
                  <a:pt x="748254" y="0"/>
                  <a:pt x="891541" y="143287"/>
                  <a:pt x="891541" y="320040"/>
                </a:cubicBezTo>
                <a:lnTo>
                  <a:pt x="889237" y="342900"/>
                </a:lnTo>
                <a:lnTo>
                  <a:pt x="891540" y="342900"/>
                </a:lnTo>
                <a:lnTo>
                  <a:pt x="891540" y="3735899"/>
                </a:lnTo>
                <a:lnTo>
                  <a:pt x="975612" y="3805265"/>
                </a:lnTo>
                <a:cubicBezTo>
                  <a:pt x="1079033" y="3908686"/>
                  <a:pt x="1143000" y="4051561"/>
                  <a:pt x="1143000" y="4209376"/>
                </a:cubicBezTo>
                <a:cubicBezTo>
                  <a:pt x="1143000" y="4525007"/>
                  <a:pt x="887131" y="4780876"/>
                  <a:pt x="571500" y="4780876"/>
                </a:cubicBezTo>
                <a:cubicBezTo>
                  <a:pt x="255869" y="4780876"/>
                  <a:pt x="0" y="4525007"/>
                  <a:pt x="0" y="4209376"/>
                </a:cubicBezTo>
                <a:cubicBezTo>
                  <a:pt x="0" y="4051561"/>
                  <a:pt x="63967" y="3908686"/>
                  <a:pt x="167388" y="3805265"/>
                </a:cubicBezTo>
                <a:lnTo>
                  <a:pt x="251460" y="3735899"/>
                </a:lnTo>
                <a:lnTo>
                  <a:pt x="251460" y="342900"/>
                </a:lnTo>
                <a:lnTo>
                  <a:pt x="253766" y="342900"/>
                </a:lnTo>
                <a:lnTo>
                  <a:pt x="251461" y="320040"/>
                </a:lnTo>
                <a:cubicBezTo>
                  <a:pt x="251461" y="143287"/>
                  <a:pt x="394748" y="0"/>
                  <a:pt x="571501"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8406376" y="4786392"/>
            <a:ext cx="914400" cy="914400"/>
          </a:xfrm>
          <a:prstGeom prst="ellipse">
            <a:avLst/>
          </a:prstGeom>
          <a:solidFill>
            <a:schemeClr val="accent6">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569269" y="1128257"/>
            <a:ext cx="2282716" cy="3772716"/>
            <a:chOff x="665017" y="1311788"/>
            <a:chExt cx="2282716" cy="3772716"/>
          </a:xfrm>
        </p:grpSpPr>
        <p:sp>
          <p:nvSpPr>
            <p:cNvPr id="33" name="Freeform 32"/>
            <p:cNvSpPr/>
            <p:nvPr/>
          </p:nvSpPr>
          <p:spPr>
            <a:xfrm>
              <a:off x="665017" y="1436915"/>
              <a:ext cx="917469" cy="3533008"/>
            </a:xfrm>
            <a:custGeom>
              <a:avLst/>
              <a:gdLst>
                <a:gd name="connsiteX0" fmla="*/ 0 w 1157266"/>
                <a:gd name="connsiteY0" fmla="*/ 3200187 h 3212988"/>
                <a:gd name="connsiteX1" fmla="*/ 1157266 w 1157266"/>
                <a:gd name="connsiteY1" fmla="*/ 3200187 h 3212988"/>
                <a:gd name="connsiteX2" fmla="*/ 1157266 w 1157266"/>
                <a:gd name="connsiteY2" fmla="*/ 3212988 h 3212988"/>
                <a:gd name="connsiteX3" fmla="*/ 0 w 1157266"/>
                <a:gd name="connsiteY3" fmla="*/ 3212988 h 3212988"/>
                <a:gd name="connsiteX4" fmla="*/ 3067 w 1157266"/>
                <a:gd name="connsiteY4" fmla="*/ 2880169 h 3212988"/>
                <a:gd name="connsiteX5" fmla="*/ 1157266 w 1157266"/>
                <a:gd name="connsiteY5" fmla="*/ 2880169 h 3212988"/>
                <a:gd name="connsiteX6" fmla="*/ 1157266 w 1157266"/>
                <a:gd name="connsiteY6" fmla="*/ 2892969 h 3212988"/>
                <a:gd name="connsiteX7" fmla="*/ 3067 w 1157266"/>
                <a:gd name="connsiteY7" fmla="*/ 2892969 h 3212988"/>
                <a:gd name="connsiteX8" fmla="*/ 779 w 1157266"/>
                <a:gd name="connsiteY8" fmla="*/ 2560150 h 3212988"/>
                <a:gd name="connsiteX9" fmla="*/ 1157266 w 1157266"/>
                <a:gd name="connsiteY9" fmla="*/ 2560150 h 3212988"/>
                <a:gd name="connsiteX10" fmla="*/ 1157266 w 1157266"/>
                <a:gd name="connsiteY10" fmla="*/ 2572950 h 3212988"/>
                <a:gd name="connsiteX11" fmla="*/ 779 w 1157266"/>
                <a:gd name="connsiteY11" fmla="*/ 2572950 h 3212988"/>
                <a:gd name="connsiteX12" fmla="*/ 3068 w 1157266"/>
                <a:gd name="connsiteY12" fmla="*/ 2240131 h 3212988"/>
                <a:gd name="connsiteX13" fmla="*/ 1157266 w 1157266"/>
                <a:gd name="connsiteY13" fmla="*/ 2240131 h 3212988"/>
                <a:gd name="connsiteX14" fmla="*/ 1157266 w 1157266"/>
                <a:gd name="connsiteY14" fmla="*/ 2252932 h 3212988"/>
                <a:gd name="connsiteX15" fmla="*/ 3068 w 1157266"/>
                <a:gd name="connsiteY15" fmla="*/ 2252932 h 3212988"/>
                <a:gd name="connsiteX16" fmla="*/ 3068 w 1157266"/>
                <a:gd name="connsiteY16" fmla="*/ 1920112 h 3212988"/>
                <a:gd name="connsiteX17" fmla="*/ 1157266 w 1157266"/>
                <a:gd name="connsiteY17" fmla="*/ 1920112 h 3212988"/>
                <a:gd name="connsiteX18" fmla="*/ 1157266 w 1157266"/>
                <a:gd name="connsiteY18" fmla="*/ 1932913 h 3212988"/>
                <a:gd name="connsiteX19" fmla="*/ 3068 w 1157266"/>
                <a:gd name="connsiteY19" fmla="*/ 1932913 h 3212988"/>
                <a:gd name="connsiteX20" fmla="*/ 780 w 1157266"/>
                <a:gd name="connsiteY20" fmla="*/ 1597974 h 3212988"/>
                <a:gd name="connsiteX21" fmla="*/ 1157266 w 1157266"/>
                <a:gd name="connsiteY21" fmla="*/ 1597974 h 3212988"/>
                <a:gd name="connsiteX22" fmla="*/ 1157266 w 1157266"/>
                <a:gd name="connsiteY22" fmla="*/ 1610775 h 3212988"/>
                <a:gd name="connsiteX23" fmla="*/ 780 w 1157266"/>
                <a:gd name="connsiteY23" fmla="*/ 1610775 h 3212988"/>
                <a:gd name="connsiteX24" fmla="*/ 1 w 1157266"/>
                <a:gd name="connsiteY24" fmla="*/ 1280074 h 3212988"/>
                <a:gd name="connsiteX25" fmla="*/ 1157266 w 1157266"/>
                <a:gd name="connsiteY25" fmla="*/ 1280074 h 3212988"/>
                <a:gd name="connsiteX26" fmla="*/ 1157266 w 1157266"/>
                <a:gd name="connsiteY26" fmla="*/ 1292875 h 3212988"/>
                <a:gd name="connsiteX27" fmla="*/ 1 w 1157266"/>
                <a:gd name="connsiteY27" fmla="*/ 1292875 h 3212988"/>
                <a:gd name="connsiteX28" fmla="*/ 3068 w 1157266"/>
                <a:gd name="connsiteY28" fmla="*/ 960056 h 3212988"/>
                <a:gd name="connsiteX29" fmla="*/ 1157266 w 1157266"/>
                <a:gd name="connsiteY29" fmla="*/ 960056 h 3212988"/>
                <a:gd name="connsiteX30" fmla="*/ 1157266 w 1157266"/>
                <a:gd name="connsiteY30" fmla="*/ 972856 h 3212988"/>
                <a:gd name="connsiteX31" fmla="*/ 3068 w 1157266"/>
                <a:gd name="connsiteY31" fmla="*/ 972856 h 3212988"/>
                <a:gd name="connsiteX32" fmla="*/ 1 w 1157266"/>
                <a:gd name="connsiteY32" fmla="*/ 640037 h 3212988"/>
                <a:gd name="connsiteX33" fmla="*/ 1157266 w 1157266"/>
                <a:gd name="connsiteY33" fmla="*/ 640037 h 3212988"/>
                <a:gd name="connsiteX34" fmla="*/ 1157266 w 1157266"/>
                <a:gd name="connsiteY34" fmla="*/ 652837 h 3212988"/>
                <a:gd name="connsiteX35" fmla="*/ 1 w 1157266"/>
                <a:gd name="connsiteY35" fmla="*/ 652837 h 3212988"/>
                <a:gd name="connsiteX36" fmla="*/ 1 w 1157266"/>
                <a:gd name="connsiteY36" fmla="*/ 320018 h 3212988"/>
                <a:gd name="connsiteX37" fmla="*/ 1157266 w 1157266"/>
                <a:gd name="connsiteY37" fmla="*/ 320018 h 3212988"/>
                <a:gd name="connsiteX38" fmla="*/ 1157266 w 1157266"/>
                <a:gd name="connsiteY38" fmla="*/ 332819 h 3212988"/>
                <a:gd name="connsiteX39" fmla="*/ 1 w 1157266"/>
                <a:gd name="connsiteY39" fmla="*/ 332819 h 3212988"/>
                <a:gd name="connsiteX40" fmla="*/ 3068 w 1157266"/>
                <a:gd name="connsiteY40" fmla="*/ 0 h 3212988"/>
                <a:gd name="connsiteX41" fmla="*/ 1157266 w 1157266"/>
                <a:gd name="connsiteY41" fmla="*/ 0 h 3212988"/>
                <a:gd name="connsiteX42" fmla="*/ 1157266 w 1157266"/>
                <a:gd name="connsiteY42" fmla="*/ 12800 h 3212988"/>
                <a:gd name="connsiteX43" fmla="*/ 3068 w 1157266"/>
                <a:gd name="connsiteY43" fmla="*/ 12800 h 32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57266" h="3212988">
                  <a:moveTo>
                    <a:pt x="0" y="3200187"/>
                  </a:moveTo>
                  <a:lnTo>
                    <a:pt x="1157266" y="3200187"/>
                  </a:lnTo>
                  <a:lnTo>
                    <a:pt x="1157266" y="3212988"/>
                  </a:lnTo>
                  <a:lnTo>
                    <a:pt x="0" y="3212988"/>
                  </a:lnTo>
                  <a:close/>
                  <a:moveTo>
                    <a:pt x="3067" y="2880169"/>
                  </a:moveTo>
                  <a:lnTo>
                    <a:pt x="1157266" y="2880169"/>
                  </a:lnTo>
                  <a:lnTo>
                    <a:pt x="1157266" y="2892969"/>
                  </a:lnTo>
                  <a:lnTo>
                    <a:pt x="3067" y="2892969"/>
                  </a:lnTo>
                  <a:close/>
                  <a:moveTo>
                    <a:pt x="779" y="2560150"/>
                  </a:moveTo>
                  <a:lnTo>
                    <a:pt x="1157266" y="2560150"/>
                  </a:lnTo>
                  <a:lnTo>
                    <a:pt x="1157266" y="2572950"/>
                  </a:lnTo>
                  <a:lnTo>
                    <a:pt x="779" y="2572950"/>
                  </a:lnTo>
                  <a:close/>
                  <a:moveTo>
                    <a:pt x="3068" y="2240131"/>
                  </a:moveTo>
                  <a:lnTo>
                    <a:pt x="1157266" y="2240131"/>
                  </a:lnTo>
                  <a:lnTo>
                    <a:pt x="1157266" y="2252932"/>
                  </a:lnTo>
                  <a:lnTo>
                    <a:pt x="3068" y="2252932"/>
                  </a:lnTo>
                  <a:close/>
                  <a:moveTo>
                    <a:pt x="3068" y="1920112"/>
                  </a:moveTo>
                  <a:lnTo>
                    <a:pt x="1157266" y="1920112"/>
                  </a:lnTo>
                  <a:lnTo>
                    <a:pt x="1157266" y="1932913"/>
                  </a:lnTo>
                  <a:lnTo>
                    <a:pt x="3068" y="1932913"/>
                  </a:lnTo>
                  <a:close/>
                  <a:moveTo>
                    <a:pt x="780" y="1597974"/>
                  </a:moveTo>
                  <a:lnTo>
                    <a:pt x="1157266" y="1597974"/>
                  </a:lnTo>
                  <a:lnTo>
                    <a:pt x="1157266" y="1610775"/>
                  </a:lnTo>
                  <a:lnTo>
                    <a:pt x="780" y="1610775"/>
                  </a:lnTo>
                  <a:close/>
                  <a:moveTo>
                    <a:pt x="1" y="1280074"/>
                  </a:moveTo>
                  <a:lnTo>
                    <a:pt x="1157266" y="1280074"/>
                  </a:lnTo>
                  <a:lnTo>
                    <a:pt x="1157266" y="1292875"/>
                  </a:lnTo>
                  <a:lnTo>
                    <a:pt x="1" y="1292875"/>
                  </a:lnTo>
                  <a:close/>
                  <a:moveTo>
                    <a:pt x="3068" y="960056"/>
                  </a:moveTo>
                  <a:lnTo>
                    <a:pt x="1157266" y="960056"/>
                  </a:lnTo>
                  <a:lnTo>
                    <a:pt x="1157266" y="972856"/>
                  </a:lnTo>
                  <a:lnTo>
                    <a:pt x="3068" y="972856"/>
                  </a:lnTo>
                  <a:close/>
                  <a:moveTo>
                    <a:pt x="1" y="640037"/>
                  </a:moveTo>
                  <a:lnTo>
                    <a:pt x="1157266" y="640037"/>
                  </a:lnTo>
                  <a:lnTo>
                    <a:pt x="1157266" y="652837"/>
                  </a:lnTo>
                  <a:lnTo>
                    <a:pt x="1" y="652837"/>
                  </a:lnTo>
                  <a:close/>
                  <a:moveTo>
                    <a:pt x="1" y="320018"/>
                  </a:moveTo>
                  <a:lnTo>
                    <a:pt x="1157266" y="320018"/>
                  </a:lnTo>
                  <a:lnTo>
                    <a:pt x="1157266" y="332819"/>
                  </a:lnTo>
                  <a:lnTo>
                    <a:pt x="1" y="332819"/>
                  </a:lnTo>
                  <a:close/>
                  <a:moveTo>
                    <a:pt x="3068" y="0"/>
                  </a:moveTo>
                  <a:lnTo>
                    <a:pt x="1157266" y="0"/>
                  </a:lnTo>
                  <a:lnTo>
                    <a:pt x="1157266" y="12800"/>
                  </a:lnTo>
                  <a:lnTo>
                    <a:pt x="3068" y="12800"/>
                  </a:lnTo>
                  <a:close/>
                </a:path>
              </a:pathLst>
            </a:cu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Rectangle 4"/>
            <p:cNvSpPr/>
            <p:nvPr/>
          </p:nvSpPr>
          <p:spPr>
            <a:xfrm>
              <a:off x="1570612" y="131178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1,000 Hours</a:t>
              </a:r>
            </a:p>
          </p:txBody>
        </p:sp>
        <p:sp>
          <p:nvSpPr>
            <p:cNvPr id="27" name="Rectangle 26"/>
            <p:cNvSpPr/>
            <p:nvPr/>
          </p:nvSpPr>
          <p:spPr>
            <a:xfrm>
              <a:off x="1572768" y="2016100"/>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800 Hours</a:t>
              </a:r>
            </a:p>
          </p:txBody>
        </p:sp>
        <p:sp>
          <p:nvSpPr>
            <p:cNvPr id="28" name="Rectangle 27"/>
            <p:cNvSpPr/>
            <p:nvPr/>
          </p:nvSpPr>
          <p:spPr>
            <a:xfrm>
              <a:off x="1572768" y="273497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600 Hours</a:t>
              </a:r>
            </a:p>
          </p:txBody>
        </p:sp>
        <p:sp>
          <p:nvSpPr>
            <p:cNvPr id="34" name="Rectangle 33"/>
            <p:cNvSpPr/>
            <p:nvPr/>
          </p:nvSpPr>
          <p:spPr>
            <a:xfrm>
              <a:off x="1570612" y="1656665"/>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900 Hours</a:t>
              </a:r>
            </a:p>
          </p:txBody>
        </p:sp>
        <p:sp>
          <p:nvSpPr>
            <p:cNvPr id="35" name="Rectangle 34"/>
            <p:cNvSpPr/>
            <p:nvPr/>
          </p:nvSpPr>
          <p:spPr>
            <a:xfrm>
              <a:off x="1570612" y="237100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700 Hours</a:t>
              </a:r>
            </a:p>
          </p:txBody>
        </p:sp>
        <p:sp>
          <p:nvSpPr>
            <p:cNvPr id="43" name="Rectangle 42"/>
            <p:cNvSpPr/>
            <p:nvPr/>
          </p:nvSpPr>
          <p:spPr>
            <a:xfrm>
              <a:off x="1576133" y="307258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500 Hours</a:t>
              </a:r>
            </a:p>
          </p:txBody>
        </p:sp>
        <p:sp>
          <p:nvSpPr>
            <p:cNvPr id="44" name="Rectangle 43"/>
            <p:cNvSpPr/>
            <p:nvPr/>
          </p:nvSpPr>
          <p:spPr>
            <a:xfrm>
              <a:off x="1572768" y="3433214"/>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400 Hours</a:t>
              </a:r>
            </a:p>
          </p:txBody>
        </p:sp>
        <p:sp>
          <p:nvSpPr>
            <p:cNvPr id="45" name="Rectangle 44"/>
            <p:cNvSpPr/>
            <p:nvPr/>
          </p:nvSpPr>
          <p:spPr>
            <a:xfrm>
              <a:off x="1572768" y="379384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300 Hours</a:t>
              </a:r>
            </a:p>
          </p:txBody>
        </p:sp>
        <p:sp>
          <p:nvSpPr>
            <p:cNvPr id="46" name="Rectangle 45"/>
            <p:cNvSpPr/>
            <p:nvPr/>
          </p:nvSpPr>
          <p:spPr>
            <a:xfrm>
              <a:off x="1572768" y="41350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200 Hours</a:t>
              </a:r>
            </a:p>
          </p:txBody>
        </p:sp>
        <p:sp>
          <p:nvSpPr>
            <p:cNvPr id="47" name="Rectangle 46"/>
            <p:cNvSpPr/>
            <p:nvPr/>
          </p:nvSpPr>
          <p:spPr>
            <a:xfrm>
              <a:off x="1572768" y="44851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 Hours</a:t>
              </a:r>
            </a:p>
          </p:txBody>
        </p:sp>
        <p:sp>
          <p:nvSpPr>
            <p:cNvPr id="48" name="Rectangle 47"/>
            <p:cNvSpPr/>
            <p:nvPr/>
          </p:nvSpPr>
          <p:spPr>
            <a:xfrm>
              <a:off x="1567815" y="4835122"/>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0 Hours</a:t>
              </a:r>
            </a:p>
          </p:txBody>
        </p:sp>
      </p:grpSp>
      <p:sp>
        <p:nvSpPr>
          <p:cNvPr id="25" name="Freeform 24"/>
          <p:cNvSpPr>
            <a:spLocks/>
          </p:cNvSpPr>
          <p:nvPr/>
        </p:nvSpPr>
        <p:spPr>
          <a:xfrm rot="10800000">
            <a:off x="8669674" y="1722515"/>
            <a:ext cx="387804" cy="3577218"/>
          </a:xfrm>
          <a:custGeom>
            <a:avLst/>
            <a:gdLst>
              <a:gd name="connsiteX0" fmla="*/ 275718 w 551434"/>
              <a:gd name="connsiteY0" fmla="*/ 0 h 5525947"/>
              <a:gd name="connsiteX1" fmla="*/ 551434 w 551434"/>
              <a:gd name="connsiteY1" fmla="*/ 275716 h 5525947"/>
              <a:gd name="connsiteX2" fmla="*/ 549449 w 551434"/>
              <a:gd name="connsiteY2" fmla="*/ 295410 h 5525947"/>
              <a:gd name="connsiteX3" fmla="*/ 551433 w 551434"/>
              <a:gd name="connsiteY3" fmla="*/ 295410 h 5525947"/>
              <a:gd name="connsiteX4" fmla="*/ 551433 w 551434"/>
              <a:gd name="connsiteY4" fmla="*/ 2372663 h 5525947"/>
              <a:gd name="connsiteX5" fmla="*/ 551433 w 551434"/>
              <a:gd name="connsiteY5" fmla="*/ 3429000 h 5525947"/>
              <a:gd name="connsiteX6" fmla="*/ 551432 w 551434"/>
              <a:gd name="connsiteY6" fmla="*/ 3429000 h 5525947"/>
              <a:gd name="connsiteX7" fmla="*/ 551432 w 551434"/>
              <a:gd name="connsiteY7" fmla="*/ 5525947 h 5525947"/>
              <a:gd name="connsiteX8" fmla="*/ 0 w 551434"/>
              <a:gd name="connsiteY8" fmla="*/ 5525947 h 5525947"/>
              <a:gd name="connsiteX9" fmla="*/ 0 w 551434"/>
              <a:gd name="connsiteY9" fmla="*/ 2392357 h 5525947"/>
              <a:gd name="connsiteX10" fmla="*/ 1 w 551434"/>
              <a:gd name="connsiteY10" fmla="*/ 2392357 h 5525947"/>
              <a:gd name="connsiteX11" fmla="*/ 1 w 551434"/>
              <a:gd name="connsiteY11" fmla="*/ 2372663 h 5525947"/>
              <a:gd name="connsiteX12" fmla="*/ 1 w 551434"/>
              <a:gd name="connsiteY12" fmla="*/ 295410 h 5525947"/>
              <a:gd name="connsiteX13" fmla="*/ 1988 w 551434"/>
              <a:gd name="connsiteY13" fmla="*/ 295410 h 5525947"/>
              <a:gd name="connsiteX14" fmla="*/ 2 w 551434"/>
              <a:gd name="connsiteY14" fmla="*/ 275716 h 5525947"/>
              <a:gd name="connsiteX15" fmla="*/ 275718 w 551434"/>
              <a:gd name="connsiteY15" fmla="*/ 0 h 5525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1434" h="5525947">
                <a:moveTo>
                  <a:pt x="275718" y="0"/>
                </a:moveTo>
                <a:cubicBezTo>
                  <a:pt x="427992" y="0"/>
                  <a:pt x="551434" y="123442"/>
                  <a:pt x="551434" y="275716"/>
                </a:cubicBezTo>
                <a:lnTo>
                  <a:pt x="549449" y="295410"/>
                </a:lnTo>
                <a:lnTo>
                  <a:pt x="551433" y="295410"/>
                </a:lnTo>
                <a:lnTo>
                  <a:pt x="551433" y="2372663"/>
                </a:lnTo>
                <a:lnTo>
                  <a:pt x="551433" y="3429000"/>
                </a:lnTo>
                <a:lnTo>
                  <a:pt x="551432" y="3429000"/>
                </a:lnTo>
                <a:lnTo>
                  <a:pt x="551432" y="5525947"/>
                </a:lnTo>
                <a:lnTo>
                  <a:pt x="0" y="5525947"/>
                </a:lnTo>
                <a:lnTo>
                  <a:pt x="0" y="2392357"/>
                </a:lnTo>
                <a:lnTo>
                  <a:pt x="1" y="2392357"/>
                </a:lnTo>
                <a:lnTo>
                  <a:pt x="1" y="2372663"/>
                </a:lnTo>
                <a:lnTo>
                  <a:pt x="1" y="295410"/>
                </a:lnTo>
                <a:lnTo>
                  <a:pt x="1988" y="295410"/>
                </a:lnTo>
                <a:lnTo>
                  <a:pt x="2" y="275716"/>
                </a:lnTo>
                <a:cubicBezTo>
                  <a:pt x="2" y="123442"/>
                  <a:pt x="123445" y="0"/>
                  <a:pt x="275718" y="0"/>
                </a:cubicBezTo>
                <a:close/>
              </a:path>
            </a:pathLst>
          </a:custGeom>
          <a:solidFill>
            <a:schemeClr val="accent6">
              <a:lumMod val="50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a:spLocks noChangeAspect="1"/>
          </p:cNvSpPr>
          <p:nvPr/>
        </p:nvSpPr>
        <p:spPr>
          <a:xfrm>
            <a:off x="4340371" y="1036855"/>
            <a:ext cx="1143000" cy="4780876"/>
          </a:xfrm>
          <a:custGeom>
            <a:avLst/>
            <a:gdLst>
              <a:gd name="connsiteX0" fmla="*/ 571501 w 1143000"/>
              <a:gd name="connsiteY0" fmla="*/ 0 h 4780876"/>
              <a:gd name="connsiteX1" fmla="*/ 891541 w 1143000"/>
              <a:gd name="connsiteY1" fmla="*/ 320040 h 4780876"/>
              <a:gd name="connsiteX2" fmla="*/ 889237 w 1143000"/>
              <a:gd name="connsiteY2" fmla="*/ 342900 h 4780876"/>
              <a:gd name="connsiteX3" fmla="*/ 891540 w 1143000"/>
              <a:gd name="connsiteY3" fmla="*/ 342900 h 4780876"/>
              <a:gd name="connsiteX4" fmla="*/ 891540 w 1143000"/>
              <a:gd name="connsiteY4" fmla="*/ 3735899 h 4780876"/>
              <a:gd name="connsiteX5" fmla="*/ 975612 w 1143000"/>
              <a:gd name="connsiteY5" fmla="*/ 3805265 h 4780876"/>
              <a:gd name="connsiteX6" fmla="*/ 1143000 w 1143000"/>
              <a:gd name="connsiteY6" fmla="*/ 4209376 h 4780876"/>
              <a:gd name="connsiteX7" fmla="*/ 571500 w 1143000"/>
              <a:gd name="connsiteY7" fmla="*/ 4780876 h 4780876"/>
              <a:gd name="connsiteX8" fmla="*/ 0 w 1143000"/>
              <a:gd name="connsiteY8" fmla="*/ 4209376 h 4780876"/>
              <a:gd name="connsiteX9" fmla="*/ 167388 w 1143000"/>
              <a:gd name="connsiteY9" fmla="*/ 3805265 h 4780876"/>
              <a:gd name="connsiteX10" fmla="*/ 251460 w 1143000"/>
              <a:gd name="connsiteY10" fmla="*/ 3735899 h 4780876"/>
              <a:gd name="connsiteX11" fmla="*/ 251460 w 1143000"/>
              <a:gd name="connsiteY11" fmla="*/ 342900 h 4780876"/>
              <a:gd name="connsiteX12" fmla="*/ 253766 w 1143000"/>
              <a:gd name="connsiteY12" fmla="*/ 342900 h 4780876"/>
              <a:gd name="connsiteX13" fmla="*/ 251461 w 1143000"/>
              <a:gd name="connsiteY13" fmla="*/ 320040 h 4780876"/>
              <a:gd name="connsiteX14" fmla="*/ 571501 w 1143000"/>
              <a:gd name="connsiteY14" fmla="*/ 0 h 478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3000" h="4780876">
                <a:moveTo>
                  <a:pt x="571501" y="0"/>
                </a:moveTo>
                <a:cubicBezTo>
                  <a:pt x="748254" y="0"/>
                  <a:pt x="891541" y="143287"/>
                  <a:pt x="891541" y="320040"/>
                </a:cubicBezTo>
                <a:lnTo>
                  <a:pt x="889237" y="342900"/>
                </a:lnTo>
                <a:lnTo>
                  <a:pt x="891540" y="342900"/>
                </a:lnTo>
                <a:lnTo>
                  <a:pt x="891540" y="3735899"/>
                </a:lnTo>
                <a:lnTo>
                  <a:pt x="975612" y="3805265"/>
                </a:lnTo>
                <a:cubicBezTo>
                  <a:pt x="1079033" y="3908686"/>
                  <a:pt x="1143000" y="4051561"/>
                  <a:pt x="1143000" y="4209376"/>
                </a:cubicBezTo>
                <a:cubicBezTo>
                  <a:pt x="1143000" y="4525007"/>
                  <a:pt x="887131" y="4780876"/>
                  <a:pt x="571500" y="4780876"/>
                </a:cubicBezTo>
                <a:cubicBezTo>
                  <a:pt x="255869" y="4780876"/>
                  <a:pt x="0" y="4525007"/>
                  <a:pt x="0" y="4209376"/>
                </a:cubicBezTo>
                <a:cubicBezTo>
                  <a:pt x="0" y="4051561"/>
                  <a:pt x="63967" y="3908686"/>
                  <a:pt x="167388" y="3805265"/>
                </a:cubicBezTo>
                <a:lnTo>
                  <a:pt x="251460" y="3735899"/>
                </a:lnTo>
                <a:lnTo>
                  <a:pt x="251460" y="342900"/>
                </a:lnTo>
                <a:lnTo>
                  <a:pt x="253766" y="342900"/>
                </a:lnTo>
                <a:lnTo>
                  <a:pt x="251461" y="320040"/>
                </a:lnTo>
                <a:cubicBezTo>
                  <a:pt x="251461" y="143287"/>
                  <a:pt x="394748" y="0"/>
                  <a:pt x="571501"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4466246" y="4786392"/>
            <a:ext cx="914400" cy="914400"/>
          </a:xfrm>
          <a:prstGeom prst="ellipse">
            <a:avLst/>
          </a:prstGeom>
          <a:solidFill>
            <a:srgbClr val="0000FF"/>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p:cNvGrpSpPr/>
          <p:nvPr/>
        </p:nvGrpSpPr>
        <p:grpSpPr>
          <a:xfrm>
            <a:off x="4629139" y="1128257"/>
            <a:ext cx="2282716" cy="3772716"/>
            <a:chOff x="665017" y="1311788"/>
            <a:chExt cx="2282716" cy="3772716"/>
          </a:xfrm>
        </p:grpSpPr>
        <p:sp>
          <p:nvSpPr>
            <p:cNvPr id="53" name="Freeform 52"/>
            <p:cNvSpPr/>
            <p:nvPr/>
          </p:nvSpPr>
          <p:spPr>
            <a:xfrm>
              <a:off x="665017" y="1436915"/>
              <a:ext cx="917469" cy="3533008"/>
            </a:xfrm>
            <a:custGeom>
              <a:avLst/>
              <a:gdLst>
                <a:gd name="connsiteX0" fmla="*/ 0 w 1157266"/>
                <a:gd name="connsiteY0" fmla="*/ 3200187 h 3212988"/>
                <a:gd name="connsiteX1" fmla="*/ 1157266 w 1157266"/>
                <a:gd name="connsiteY1" fmla="*/ 3200187 h 3212988"/>
                <a:gd name="connsiteX2" fmla="*/ 1157266 w 1157266"/>
                <a:gd name="connsiteY2" fmla="*/ 3212988 h 3212988"/>
                <a:gd name="connsiteX3" fmla="*/ 0 w 1157266"/>
                <a:gd name="connsiteY3" fmla="*/ 3212988 h 3212988"/>
                <a:gd name="connsiteX4" fmla="*/ 3067 w 1157266"/>
                <a:gd name="connsiteY4" fmla="*/ 2880169 h 3212988"/>
                <a:gd name="connsiteX5" fmla="*/ 1157266 w 1157266"/>
                <a:gd name="connsiteY5" fmla="*/ 2880169 h 3212988"/>
                <a:gd name="connsiteX6" fmla="*/ 1157266 w 1157266"/>
                <a:gd name="connsiteY6" fmla="*/ 2892969 h 3212988"/>
                <a:gd name="connsiteX7" fmla="*/ 3067 w 1157266"/>
                <a:gd name="connsiteY7" fmla="*/ 2892969 h 3212988"/>
                <a:gd name="connsiteX8" fmla="*/ 779 w 1157266"/>
                <a:gd name="connsiteY8" fmla="*/ 2560150 h 3212988"/>
                <a:gd name="connsiteX9" fmla="*/ 1157266 w 1157266"/>
                <a:gd name="connsiteY9" fmla="*/ 2560150 h 3212988"/>
                <a:gd name="connsiteX10" fmla="*/ 1157266 w 1157266"/>
                <a:gd name="connsiteY10" fmla="*/ 2572950 h 3212988"/>
                <a:gd name="connsiteX11" fmla="*/ 779 w 1157266"/>
                <a:gd name="connsiteY11" fmla="*/ 2572950 h 3212988"/>
                <a:gd name="connsiteX12" fmla="*/ 3068 w 1157266"/>
                <a:gd name="connsiteY12" fmla="*/ 2240131 h 3212988"/>
                <a:gd name="connsiteX13" fmla="*/ 1157266 w 1157266"/>
                <a:gd name="connsiteY13" fmla="*/ 2240131 h 3212988"/>
                <a:gd name="connsiteX14" fmla="*/ 1157266 w 1157266"/>
                <a:gd name="connsiteY14" fmla="*/ 2252932 h 3212988"/>
                <a:gd name="connsiteX15" fmla="*/ 3068 w 1157266"/>
                <a:gd name="connsiteY15" fmla="*/ 2252932 h 3212988"/>
                <a:gd name="connsiteX16" fmla="*/ 3068 w 1157266"/>
                <a:gd name="connsiteY16" fmla="*/ 1920112 h 3212988"/>
                <a:gd name="connsiteX17" fmla="*/ 1157266 w 1157266"/>
                <a:gd name="connsiteY17" fmla="*/ 1920112 h 3212988"/>
                <a:gd name="connsiteX18" fmla="*/ 1157266 w 1157266"/>
                <a:gd name="connsiteY18" fmla="*/ 1932913 h 3212988"/>
                <a:gd name="connsiteX19" fmla="*/ 3068 w 1157266"/>
                <a:gd name="connsiteY19" fmla="*/ 1932913 h 3212988"/>
                <a:gd name="connsiteX20" fmla="*/ 780 w 1157266"/>
                <a:gd name="connsiteY20" fmla="*/ 1597974 h 3212988"/>
                <a:gd name="connsiteX21" fmla="*/ 1157266 w 1157266"/>
                <a:gd name="connsiteY21" fmla="*/ 1597974 h 3212988"/>
                <a:gd name="connsiteX22" fmla="*/ 1157266 w 1157266"/>
                <a:gd name="connsiteY22" fmla="*/ 1610775 h 3212988"/>
                <a:gd name="connsiteX23" fmla="*/ 780 w 1157266"/>
                <a:gd name="connsiteY23" fmla="*/ 1610775 h 3212988"/>
                <a:gd name="connsiteX24" fmla="*/ 1 w 1157266"/>
                <a:gd name="connsiteY24" fmla="*/ 1280074 h 3212988"/>
                <a:gd name="connsiteX25" fmla="*/ 1157266 w 1157266"/>
                <a:gd name="connsiteY25" fmla="*/ 1280074 h 3212988"/>
                <a:gd name="connsiteX26" fmla="*/ 1157266 w 1157266"/>
                <a:gd name="connsiteY26" fmla="*/ 1292875 h 3212988"/>
                <a:gd name="connsiteX27" fmla="*/ 1 w 1157266"/>
                <a:gd name="connsiteY27" fmla="*/ 1292875 h 3212988"/>
                <a:gd name="connsiteX28" fmla="*/ 3068 w 1157266"/>
                <a:gd name="connsiteY28" fmla="*/ 960056 h 3212988"/>
                <a:gd name="connsiteX29" fmla="*/ 1157266 w 1157266"/>
                <a:gd name="connsiteY29" fmla="*/ 960056 h 3212988"/>
                <a:gd name="connsiteX30" fmla="*/ 1157266 w 1157266"/>
                <a:gd name="connsiteY30" fmla="*/ 972856 h 3212988"/>
                <a:gd name="connsiteX31" fmla="*/ 3068 w 1157266"/>
                <a:gd name="connsiteY31" fmla="*/ 972856 h 3212988"/>
                <a:gd name="connsiteX32" fmla="*/ 1 w 1157266"/>
                <a:gd name="connsiteY32" fmla="*/ 640037 h 3212988"/>
                <a:gd name="connsiteX33" fmla="*/ 1157266 w 1157266"/>
                <a:gd name="connsiteY33" fmla="*/ 640037 h 3212988"/>
                <a:gd name="connsiteX34" fmla="*/ 1157266 w 1157266"/>
                <a:gd name="connsiteY34" fmla="*/ 652837 h 3212988"/>
                <a:gd name="connsiteX35" fmla="*/ 1 w 1157266"/>
                <a:gd name="connsiteY35" fmla="*/ 652837 h 3212988"/>
                <a:gd name="connsiteX36" fmla="*/ 1 w 1157266"/>
                <a:gd name="connsiteY36" fmla="*/ 320018 h 3212988"/>
                <a:gd name="connsiteX37" fmla="*/ 1157266 w 1157266"/>
                <a:gd name="connsiteY37" fmla="*/ 320018 h 3212988"/>
                <a:gd name="connsiteX38" fmla="*/ 1157266 w 1157266"/>
                <a:gd name="connsiteY38" fmla="*/ 332819 h 3212988"/>
                <a:gd name="connsiteX39" fmla="*/ 1 w 1157266"/>
                <a:gd name="connsiteY39" fmla="*/ 332819 h 3212988"/>
                <a:gd name="connsiteX40" fmla="*/ 3068 w 1157266"/>
                <a:gd name="connsiteY40" fmla="*/ 0 h 3212988"/>
                <a:gd name="connsiteX41" fmla="*/ 1157266 w 1157266"/>
                <a:gd name="connsiteY41" fmla="*/ 0 h 3212988"/>
                <a:gd name="connsiteX42" fmla="*/ 1157266 w 1157266"/>
                <a:gd name="connsiteY42" fmla="*/ 12800 h 3212988"/>
                <a:gd name="connsiteX43" fmla="*/ 3068 w 1157266"/>
                <a:gd name="connsiteY43" fmla="*/ 12800 h 32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57266" h="3212988">
                  <a:moveTo>
                    <a:pt x="0" y="3200187"/>
                  </a:moveTo>
                  <a:lnTo>
                    <a:pt x="1157266" y="3200187"/>
                  </a:lnTo>
                  <a:lnTo>
                    <a:pt x="1157266" y="3212988"/>
                  </a:lnTo>
                  <a:lnTo>
                    <a:pt x="0" y="3212988"/>
                  </a:lnTo>
                  <a:close/>
                  <a:moveTo>
                    <a:pt x="3067" y="2880169"/>
                  </a:moveTo>
                  <a:lnTo>
                    <a:pt x="1157266" y="2880169"/>
                  </a:lnTo>
                  <a:lnTo>
                    <a:pt x="1157266" y="2892969"/>
                  </a:lnTo>
                  <a:lnTo>
                    <a:pt x="3067" y="2892969"/>
                  </a:lnTo>
                  <a:close/>
                  <a:moveTo>
                    <a:pt x="779" y="2560150"/>
                  </a:moveTo>
                  <a:lnTo>
                    <a:pt x="1157266" y="2560150"/>
                  </a:lnTo>
                  <a:lnTo>
                    <a:pt x="1157266" y="2572950"/>
                  </a:lnTo>
                  <a:lnTo>
                    <a:pt x="779" y="2572950"/>
                  </a:lnTo>
                  <a:close/>
                  <a:moveTo>
                    <a:pt x="3068" y="2240131"/>
                  </a:moveTo>
                  <a:lnTo>
                    <a:pt x="1157266" y="2240131"/>
                  </a:lnTo>
                  <a:lnTo>
                    <a:pt x="1157266" y="2252932"/>
                  </a:lnTo>
                  <a:lnTo>
                    <a:pt x="3068" y="2252932"/>
                  </a:lnTo>
                  <a:close/>
                  <a:moveTo>
                    <a:pt x="3068" y="1920112"/>
                  </a:moveTo>
                  <a:lnTo>
                    <a:pt x="1157266" y="1920112"/>
                  </a:lnTo>
                  <a:lnTo>
                    <a:pt x="1157266" y="1932913"/>
                  </a:lnTo>
                  <a:lnTo>
                    <a:pt x="3068" y="1932913"/>
                  </a:lnTo>
                  <a:close/>
                  <a:moveTo>
                    <a:pt x="780" y="1597974"/>
                  </a:moveTo>
                  <a:lnTo>
                    <a:pt x="1157266" y="1597974"/>
                  </a:lnTo>
                  <a:lnTo>
                    <a:pt x="1157266" y="1610775"/>
                  </a:lnTo>
                  <a:lnTo>
                    <a:pt x="780" y="1610775"/>
                  </a:lnTo>
                  <a:close/>
                  <a:moveTo>
                    <a:pt x="1" y="1280074"/>
                  </a:moveTo>
                  <a:lnTo>
                    <a:pt x="1157266" y="1280074"/>
                  </a:lnTo>
                  <a:lnTo>
                    <a:pt x="1157266" y="1292875"/>
                  </a:lnTo>
                  <a:lnTo>
                    <a:pt x="1" y="1292875"/>
                  </a:lnTo>
                  <a:close/>
                  <a:moveTo>
                    <a:pt x="3068" y="960056"/>
                  </a:moveTo>
                  <a:lnTo>
                    <a:pt x="1157266" y="960056"/>
                  </a:lnTo>
                  <a:lnTo>
                    <a:pt x="1157266" y="972856"/>
                  </a:lnTo>
                  <a:lnTo>
                    <a:pt x="3068" y="972856"/>
                  </a:lnTo>
                  <a:close/>
                  <a:moveTo>
                    <a:pt x="1" y="640037"/>
                  </a:moveTo>
                  <a:lnTo>
                    <a:pt x="1157266" y="640037"/>
                  </a:lnTo>
                  <a:lnTo>
                    <a:pt x="1157266" y="652837"/>
                  </a:lnTo>
                  <a:lnTo>
                    <a:pt x="1" y="652837"/>
                  </a:lnTo>
                  <a:close/>
                  <a:moveTo>
                    <a:pt x="1" y="320018"/>
                  </a:moveTo>
                  <a:lnTo>
                    <a:pt x="1157266" y="320018"/>
                  </a:lnTo>
                  <a:lnTo>
                    <a:pt x="1157266" y="332819"/>
                  </a:lnTo>
                  <a:lnTo>
                    <a:pt x="1" y="332819"/>
                  </a:lnTo>
                  <a:close/>
                  <a:moveTo>
                    <a:pt x="3068" y="0"/>
                  </a:moveTo>
                  <a:lnTo>
                    <a:pt x="1157266" y="0"/>
                  </a:lnTo>
                  <a:lnTo>
                    <a:pt x="1157266" y="12800"/>
                  </a:lnTo>
                  <a:lnTo>
                    <a:pt x="3068" y="12800"/>
                  </a:lnTo>
                  <a:close/>
                </a:path>
              </a:pathLst>
            </a:cu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Rectangle 53"/>
            <p:cNvSpPr/>
            <p:nvPr/>
          </p:nvSpPr>
          <p:spPr>
            <a:xfrm>
              <a:off x="1570612" y="131178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$50,000</a:t>
              </a:r>
            </a:p>
          </p:txBody>
        </p:sp>
        <p:sp>
          <p:nvSpPr>
            <p:cNvPr id="55" name="Rectangle 54"/>
            <p:cNvSpPr/>
            <p:nvPr/>
          </p:nvSpPr>
          <p:spPr>
            <a:xfrm>
              <a:off x="1572768" y="2016100"/>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$40,000</a:t>
              </a:r>
            </a:p>
          </p:txBody>
        </p:sp>
        <p:sp>
          <p:nvSpPr>
            <p:cNvPr id="56" name="Rectangle 55"/>
            <p:cNvSpPr/>
            <p:nvPr/>
          </p:nvSpPr>
          <p:spPr>
            <a:xfrm>
              <a:off x="1572768" y="273497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$30,000</a:t>
              </a:r>
            </a:p>
          </p:txBody>
        </p:sp>
        <p:sp>
          <p:nvSpPr>
            <p:cNvPr id="57" name="Rectangle 56"/>
            <p:cNvSpPr/>
            <p:nvPr/>
          </p:nvSpPr>
          <p:spPr>
            <a:xfrm>
              <a:off x="1570612" y="1656665"/>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$45,000</a:t>
              </a:r>
            </a:p>
          </p:txBody>
        </p:sp>
        <p:sp>
          <p:nvSpPr>
            <p:cNvPr id="58" name="Rectangle 57"/>
            <p:cNvSpPr/>
            <p:nvPr/>
          </p:nvSpPr>
          <p:spPr>
            <a:xfrm>
              <a:off x="1570612" y="237100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$35,000</a:t>
              </a:r>
            </a:p>
          </p:txBody>
        </p:sp>
        <p:sp>
          <p:nvSpPr>
            <p:cNvPr id="59" name="Rectangle 58"/>
            <p:cNvSpPr/>
            <p:nvPr/>
          </p:nvSpPr>
          <p:spPr>
            <a:xfrm>
              <a:off x="1576133" y="307258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$25,000</a:t>
              </a:r>
            </a:p>
          </p:txBody>
        </p:sp>
        <p:sp>
          <p:nvSpPr>
            <p:cNvPr id="60" name="Rectangle 59"/>
            <p:cNvSpPr/>
            <p:nvPr/>
          </p:nvSpPr>
          <p:spPr>
            <a:xfrm>
              <a:off x="1572768" y="3433214"/>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$20,000</a:t>
              </a:r>
            </a:p>
          </p:txBody>
        </p:sp>
        <p:sp>
          <p:nvSpPr>
            <p:cNvPr id="61" name="Rectangle 60"/>
            <p:cNvSpPr/>
            <p:nvPr/>
          </p:nvSpPr>
          <p:spPr>
            <a:xfrm>
              <a:off x="1572768" y="379384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$15,000</a:t>
              </a:r>
            </a:p>
          </p:txBody>
        </p:sp>
        <p:sp>
          <p:nvSpPr>
            <p:cNvPr id="62" name="Rectangle 61"/>
            <p:cNvSpPr/>
            <p:nvPr/>
          </p:nvSpPr>
          <p:spPr>
            <a:xfrm>
              <a:off x="1572768" y="41350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$10,000</a:t>
              </a:r>
            </a:p>
          </p:txBody>
        </p:sp>
        <p:sp>
          <p:nvSpPr>
            <p:cNvPr id="63" name="Rectangle 62"/>
            <p:cNvSpPr/>
            <p:nvPr/>
          </p:nvSpPr>
          <p:spPr>
            <a:xfrm>
              <a:off x="1572768" y="44851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$5,000</a:t>
              </a:r>
            </a:p>
          </p:txBody>
        </p:sp>
        <p:sp>
          <p:nvSpPr>
            <p:cNvPr id="64" name="Rectangle 63"/>
            <p:cNvSpPr/>
            <p:nvPr/>
          </p:nvSpPr>
          <p:spPr>
            <a:xfrm>
              <a:off x="1567815" y="4835122"/>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$0</a:t>
              </a:r>
            </a:p>
          </p:txBody>
        </p:sp>
      </p:grpSp>
      <p:sp>
        <p:nvSpPr>
          <p:cNvPr id="52" name="Freeform 51"/>
          <p:cNvSpPr>
            <a:spLocks/>
          </p:cNvSpPr>
          <p:nvPr/>
        </p:nvSpPr>
        <p:spPr>
          <a:xfrm rot="10800000">
            <a:off x="4729544" y="2800821"/>
            <a:ext cx="387804" cy="2498913"/>
          </a:xfrm>
          <a:custGeom>
            <a:avLst/>
            <a:gdLst>
              <a:gd name="connsiteX0" fmla="*/ 275718 w 551434"/>
              <a:gd name="connsiteY0" fmla="*/ 0 h 5525947"/>
              <a:gd name="connsiteX1" fmla="*/ 551434 w 551434"/>
              <a:gd name="connsiteY1" fmla="*/ 275716 h 5525947"/>
              <a:gd name="connsiteX2" fmla="*/ 549449 w 551434"/>
              <a:gd name="connsiteY2" fmla="*/ 295410 h 5525947"/>
              <a:gd name="connsiteX3" fmla="*/ 551433 w 551434"/>
              <a:gd name="connsiteY3" fmla="*/ 295410 h 5525947"/>
              <a:gd name="connsiteX4" fmla="*/ 551433 w 551434"/>
              <a:gd name="connsiteY4" fmla="*/ 2372663 h 5525947"/>
              <a:gd name="connsiteX5" fmla="*/ 551433 w 551434"/>
              <a:gd name="connsiteY5" fmla="*/ 3429000 h 5525947"/>
              <a:gd name="connsiteX6" fmla="*/ 551432 w 551434"/>
              <a:gd name="connsiteY6" fmla="*/ 3429000 h 5525947"/>
              <a:gd name="connsiteX7" fmla="*/ 551432 w 551434"/>
              <a:gd name="connsiteY7" fmla="*/ 5525947 h 5525947"/>
              <a:gd name="connsiteX8" fmla="*/ 0 w 551434"/>
              <a:gd name="connsiteY8" fmla="*/ 5525947 h 5525947"/>
              <a:gd name="connsiteX9" fmla="*/ 0 w 551434"/>
              <a:gd name="connsiteY9" fmla="*/ 2392357 h 5525947"/>
              <a:gd name="connsiteX10" fmla="*/ 1 w 551434"/>
              <a:gd name="connsiteY10" fmla="*/ 2392357 h 5525947"/>
              <a:gd name="connsiteX11" fmla="*/ 1 w 551434"/>
              <a:gd name="connsiteY11" fmla="*/ 2372663 h 5525947"/>
              <a:gd name="connsiteX12" fmla="*/ 1 w 551434"/>
              <a:gd name="connsiteY12" fmla="*/ 295410 h 5525947"/>
              <a:gd name="connsiteX13" fmla="*/ 1988 w 551434"/>
              <a:gd name="connsiteY13" fmla="*/ 295410 h 5525947"/>
              <a:gd name="connsiteX14" fmla="*/ 2 w 551434"/>
              <a:gd name="connsiteY14" fmla="*/ 275716 h 5525947"/>
              <a:gd name="connsiteX15" fmla="*/ 275718 w 551434"/>
              <a:gd name="connsiteY15" fmla="*/ 0 h 5525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1434" h="5525947">
                <a:moveTo>
                  <a:pt x="275718" y="0"/>
                </a:moveTo>
                <a:cubicBezTo>
                  <a:pt x="427992" y="0"/>
                  <a:pt x="551434" y="123442"/>
                  <a:pt x="551434" y="275716"/>
                </a:cubicBezTo>
                <a:lnTo>
                  <a:pt x="549449" y="295410"/>
                </a:lnTo>
                <a:lnTo>
                  <a:pt x="551433" y="295410"/>
                </a:lnTo>
                <a:lnTo>
                  <a:pt x="551433" y="2372663"/>
                </a:lnTo>
                <a:lnTo>
                  <a:pt x="551433" y="3429000"/>
                </a:lnTo>
                <a:lnTo>
                  <a:pt x="551432" y="3429000"/>
                </a:lnTo>
                <a:lnTo>
                  <a:pt x="551432" y="5525947"/>
                </a:lnTo>
                <a:lnTo>
                  <a:pt x="0" y="5525947"/>
                </a:lnTo>
                <a:lnTo>
                  <a:pt x="0" y="2392357"/>
                </a:lnTo>
                <a:lnTo>
                  <a:pt x="1" y="2392357"/>
                </a:lnTo>
                <a:lnTo>
                  <a:pt x="1" y="2372663"/>
                </a:lnTo>
                <a:lnTo>
                  <a:pt x="1" y="295410"/>
                </a:lnTo>
                <a:lnTo>
                  <a:pt x="1988" y="295410"/>
                </a:lnTo>
                <a:lnTo>
                  <a:pt x="2" y="275716"/>
                </a:lnTo>
                <a:cubicBezTo>
                  <a:pt x="2" y="123442"/>
                  <a:pt x="123445" y="0"/>
                  <a:pt x="275718" y="0"/>
                </a:cubicBezTo>
                <a:close/>
              </a:path>
            </a:pathLst>
          </a:custGeom>
          <a:solidFill>
            <a:srgbClr val="0000F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82"/>
          <p:cNvSpPr>
            <a:spLocks noChangeAspect="1"/>
          </p:cNvSpPr>
          <p:nvPr/>
        </p:nvSpPr>
        <p:spPr>
          <a:xfrm>
            <a:off x="337004" y="1036855"/>
            <a:ext cx="1143000" cy="4780876"/>
          </a:xfrm>
          <a:custGeom>
            <a:avLst/>
            <a:gdLst>
              <a:gd name="connsiteX0" fmla="*/ 571501 w 1143000"/>
              <a:gd name="connsiteY0" fmla="*/ 0 h 4780876"/>
              <a:gd name="connsiteX1" fmla="*/ 891541 w 1143000"/>
              <a:gd name="connsiteY1" fmla="*/ 320040 h 4780876"/>
              <a:gd name="connsiteX2" fmla="*/ 889237 w 1143000"/>
              <a:gd name="connsiteY2" fmla="*/ 342900 h 4780876"/>
              <a:gd name="connsiteX3" fmla="*/ 891540 w 1143000"/>
              <a:gd name="connsiteY3" fmla="*/ 342900 h 4780876"/>
              <a:gd name="connsiteX4" fmla="*/ 891540 w 1143000"/>
              <a:gd name="connsiteY4" fmla="*/ 3735899 h 4780876"/>
              <a:gd name="connsiteX5" fmla="*/ 975612 w 1143000"/>
              <a:gd name="connsiteY5" fmla="*/ 3805265 h 4780876"/>
              <a:gd name="connsiteX6" fmla="*/ 1143000 w 1143000"/>
              <a:gd name="connsiteY6" fmla="*/ 4209376 h 4780876"/>
              <a:gd name="connsiteX7" fmla="*/ 571500 w 1143000"/>
              <a:gd name="connsiteY7" fmla="*/ 4780876 h 4780876"/>
              <a:gd name="connsiteX8" fmla="*/ 0 w 1143000"/>
              <a:gd name="connsiteY8" fmla="*/ 4209376 h 4780876"/>
              <a:gd name="connsiteX9" fmla="*/ 167388 w 1143000"/>
              <a:gd name="connsiteY9" fmla="*/ 3805265 h 4780876"/>
              <a:gd name="connsiteX10" fmla="*/ 251460 w 1143000"/>
              <a:gd name="connsiteY10" fmla="*/ 3735899 h 4780876"/>
              <a:gd name="connsiteX11" fmla="*/ 251460 w 1143000"/>
              <a:gd name="connsiteY11" fmla="*/ 342900 h 4780876"/>
              <a:gd name="connsiteX12" fmla="*/ 253766 w 1143000"/>
              <a:gd name="connsiteY12" fmla="*/ 342900 h 4780876"/>
              <a:gd name="connsiteX13" fmla="*/ 251461 w 1143000"/>
              <a:gd name="connsiteY13" fmla="*/ 320040 h 4780876"/>
              <a:gd name="connsiteX14" fmla="*/ 571501 w 1143000"/>
              <a:gd name="connsiteY14" fmla="*/ 0 h 478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43000" h="4780876">
                <a:moveTo>
                  <a:pt x="571501" y="0"/>
                </a:moveTo>
                <a:cubicBezTo>
                  <a:pt x="748254" y="0"/>
                  <a:pt x="891541" y="143287"/>
                  <a:pt x="891541" y="320040"/>
                </a:cubicBezTo>
                <a:lnTo>
                  <a:pt x="889237" y="342900"/>
                </a:lnTo>
                <a:lnTo>
                  <a:pt x="891540" y="342900"/>
                </a:lnTo>
                <a:lnTo>
                  <a:pt x="891540" y="3735899"/>
                </a:lnTo>
                <a:lnTo>
                  <a:pt x="975612" y="3805265"/>
                </a:lnTo>
                <a:cubicBezTo>
                  <a:pt x="1079033" y="3908686"/>
                  <a:pt x="1143000" y="4051561"/>
                  <a:pt x="1143000" y="4209376"/>
                </a:cubicBezTo>
                <a:cubicBezTo>
                  <a:pt x="1143000" y="4525007"/>
                  <a:pt x="887131" y="4780876"/>
                  <a:pt x="571500" y="4780876"/>
                </a:cubicBezTo>
                <a:cubicBezTo>
                  <a:pt x="255869" y="4780876"/>
                  <a:pt x="0" y="4525007"/>
                  <a:pt x="0" y="4209376"/>
                </a:cubicBezTo>
                <a:cubicBezTo>
                  <a:pt x="0" y="4051561"/>
                  <a:pt x="63967" y="3908686"/>
                  <a:pt x="167388" y="3805265"/>
                </a:cubicBezTo>
                <a:lnTo>
                  <a:pt x="251460" y="3735899"/>
                </a:lnTo>
                <a:lnTo>
                  <a:pt x="251460" y="342900"/>
                </a:lnTo>
                <a:lnTo>
                  <a:pt x="253766" y="342900"/>
                </a:lnTo>
                <a:lnTo>
                  <a:pt x="251461" y="320040"/>
                </a:lnTo>
                <a:cubicBezTo>
                  <a:pt x="251461" y="143287"/>
                  <a:pt x="394748" y="0"/>
                  <a:pt x="571501" y="0"/>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462879" y="4786392"/>
            <a:ext cx="914400" cy="914400"/>
          </a:xfrm>
          <a:prstGeom prst="ellipse">
            <a:avLst/>
          </a:prstGeom>
          <a:solidFill>
            <a:srgbClr val="C0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25772" y="1128257"/>
            <a:ext cx="2282716" cy="3772716"/>
            <a:chOff x="665017" y="1311788"/>
            <a:chExt cx="2282716" cy="3772716"/>
          </a:xfrm>
        </p:grpSpPr>
        <p:sp>
          <p:nvSpPr>
            <p:cNvPr id="71" name="Freeform 70"/>
            <p:cNvSpPr/>
            <p:nvPr/>
          </p:nvSpPr>
          <p:spPr>
            <a:xfrm>
              <a:off x="665017" y="1436915"/>
              <a:ext cx="917469" cy="3533008"/>
            </a:xfrm>
            <a:custGeom>
              <a:avLst/>
              <a:gdLst>
                <a:gd name="connsiteX0" fmla="*/ 0 w 1157266"/>
                <a:gd name="connsiteY0" fmla="*/ 3200187 h 3212988"/>
                <a:gd name="connsiteX1" fmla="*/ 1157266 w 1157266"/>
                <a:gd name="connsiteY1" fmla="*/ 3200187 h 3212988"/>
                <a:gd name="connsiteX2" fmla="*/ 1157266 w 1157266"/>
                <a:gd name="connsiteY2" fmla="*/ 3212988 h 3212988"/>
                <a:gd name="connsiteX3" fmla="*/ 0 w 1157266"/>
                <a:gd name="connsiteY3" fmla="*/ 3212988 h 3212988"/>
                <a:gd name="connsiteX4" fmla="*/ 3067 w 1157266"/>
                <a:gd name="connsiteY4" fmla="*/ 2880169 h 3212988"/>
                <a:gd name="connsiteX5" fmla="*/ 1157266 w 1157266"/>
                <a:gd name="connsiteY5" fmla="*/ 2880169 h 3212988"/>
                <a:gd name="connsiteX6" fmla="*/ 1157266 w 1157266"/>
                <a:gd name="connsiteY6" fmla="*/ 2892969 h 3212988"/>
                <a:gd name="connsiteX7" fmla="*/ 3067 w 1157266"/>
                <a:gd name="connsiteY7" fmla="*/ 2892969 h 3212988"/>
                <a:gd name="connsiteX8" fmla="*/ 779 w 1157266"/>
                <a:gd name="connsiteY8" fmla="*/ 2560150 h 3212988"/>
                <a:gd name="connsiteX9" fmla="*/ 1157266 w 1157266"/>
                <a:gd name="connsiteY9" fmla="*/ 2560150 h 3212988"/>
                <a:gd name="connsiteX10" fmla="*/ 1157266 w 1157266"/>
                <a:gd name="connsiteY10" fmla="*/ 2572950 h 3212988"/>
                <a:gd name="connsiteX11" fmla="*/ 779 w 1157266"/>
                <a:gd name="connsiteY11" fmla="*/ 2572950 h 3212988"/>
                <a:gd name="connsiteX12" fmla="*/ 3068 w 1157266"/>
                <a:gd name="connsiteY12" fmla="*/ 2240131 h 3212988"/>
                <a:gd name="connsiteX13" fmla="*/ 1157266 w 1157266"/>
                <a:gd name="connsiteY13" fmla="*/ 2240131 h 3212988"/>
                <a:gd name="connsiteX14" fmla="*/ 1157266 w 1157266"/>
                <a:gd name="connsiteY14" fmla="*/ 2252932 h 3212988"/>
                <a:gd name="connsiteX15" fmla="*/ 3068 w 1157266"/>
                <a:gd name="connsiteY15" fmla="*/ 2252932 h 3212988"/>
                <a:gd name="connsiteX16" fmla="*/ 3068 w 1157266"/>
                <a:gd name="connsiteY16" fmla="*/ 1920112 h 3212988"/>
                <a:gd name="connsiteX17" fmla="*/ 1157266 w 1157266"/>
                <a:gd name="connsiteY17" fmla="*/ 1920112 h 3212988"/>
                <a:gd name="connsiteX18" fmla="*/ 1157266 w 1157266"/>
                <a:gd name="connsiteY18" fmla="*/ 1932913 h 3212988"/>
                <a:gd name="connsiteX19" fmla="*/ 3068 w 1157266"/>
                <a:gd name="connsiteY19" fmla="*/ 1932913 h 3212988"/>
                <a:gd name="connsiteX20" fmla="*/ 780 w 1157266"/>
                <a:gd name="connsiteY20" fmla="*/ 1597974 h 3212988"/>
                <a:gd name="connsiteX21" fmla="*/ 1157266 w 1157266"/>
                <a:gd name="connsiteY21" fmla="*/ 1597974 h 3212988"/>
                <a:gd name="connsiteX22" fmla="*/ 1157266 w 1157266"/>
                <a:gd name="connsiteY22" fmla="*/ 1610775 h 3212988"/>
                <a:gd name="connsiteX23" fmla="*/ 780 w 1157266"/>
                <a:gd name="connsiteY23" fmla="*/ 1610775 h 3212988"/>
                <a:gd name="connsiteX24" fmla="*/ 1 w 1157266"/>
                <a:gd name="connsiteY24" fmla="*/ 1280074 h 3212988"/>
                <a:gd name="connsiteX25" fmla="*/ 1157266 w 1157266"/>
                <a:gd name="connsiteY25" fmla="*/ 1280074 h 3212988"/>
                <a:gd name="connsiteX26" fmla="*/ 1157266 w 1157266"/>
                <a:gd name="connsiteY26" fmla="*/ 1292875 h 3212988"/>
                <a:gd name="connsiteX27" fmla="*/ 1 w 1157266"/>
                <a:gd name="connsiteY27" fmla="*/ 1292875 h 3212988"/>
                <a:gd name="connsiteX28" fmla="*/ 3068 w 1157266"/>
                <a:gd name="connsiteY28" fmla="*/ 960056 h 3212988"/>
                <a:gd name="connsiteX29" fmla="*/ 1157266 w 1157266"/>
                <a:gd name="connsiteY29" fmla="*/ 960056 h 3212988"/>
                <a:gd name="connsiteX30" fmla="*/ 1157266 w 1157266"/>
                <a:gd name="connsiteY30" fmla="*/ 972856 h 3212988"/>
                <a:gd name="connsiteX31" fmla="*/ 3068 w 1157266"/>
                <a:gd name="connsiteY31" fmla="*/ 972856 h 3212988"/>
                <a:gd name="connsiteX32" fmla="*/ 1 w 1157266"/>
                <a:gd name="connsiteY32" fmla="*/ 640037 h 3212988"/>
                <a:gd name="connsiteX33" fmla="*/ 1157266 w 1157266"/>
                <a:gd name="connsiteY33" fmla="*/ 640037 h 3212988"/>
                <a:gd name="connsiteX34" fmla="*/ 1157266 w 1157266"/>
                <a:gd name="connsiteY34" fmla="*/ 652837 h 3212988"/>
                <a:gd name="connsiteX35" fmla="*/ 1 w 1157266"/>
                <a:gd name="connsiteY35" fmla="*/ 652837 h 3212988"/>
                <a:gd name="connsiteX36" fmla="*/ 1 w 1157266"/>
                <a:gd name="connsiteY36" fmla="*/ 320018 h 3212988"/>
                <a:gd name="connsiteX37" fmla="*/ 1157266 w 1157266"/>
                <a:gd name="connsiteY37" fmla="*/ 320018 h 3212988"/>
                <a:gd name="connsiteX38" fmla="*/ 1157266 w 1157266"/>
                <a:gd name="connsiteY38" fmla="*/ 332819 h 3212988"/>
                <a:gd name="connsiteX39" fmla="*/ 1 w 1157266"/>
                <a:gd name="connsiteY39" fmla="*/ 332819 h 3212988"/>
                <a:gd name="connsiteX40" fmla="*/ 3068 w 1157266"/>
                <a:gd name="connsiteY40" fmla="*/ 0 h 3212988"/>
                <a:gd name="connsiteX41" fmla="*/ 1157266 w 1157266"/>
                <a:gd name="connsiteY41" fmla="*/ 0 h 3212988"/>
                <a:gd name="connsiteX42" fmla="*/ 1157266 w 1157266"/>
                <a:gd name="connsiteY42" fmla="*/ 12800 h 3212988"/>
                <a:gd name="connsiteX43" fmla="*/ 3068 w 1157266"/>
                <a:gd name="connsiteY43" fmla="*/ 12800 h 32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157266" h="3212988">
                  <a:moveTo>
                    <a:pt x="0" y="3200187"/>
                  </a:moveTo>
                  <a:lnTo>
                    <a:pt x="1157266" y="3200187"/>
                  </a:lnTo>
                  <a:lnTo>
                    <a:pt x="1157266" y="3212988"/>
                  </a:lnTo>
                  <a:lnTo>
                    <a:pt x="0" y="3212988"/>
                  </a:lnTo>
                  <a:close/>
                  <a:moveTo>
                    <a:pt x="3067" y="2880169"/>
                  </a:moveTo>
                  <a:lnTo>
                    <a:pt x="1157266" y="2880169"/>
                  </a:lnTo>
                  <a:lnTo>
                    <a:pt x="1157266" y="2892969"/>
                  </a:lnTo>
                  <a:lnTo>
                    <a:pt x="3067" y="2892969"/>
                  </a:lnTo>
                  <a:close/>
                  <a:moveTo>
                    <a:pt x="779" y="2560150"/>
                  </a:moveTo>
                  <a:lnTo>
                    <a:pt x="1157266" y="2560150"/>
                  </a:lnTo>
                  <a:lnTo>
                    <a:pt x="1157266" y="2572950"/>
                  </a:lnTo>
                  <a:lnTo>
                    <a:pt x="779" y="2572950"/>
                  </a:lnTo>
                  <a:close/>
                  <a:moveTo>
                    <a:pt x="3068" y="2240131"/>
                  </a:moveTo>
                  <a:lnTo>
                    <a:pt x="1157266" y="2240131"/>
                  </a:lnTo>
                  <a:lnTo>
                    <a:pt x="1157266" y="2252932"/>
                  </a:lnTo>
                  <a:lnTo>
                    <a:pt x="3068" y="2252932"/>
                  </a:lnTo>
                  <a:close/>
                  <a:moveTo>
                    <a:pt x="3068" y="1920112"/>
                  </a:moveTo>
                  <a:lnTo>
                    <a:pt x="1157266" y="1920112"/>
                  </a:lnTo>
                  <a:lnTo>
                    <a:pt x="1157266" y="1932913"/>
                  </a:lnTo>
                  <a:lnTo>
                    <a:pt x="3068" y="1932913"/>
                  </a:lnTo>
                  <a:close/>
                  <a:moveTo>
                    <a:pt x="780" y="1597974"/>
                  </a:moveTo>
                  <a:lnTo>
                    <a:pt x="1157266" y="1597974"/>
                  </a:lnTo>
                  <a:lnTo>
                    <a:pt x="1157266" y="1610775"/>
                  </a:lnTo>
                  <a:lnTo>
                    <a:pt x="780" y="1610775"/>
                  </a:lnTo>
                  <a:close/>
                  <a:moveTo>
                    <a:pt x="1" y="1280074"/>
                  </a:moveTo>
                  <a:lnTo>
                    <a:pt x="1157266" y="1280074"/>
                  </a:lnTo>
                  <a:lnTo>
                    <a:pt x="1157266" y="1292875"/>
                  </a:lnTo>
                  <a:lnTo>
                    <a:pt x="1" y="1292875"/>
                  </a:lnTo>
                  <a:close/>
                  <a:moveTo>
                    <a:pt x="3068" y="960056"/>
                  </a:moveTo>
                  <a:lnTo>
                    <a:pt x="1157266" y="960056"/>
                  </a:lnTo>
                  <a:lnTo>
                    <a:pt x="1157266" y="972856"/>
                  </a:lnTo>
                  <a:lnTo>
                    <a:pt x="3068" y="972856"/>
                  </a:lnTo>
                  <a:close/>
                  <a:moveTo>
                    <a:pt x="1" y="640037"/>
                  </a:moveTo>
                  <a:lnTo>
                    <a:pt x="1157266" y="640037"/>
                  </a:lnTo>
                  <a:lnTo>
                    <a:pt x="1157266" y="652837"/>
                  </a:lnTo>
                  <a:lnTo>
                    <a:pt x="1" y="652837"/>
                  </a:lnTo>
                  <a:close/>
                  <a:moveTo>
                    <a:pt x="1" y="320018"/>
                  </a:moveTo>
                  <a:lnTo>
                    <a:pt x="1157266" y="320018"/>
                  </a:lnTo>
                  <a:lnTo>
                    <a:pt x="1157266" y="332819"/>
                  </a:lnTo>
                  <a:lnTo>
                    <a:pt x="1" y="332819"/>
                  </a:lnTo>
                  <a:close/>
                  <a:moveTo>
                    <a:pt x="3068" y="0"/>
                  </a:moveTo>
                  <a:lnTo>
                    <a:pt x="1157266" y="0"/>
                  </a:lnTo>
                  <a:lnTo>
                    <a:pt x="1157266" y="12800"/>
                  </a:lnTo>
                  <a:lnTo>
                    <a:pt x="3068" y="12800"/>
                  </a:lnTo>
                  <a:close/>
                </a:path>
              </a:pathLst>
            </a:cu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Rectangle 71"/>
            <p:cNvSpPr/>
            <p:nvPr/>
          </p:nvSpPr>
          <p:spPr>
            <a:xfrm>
              <a:off x="1570612" y="131178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100%</a:t>
              </a:r>
            </a:p>
          </p:txBody>
        </p:sp>
        <p:sp>
          <p:nvSpPr>
            <p:cNvPr id="73" name="Rectangle 72"/>
            <p:cNvSpPr/>
            <p:nvPr/>
          </p:nvSpPr>
          <p:spPr>
            <a:xfrm>
              <a:off x="1572768" y="2016100"/>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80%</a:t>
              </a:r>
            </a:p>
          </p:txBody>
        </p:sp>
        <p:sp>
          <p:nvSpPr>
            <p:cNvPr id="74" name="Rectangle 73"/>
            <p:cNvSpPr/>
            <p:nvPr/>
          </p:nvSpPr>
          <p:spPr>
            <a:xfrm>
              <a:off x="1572768" y="273497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60%</a:t>
              </a:r>
            </a:p>
          </p:txBody>
        </p:sp>
        <p:sp>
          <p:nvSpPr>
            <p:cNvPr id="75" name="Rectangle 74"/>
            <p:cNvSpPr/>
            <p:nvPr/>
          </p:nvSpPr>
          <p:spPr>
            <a:xfrm>
              <a:off x="1570612" y="1656665"/>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90%</a:t>
              </a:r>
            </a:p>
          </p:txBody>
        </p:sp>
        <p:sp>
          <p:nvSpPr>
            <p:cNvPr id="76" name="Rectangle 75"/>
            <p:cNvSpPr/>
            <p:nvPr/>
          </p:nvSpPr>
          <p:spPr>
            <a:xfrm>
              <a:off x="1570612" y="2371008"/>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70%</a:t>
              </a:r>
            </a:p>
          </p:txBody>
        </p:sp>
        <p:sp>
          <p:nvSpPr>
            <p:cNvPr id="77" name="Rectangle 76"/>
            <p:cNvSpPr/>
            <p:nvPr/>
          </p:nvSpPr>
          <p:spPr>
            <a:xfrm>
              <a:off x="1576133" y="3072581"/>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50%</a:t>
              </a:r>
            </a:p>
          </p:txBody>
        </p:sp>
        <p:sp>
          <p:nvSpPr>
            <p:cNvPr id="78" name="Rectangle 77"/>
            <p:cNvSpPr/>
            <p:nvPr/>
          </p:nvSpPr>
          <p:spPr>
            <a:xfrm>
              <a:off x="1572768" y="3433214"/>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40%</a:t>
              </a:r>
            </a:p>
          </p:txBody>
        </p:sp>
        <p:sp>
          <p:nvSpPr>
            <p:cNvPr id="79" name="Rectangle 78"/>
            <p:cNvSpPr/>
            <p:nvPr/>
          </p:nvSpPr>
          <p:spPr>
            <a:xfrm>
              <a:off x="1572768" y="379384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30%</a:t>
              </a:r>
            </a:p>
          </p:txBody>
        </p:sp>
        <p:sp>
          <p:nvSpPr>
            <p:cNvPr id="80" name="Rectangle 79"/>
            <p:cNvSpPr/>
            <p:nvPr/>
          </p:nvSpPr>
          <p:spPr>
            <a:xfrm>
              <a:off x="1572768" y="41350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20%</a:t>
              </a:r>
            </a:p>
          </p:txBody>
        </p:sp>
        <p:sp>
          <p:nvSpPr>
            <p:cNvPr id="81" name="Rectangle 80"/>
            <p:cNvSpPr/>
            <p:nvPr/>
          </p:nvSpPr>
          <p:spPr>
            <a:xfrm>
              <a:off x="1572768" y="4485167"/>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10%</a:t>
              </a:r>
            </a:p>
          </p:txBody>
        </p:sp>
        <p:sp>
          <p:nvSpPr>
            <p:cNvPr id="82" name="Rectangle 81"/>
            <p:cNvSpPr/>
            <p:nvPr/>
          </p:nvSpPr>
          <p:spPr>
            <a:xfrm>
              <a:off x="1567815" y="4835122"/>
              <a:ext cx="1371600" cy="249382"/>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0%</a:t>
              </a:r>
            </a:p>
          </p:txBody>
        </p:sp>
      </p:grpSp>
      <p:sp>
        <p:nvSpPr>
          <p:cNvPr id="70" name="Freeform 69"/>
          <p:cNvSpPr>
            <a:spLocks/>
          </p:cNvSpPr>
          <p:nvPr/>
        </p:nvSpPr>
        <p:spPr>
          <a:xfrm rot="10800000">
            <a:off x="726177" y="2081950"/>
            <a:ext cx="387804" cy="3217783"/>
          </a:xfrm>
          <a:custGeom>
            <a:avLst/>
            <a:gdLst>
              <a:gd name="connsiteX0" fmla="*/ 275718 w 551434"/>
              <a:gd name="connsiteY0" fmla="*/ 0 h 5525947"/>
              <a:gd name="connsiteX1" fmla="*/ 551434 w 551434"/>
              <a:gd name="connsiteY1" fmla="*/ 275716 h 5525947"/>
              <a:gd name="connsiteX2" fmla="*/ 549449 w 551434"/>
              <a:gd name="connsiteY2" fmla="*/ 295410 h 5525947"/>
              <a:gd name="connsiteX3" fmla="*/ 551433 w 551434"/>
              <a:gd name="connsiteY3" fmla="*/ 295410 h 5525947"/>
              <a:gd name="connsiteX4" fmla="*/ 551433 w 551434"/>
              <a:gd name="connsiteY4" fmla="*/ 2372663 h 5525947"/>
              <a:gd name="connsiteX5" fmla="*/ 551433 w 551434"/>
              <a:gd name="connsiteY5" fmla="*/ 3429000 h 5525947"/>
              <a:gd name="connsiteX6" fmla="*/ 551432 w 551434"/>
              <a:gd name="connsiteY6" fmla="*/ 3429000 h 5525947"/>
              <a:gd name="connsiteX7" fmla="*/ 551432 w 551434"/>
              <a:gd name="connsiteY7" fmla="*/ 5525947 h 5525947"/>
              <a:gd name="connsiteX8" fmla="*/ 0 w 551434"/>
              <a:gd name="connsiteY8" fmla="*/ 5525947 h 5525947"/>
              <a:gd name="connsiteX9" fmla="*/ 0 w 551434"/>
              <a:gd name="connsiteY9" fmla="*/ 2392357 h 5525947"/>
              <a:gd name="connsiteX10" fmla="*/ 1 w 551434"/>
              <a:gd name="connsiteY10" fmla="*/ 2392357 h 5525947"/>
              <a:gd name="connsiteX11" fmla="*/ 1 w 551434"/>
              <a:gd name="connsiteY11" fmla="*/ 2372663 h 5525947"/>
              <a:gd name="connsiteX12" fmla="*/ 1 w 551434"/>
              <a:gd name="connsiteY12" fmla="*/ 295410 h 5525947"/>
              <a:gd name="connsiteX13" fmla="*/ 1988 w 551434"/>
              <a:gd name="connsiteY13" fmla="*/ 295410 h 5525947"/>
              <a:gd name="connsiteX14" fmla="*/ 2 w 551434"/>
              <a:gd name="connsiteY14" fmla="*/ 275716 h 5525947"/>
              <a:gd name="connsiteX15" fmla="*/ 275718 w 551434"/>
              <a:gd name="connsiteY15" fmla="*/ 0 h 5525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1434" h="5525947">
                <a:moveTo>
                  <a:pt x="275718" y="0"/>
                </a:moveTo>
                <a:cubicBezTo>
                  <a:pt x="427992" y="0"/>
                  <a:pt x="551434" y="123442"/>
                  <a:pt x="551434" y="275716"/>
                </a:cubicBezTo>
                <a:lnTo>
                  <a:pt x="549449" y="295410"/>
                </a:lnTo>
                <a:lnTo>
                  <a:pt x="551433" y="295410"/>
                </a:lnTo>
                <a:lnTo>
                  <a:pt x="551433" y="2372663"/>
                </a:lnTo>
                <a:lnTo>
                  <a:pt x="551433" y="3429000"/>
                </a:lnTo>
                <a:lnTo>
                  <a:pt x="551432" y="3429000"/>
                </a:lnTo>
                <a:lnTo>
                  <a:pt x="551432" y="5525947"/>
                </a:lnTo>
                <a:lnTo>
                  <a:pt x="0" y="5525947"/>
                </a:lnTo>
                <a:lnTo>
                  <a:pt x="0" y="2392357"/>
                </a:lnTo>
                <a:lnTo>
                  <a:pt x="1" y="2392357"/>
                </a:lnTo>
                <a:lnTo>
                  <a:pt x="1" y="2372663"/>
                </a:lnTo>
                <a:lnTo>
                  <a:pt x="1" y="295410"/>
                </a:lnTo>
                <a:lnTo>
                  <a:pt x="1988" y="295410"/>
                </a:lnTo>
                <a:lnTo>
                  <a:pt x="2" y="275716"/>
                </a:lnTo>
                <a:cubicBezTo>
                  <a:pt x="2" y="123442"/>
                  <a:pt x="123445" y="0"/>
                  <a:pt x="275718" y="0"/>
                </a:cubicBezTo>
                <a:close/>
              </a:path>
            </a:pathLst>
          </a:custGeom>
          <a:solidFill>
            <a:srgbClr val="C000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1617555" y="5030220"/>
            <a:ext cx="2595394" cy="1448863"/>
            <a:chOff x="8616657" y="4215814"/>
            <a:chExt cx="2215466" cy="2652796"/>
          </a:xfrm>
        </p:grpSpPr>
        <p:sp>
          <p:nvSpPr>
            <p:cNvPr id="97" name="Rectangle 96"/>
            <p:cNvSpPr/>
            <p:nvPr/>
          </p:nvSpPr>
          <p:spPr>
            <a:xfrm>
              <a:off x="8616657" y="4215814"/>
              <a:ext cx="2215466" cy="2652796"/>
            </a:xfrm>
            <a:prstGeom prst="rect">
              <a:avLst/>
            </a:prstGeom>
            <a:solidFill>
              <a:schemeClr val="tx1">
                <a:alpha val="7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p:cNvSpPr txBox="1"/>
            <p:nvPr/>
          </p:nvSpPr>
          <p:spPr>
            <a:xfrm>
              <a:off x="8820443" y="4929749"/>
              <a:ext cx="2011680" cy="1746922"/>
            </a:xfrm>
            <a:prstGeom prst="rect">
              <a:avLst/>
            </a:prstGeom>
            <a:noFill/>
          </p:spPr>
          <p:txBody>
            <a:bodyPr wrap="square" rtlCol="0">
              <a:spAutoFit/>
            </a:bodyPr>
            <a:lstStyle/>
            <a:p>
              <a:r>
                <a:rPr lang="en-US" sz="1400" dirty="0">
                  <a:solidFill>
                    <a:schemeClr val="bg1">
                      <a:lumMod val="85000"/>
                    </a:schemeClr>
                  </a:solidFill>
                </a:rPr>
                <a:t>Click the bar and bar element will highlight. Left click the TOP/CENTER of the bar, then drag up or down to move.</a:t>
              </a:r>
            </a:p>
          </p:txBody>
        </p:sp>
        <p:cxnSp>
          <p:nvCxnSpPr>
            <p:cNvPr id="99" name="Straight Connector 98"/>
            <p:cNvCxnSpPr/>
            <p:nvPr/>
          </p:nvCxnSpPr>
          <p:spPr>
            <a:xfrm flipH="1">
              <a:off x="8820443" y="4421209"/>
              <a:ext cx="2" cy="149032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8820443" y="4336534"/>
              <a:ext cx="2011680" cy="619876"/>
            </a:xfrm>
            <a:prstGeom prst="rect">
              <a:avLst/>
            </a:prstGeom>
            <a:noFill/>
          </p:spPr>
          <p:txBody>
            <a:bodyPr wrap="square" rtlCol="0">
              <a:spAutoFit/>
            </a:bodyPr>
            <a:lstStyle/>
            <a:p>
              <a:r>
                <a:rPr lang="en-US" sz="1600" dirty="0">
                  <a:solidFill>
                    <a:schemeClr val="bg1">
                      <a:lumMod val="75000"/>
                    </a:schemeClr>
                  </a:solidFill>
                </a:rPr>
                <a:t>Lorem Ipsum – 78%</a:t>
              </a:r>
            </a:p>
          </p:txBody>
        </p:sp>
      </p:grpSp>
      <p:grpSp>
        <p:nvGrpSpPr>
          <p:cNvPr id="101" name="Group 100"/>
          <p:cNvGrpSpPr/>
          <p:nvPr/>
        </p:nvGrpSpPr>
        <p:grpSpPr>
          <a:xfrm>
            <a:off x="5581773" y="5031859"/>
            <a:ext cx="2595394" cy="1448863"/>
            <a:chOff x="8616657" y="4215814"/>
            <a:chExt cx="2215466" cy="2652796"/>
          </a:xfrm>
        </p:grpSpPr>
        <p:sp>
          <p:nvSpPr>
            <p:cNvPr id="102" name="Rectangle 101"/>
            <p:cNvSpPr/>
            <p:nvPr/>
          </p:nvSpPr>
          <p:spPr>
            <a:xfrm>
              <a:off x="8616657" y="4215814"/>
              <a:ext cx="2215466" cy="2652796"/>
            </a:xfrm>
            <a:prstGeom prst="rect">
              <a:avLst/>
            </a:prstGeom>
            <a:solidFill>
              <a:schemeClr val="tx1">
                <a:alpha val="7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p:cNvSpPr txBox="1"/>
            <p:nvPr/>
          </p:nvSpPr>
          <p:spPr>
            <a:xfrm>
              <a:off x="8820443" y="4929749"/>
              <a:ext cx="2011680" cy="1746922"/>
            </a:xfrm>
            <a:prstGeom prst="rect">
              <a:avLst/>
            </a:prstGeom>
            <a:noFill/>
          </p:spPr>
          <p:txBody>
            <a:bodyPr wrap="square" rtlCol="0">
              <a:spAutoFit/>
            </a:bodyPr>
            <a:lstStyle/>
            <a:p>
              <a:r>
                <a:rPr lang="en-US" sz="1400" dirty="0">
                  <a:solidFill>
                    <a:schemeClr val="bg1">
                      <a:lumMod val="85000"/>
                    </a:schemeClr>
                  </a:solidFill>
                </a:rPr>
                <a:t>Click the bar and bar element will highlight. Left click the TOP/CENTER of the bar, then drag up or down to move.</a:t>
              </a:r>
            </a:p>
          </p:txBody>
        </p:sp>
        <p:cxnSp>
          <p:nvCxnSpPr>
            <p:cNvPr id="104" name="Straight Connector 103"/>
            <p:cNvCxnSpPr/>
            <p:nvPr/>
          </p:nvCxnSpPr>
          <p:spPr>
            <a:xfrm flipH="1">
              <a:off x="8820443" y="4421209"/>
              <a:ext cx="2" cy="1490328"/>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8820443" y="4336534"/>
              <a:ext cx="2011680" cy="619876"/>
            </a:xfrm>
            <a:prstGeom prst="rect">
              <a:avLst/>
            </a:prstGeom>
            <a:noFill/>
          </p:spPr>
          <p:txBody>
            <a:bodyPr wrap="square" rtlCol="0">
              <a:spAutoFit/>
            </a:bodyPr>
            <a:lstStyle/>
            <a:p>
              <a:r>
                <a:rPr lang="en-US" sz="1600" dirty="0">
                  <a:solidFill>
                    <a:schemeClr val="bg1">
                      <a:lumMod val="75000"/>
                    </a:schemeClr>
                  </a:solidFill>
                </a:rPr>
                <a:t>Lorem Ipsum - $28,100</a:t>
              </a:r>
            </a:p>
          </p:txBody>
        </p:sp>
      </p:grpSp>
      <p:grpSp>
        <p:nvGrpSpPr>
          <p:cNvPr id="106" name="Group 105"/>
          <p:cNvGrpSpPr/>
          <p:nvPr/>
        </p:nvGrpSpPr>
        <p:grpSpPr>
          <a:xfrm>
            <a:off x="9523906" y="5030219"/>
            <a:ext cx="2595394" cy="1448863"/>
            <a:chOff x="8616657" y="4215814"/>
            <a:chExt cx="2215466" cy="2652796"/>
          </a:xfrm>
        </p:grpSpPr>
        <p:sp>
          <p:nvSpPr>
            <p:cNvPr id="107" name="Rectangle 106"/>
            <p:cNvSpPr/>
            <p:nvPr/>
          </p:nvSpPr>
          <p:spPr>
            <a:xfrm>
              <a:off x="8616657" y="4215814"/>
              <a:ext cx="2215466" cy="2652796"/>
            </a:xfrm>
            <a:prstGeom prst="rect">
              <a:avLst/>
            </a:prstGeom>
            <a:solidFill>
              <a:schemeClr val="tx1">
                <a:alpha val="7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8820443" y="4929749"/>
              <a:ext cx="2011680" cy="1746922"/>
            </a:xfrm>
            <a:prstGeom prst="rect">
              <a:avLst/>
            </a:prstGeom>
            <a:noFill/>
          </p:spPr>
          <p:txBody>
            <a:bodyPr wrap="square" rtlCol="0">
              <a:spAutoFit/>
            </a:bodyPr>
            <a:lstStyle/>
            <a:p>
              <a:r>
                <a:rPr lang="en-US" sz="1400" dirty="0">
                  <a:solidFill>
                    <a:schemeClr val="bg1">
                      <a:lumMod val="85000"/>
                    </a:schemeClr>
                  </a:solidFill>
                </a:rPr>
                <a:t>Click the bar and bar element will highlight. Left click the TOP/CENTER of the bar, then drag up or down to move.</a:t>
              </a:r>
            </a:p>
          </p:txBody>
        </p:sp>
        <p:cxnSp>
          <p:nvCxnSpPr>
            <p:cNvPr id="109" name="Straight Connector 108"/>
            <p:cNvCxnSpPr/>
            <p:nvPr/>
          </p:nvCxnSpPr>
          <p:spPr>
            <a:xfrm flipH="1">
              <a:off x="8820443" y="4421209"/>
              <a:ext cx="2" cy="1490328"/>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8820443" y="4336534"/>
              <a:ext cx="2011680" cy="619876"/>
            </a:xfrm>
            <a:prstGeom prst="rect">
              <a:avLst/>
            </a:prstGeom>
            <a:noFill/>
          </p:spPr>
          <p:txBody>
            <a:bodyPr wrap="square" rtlCol="0">
              <a:spAutoFit/>
            </a:bodyPr>
            <a:lstStyle/>
            <a:p>
              <a:r>
                <a:rPr lang="en-US" sz="1600" dirty="0">
                  <a:solidFill>
                    <a:schemeClr val="bg1">
                      <a:lumMod val="75000"/>
                    </a:schemeClr>
                  </a:solidFill>
                </a:rPr>
                <a:t>Lorem Ipsum – 882 Hours</a:t>
              </a:r>
            </a:p>
          </p:txBody>
        </p:sp>
      </p:grpSp>
      <p:grpSp>
        <p:nvGrpSpPr>
          <p:cNvPr id="68" name="Group 67"/>
          <p:cNvGrpSpPr/>
          <p:nvPr/>
        </p:nvGrpSpPr>
        <p:grpSpPr>
          <a:xfrm>
            <a:off x="754150" y="295106"/>
            <a:ext cx="4364195" cy="665324"/>
            <a:chOff x="754150" y="295106"/>
            <a:chExt cx="4364195" cy="665324"/>
          </a:xfrm>
        </p:grpSpPr>
        <p:sp>
          <p:nvSpPr>
            <p:cNvPr id="8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8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89" name="Picture 8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826621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down)">
                                      <p:cBhvr>
                                        <p:cTn id="7" dur="1000"/>
                                        <p:tgtEl>
                                          <p:spTgt spid="8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500" fill="hold"/>
                                        <p:tgtEl>
                                          <p:spTgt spid="84"/>
                                        </p:tgtEl>
                                        <p:attrNameLst>
                                          <p:attrName>ppt_w</p:attrName>
                                        </p:attrNameLst>
                                      </p:cBhvr>
                                      <p:tavLst>
                                        <p:tav tm="0">
                                          <p:val>
                                            <p:fltVal val="0"/>
                                          </p:val>
                                        </p:tav>
                                        <p:tav tm="100000">
                                          <p:val>
                                            <p:strVal val="#ppt_w"/>
                                          </p:val>
                                        </p:tav>
                                      </p:tavLst>
                                    </p:anim>
                                    <p:anim calcmode="lin" valueType="num">
                                      <p:cBhvr>
                                        <p:cTn id="12" dur="500" fill="hold"/>
                                        <p:tgtEl>
                                          <p:spTgt spid="84"/>
                                        </p:tgtEl>
                                        <p:attrNameLst>
                                          <p:attrName>ppt_h</p:attrName>
                                        </p:attrNameLst>
                                      </p:cBhvr>
                                      <p:tavLst>
                                        <p:tav tm="0">
                                          <p:val>
                                            <p:fltVal val="0"/>
                                          </p:val>
                                        </p:tav>
                                        <p:tav tm="100000">
                                          <p:val>
                                            <p:strVal val="#ppt_h"/>
                                          </p:val>
                                        </p:tav>
                                      </p:tavLst>
                                    </p:anim>
                                    <p:animEffect transition="in" filter="fade">
                                      <p:cBhvr>
                                        <p:cTn id="13" dur="500"/>
                                        <p:tgtEl>
                                          <p:spTgt spid="84"/>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wipe(right)">
                                      <p:cBhvr>
                                        <p:cTn id="17" dur="1000"/>
                                        <p:tgtEl>
                                          <p:spTgt spid="69"/>
                                        </p:tgtEl>
                                      </p:cBhvr>
                                    </p:animEffect>
                                  </p:childTnLst>
                                </p:cTn>
                              </p:par>
                            </p:childTnLst>
                          </p:cTn>
                        </p:par>
                        <p:par>
                          <p:cTn id="18" fill="hold">
                            <p:stCondLst>
                              <p:cond delay="2500"/>
                            </p:stCondLst>
                            <p:childTnLst>
                              <p:par>
                                <p:cTn id="19" presetID="22" presetClass="entr" presetSubtype="4" fill="hold" grpId="0" nodeType="afterEffect">
                                  <p:stCondLst>
                                    <p:cond delay="0"/>
                                  </p:stCondLst>
                                  <p:childTnLst>
                                    <p:set>
                                      <p:cBhvr>
                                        <p:cTn id="20" dur="1" fill="hold">
                                          <p:stCondLst>
                                            <p:cond delay="0"/>
                                          </p:stCondLst>
                                        </p:cTn>
                                        <p:tgtEl>
                                          <p:spTgt spid="70"/>
                                        </p:tgtEl>
                                        <p:attrNameLst>
                                          <p:attrName>style.visibility</p:attrName>
                                        </p:attrNameLst>
                                      </p:cBhvr>
                                      <p:to>
                                        <p:strVal val="visible"/>
                                      </p:to>
                                    </p:set>
                                    <p:animEffect transition="in" filter="wipe(down)">
                                      <p:cBhvr>
                                        <p:cTn id="21" dur="1000"/>
                                        <p:tgtEl>
                                          <p:spTgt spid="70"/>
                                        </p:tgtEl>
                                      </p:cBhvr>
                                    </p:animEffect>
                                  </p:childTnLst>
                                </p:cTn>
                              </p:par>
                            </p:childTnLst>
                          </p:cTn>
                        </p:par>
                        <p:par>
                          <p:cTn id="22" fill="hold">
                            <p:stCondLst>
                              <p:cond delay="3500"/>
                            </p:stCondLst>
                            <p:childTnLst>
                              <p:par>
                                <p:cTn id="23" presetID="42" presetClass="entr" presetSubtype="0" fill="hold" nodeType="afterEffect">
                                  <p:stCondLst>
                                    <p:cond delay="0"/>
                                  </p:stCondLst>
                                  <p:childTnLst>
                                    <p:set>
                                      <p:cBhvr>
                                        <p:cTn id="24" dur="1" fill="hold">
                                          <p:stCondLst>
                                            <p:cond delay="0"/>
                                          </p:stCondLst>
                                        </p:cTn>
                                        <p:tgtEl>
                                          <p:spTgt spid="96"/>
                                        </p:tgtEl>
                                        <p:attrNameLst>
                                          <p:attrName>style.visibility</p:attrName>
                                        </p:attrNameLst>
                                      </p:cBhvr>
                                      <p:to>
                                        <p:strVal val="visible"/>
                                      </p:to>
                                    </p:set>
                                    <p:animEffect transition="in" filter="fade">
                                      <p:cBhvr>
                                        <p:cTn id="25" dur="1000"/>
                                        <p:tgtEl>
                                          <p:spTgt spid="96"/>
                                        </p:tgtEl>
                                      </p:cBhvr>
                                    </p:animEffect>
                                    <p:anim calcmode="lin" valueType="num">
                                      <p:cBhvr>
                                        <p:cTn id="26" dur="1000" fill="hold"/>
                                        <p:tgtEl>
                                          <p:spTgt spid="96"/>
                                        </p:tgtEl>
                                        <p:attrNameLst>
                                          <p:attrName>ppt_x</p:attrName>
                                        </p:attrNameLst>
                                      </p:cBhvr>
                                      <p:tavLst>
                                        <p:tav tm="0">
                                          <p:val>
                                            <p:strVal val="#ppt_x"/>
                                          </p:val>
                                        </p:tav>
                                        <p:tav tm="100000">
                                          <p:val>
                                            <p:strVal val="#ppt_x"/>
                                          </p:val>
                                        </p:tav>
                                      </p:tavLst>
                                    </p:anim>
                                    <p:anim calcmode="lin" valueType="num">
                                      <p:cBhvr>
                                        <p:cTn id="27" dur="1000" fill="hold"/>
                                        <p:tgtEl>
                                          <p:spTgt spid="96"/>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4"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wipe(down)">
                                      <p:cBhvr>
                                        <p:cTn id="31" dur="1000"/>
                                        <p:tgtEl>
                                          <p:spTgt spid="65"/>
                                        </p:tgtEl>
                                      </p:cBhvr>
                                    </p:animEffect>
                                  </p:childTnLst>
                                </p:cTn>
                              </p:par>
                            </p:childTnLst>
                          </p:cTn>
                        </p:par>
                        <p:par>
                          <p:cTn id="32" fill="hold">
                            <p:stCondLst>
                              <p:cond delay="5500"/>
                            </p:stCondLst>
                            <p:childTnLst>
                              <p:par>
                                <p:cTn id="33" presetID="53" presetClass="entr" presetSubtype="16"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p:cTn id="35" dur="500" fill="hold"/>
                                        <p:tgtEl>
                                          <p:spTgt spid="66"/>
                                        </p:tgtEl>
                                        <p:attrNameLst>
                                          <p:attrName>ppt_w</p:attrName>
                                        </p:attrNameLst>
                                      </p:cBhvr>
                                      <p:tavLst>
                                        <p:tav tm="0">
                                          <p:val>
                                            <p:fltVal val="0"/>
                                          </p:val>
                                        </p:tav>
                                        <p:tav tm="100000">
                                          <p:val>
                                            <p:strVal val="#ppt_w"/>
                                          </p:val>
                                        </p:tav>
                                      </p:tavLst>
                                    </p:anim>
                                    <p:anim calcmode="lin" valueType="num">
                                      <p:cBhvr>
                                        <p:cTn id="36" dur="500" fill="hold"/>
                                        <p:tgtEl>
                                          <p:spTgt spid="66"/>
                                        </p:tgtEl>
                                        <p:attrNameLst>
                                          <p:attrName>ppt_h</p:attrName>
                                        </p:attrNameLst>
                                      </p:cBhvr>
                                      <p:tavLst>
                                        <p:tav tm="0">
                                          <p:val>
                                            <p:fltVal val="0"/>
                                          </p:val>
                                        </p:tav>
                                        <p:tav tm="100000">
                                          <p:val>
                                            <p:strVal val="#ppt_h"/>
                                          </p:val>
                                        </p:tav>
                                      </p:tavLst>
                                    </p:anim>
                                    <p:animEffect transition="in" filter="fade">
                                      <p:cBhvr>
                                        <p:cTn id="37" dur="500"/>
                                        <p:tgtEl>
                                          <p:spTgt spid="66"/>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wipe(right)">
                                      <p:cBhvr>
                                        <p:cTn id="41" dur="1000"/>
                                        <p:tgtEl>
                                          <p:spTgt spid="51"/>
                                        </p:tgtEl>
                                      </p:cBhvr>
                                    </p:animEffect>
                                  </p:childTnLst>
                                </p:cTn>
                              </p:par>
                            </p:childTnLst>
                          </p:cTn>
                        </p:par>
                        <p:par>
                          <p:cTn id="42" fill="hold">
                            <p:stCondLst>
                              <p:cond delay="7000"/>
                            </p:stCondLst>
                            <p:childTnLst>
                              <p:par>
                                <p:cTn id="43" presetID="22" presetClass="entr" presetSubtype="4" fill="hold" grpId="0" nodeType="after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wipe(down)">
                                      <p:cBhvr>
                                        <p:cTn id="45" dur="1000"/>
                                        <p:tgtEl>
                                          <p:spTgt spid="52"/>
                                        </p:tgtEl>
                                      </p:cBhvr>
                                    </p:animEffect>
                                  </p:childTnLst>
                                </p:cTn>
                              </p:par>
                            </p:childTnLst>
                          </p:cTn>
                        </p:par>
                        <p:par>
                          <p:cTn id="46" fill="hold">
                            <p:stCondLst>
                              <p:cond delay="8000"/>
                            </p:stCondLst>
                            <p:childTnLst>
                              <p:par>
                                <p:cTn id="47" presetID="42" presetClass="entr" presetSubtype="0" fill="hold" nodeType="afterEffect">
                                  <p:stCondLst>
                                    <p:cond delay="0"/>
                                  </p:stCondLst>
                                  <p:childTnLst>
                                    <p:set>
                                      <p:cBhvr>
                                        <p:cTn id="48" dur="1" fill="hold">
                                          <p:stCondLst>
                                            <p:cond delay="0"/>
                                          </p:stCondLst>
                                        </p:cTn>
                                        <p:tgtEl>
                                          <p:spTgt spid="101"/>
                                        </p:tgtEl>
                                        <p:attrNameLst>
                                          <p:attrName>style.visibility</p:attrName>
                                        </p:attrNameLst>
                                      </p:cBhvr>
                                      <p:to>
                                        <p:strVal val="visible"/>
                                      </p:to>
                                    </p:set>
                                    <p:animEffect transition="in" filter="fade">
                                      <p:cBhvr>
                                        <p:cTn id="49" dur="1000"/>
                                        <p:tgtEl>
                                          <p:spTgt spid="101"/>
                                        </p:tgtEl>
                                      </p:cBhvr>
                                    </p:animEffect>
                                    <p:anim calcmode="lin" valueType="num">
                                      <p:cBhvr>
                                        <p:cTn id="50" dur="1000" fill="hold"/>
                                        <p:tgtEl>
                                          <p:spTgt spid="101"/>
                                        </p:tgtEl>
                                        <p:attrNameLst>
                                          <p:attrName>ppt_x</p:attrName>
                                        </p:attrNameLst>
                                      </p:cBhvr>
                                      <p:tavLst>
                                        <p:tav tm="0">
                                          <p:val>
                                            <p:strVal val="#ppt_x"/>
                                          </p:val>
                                        </p:tav>
                                        <p:tav tm="100000">
                                          <p:val>
                                            <p:strVal val="#ppt_x"/>
                                          </p:val>
                                        </p:tav>
                                      </p:tavLst>
                                    </p:anim>
                                    <p:anim calcmode="lin" valueType="num">
                                      <p:cBhvr>
                                        <p:cTn id="51" dur="1000" fill="hold"/>
                                        <p:tgtEl>
                                          <p:spTgt spid="101"/>
                                        </p:tgtEl>
                                        <p:attrNameLst>
                                          <p:attrName>ppt_y</p:attrName>
                                        </p:attrNameLst>
                                      </p:cBhvr>
                                      <p:tavLst>
                                        <p:tav tm="0">
                                          <p:val>
                                            <p:strVal val="#ppt_y+.1"/>
                                          </p:val>
                                        </p:tav>
                                        <p:tav tm="100000">
                                          <p:val>
                                            <p:strVal val="#ppt_y"/>
                                          </p:val>
                                        </p:tav>
                                      </p:tavLst>
                                    </p:anim>
                                  </p:childTnLst>
                                </p:cTn>
                              </p:par>
                            </p:childTnLst>
                          </p:cTn>
                        </p:par>
                        <p:par>
                          <p:cTn id="52" fill="hold">
                            <p:stCondLst>
                              <p:cond delay="9000"/>
                            </p:stCondLst>
                            <p:childTnLst>
                              <p:par>
                                <p:cTn id="53" presetID="22" presetClass="entr" presetSubtype="4"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1000"/>
                                        <p:tgtEl>
                                          <p:spTgt spid="23"/>
                                        </p:tgtEl>
                                      </p:cBhvr>
                                    </p:animEffect>
                                  </p:childTnLst>
                                </p:cTn>
                              </p:par>
                            </p:childTnLst>
                          </p:cTn>
                        </p:par>
                        <p:par>
                          <p:cTn id="56" fill="hold">
                            <p:stCondLst>
                              <p:cond delay="10000"/>
                            </p:stCondLst>
                            <p:childTnLst>
                              <p:par>
                                <p:cTn id="57" presetID="53" presetClass="entr" presetSubtype="16"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p:cTn id="59" dur="500" fill="hold"/>
                                        <p:tgtEl>
                                          <p:spTgt spid="26"/>
                                        </p:tgtEl>
                                        <p:attrNameLst>
                                          <p:attrName>ppt_w</p:attrName>
                                        </p:attrNameLst>
                                      </p:cBhvr>
                                      <p:tavLst>
                                        <p:tav tm="0">
                                          <p:val>
                                            <p:fltVal val="0"/>
                                          </p:val>
                                        </p:tav>
                                        <p:tav tm="100000">
                                          <p:val>
                                            <p:strVal val="#ppt_w"/>
                                          </p:val>
                                        </p:tav>
                                      </p:tavLst>
                                    </p:anim>
                                    <p:anim calcmode="lin" valueType="num">
                                      <p:cBhvr>
                                        <p:cTn id="60" dur="500" fill="hold"/>
                                        <p:tgtEl>
                                          <p:spTgt spid="26"/>
                                        </p:tgtEl>
                                        <p:attrNameLst>
                                          <p:attrName>ppt_h</p:attrName>
                                        </p:attrNameLst>
                                      </p:cBhvr>
                                      <p:tavLst>
                                        <p:tav tm="0">
                                          <p:val>
                                            <p:fltVal val="0"/>
                                          </p:val>
                                        </p:tav>
                                        <p:tav tm="100000">
                                          <p:val>
                                            <p:strVal val="#ppt_h"/>
                                          </p:val>
                                        </p:tav>
                                      </p:tavLst>
                                    </p:anim>
                                    <p:animEffect transition="in" filter="fade">
                                      <p:cBhvr>
                                        <p:cTn id="61" dur="500"/>
                                        <p:tgtEl>
                                          <p:spTgt spid="26"/>
                                        </p:tgtEl>
                                      </p:cBhvr>
                                    </p:animEffect>
                                  </p:childTnLst>
                                </p:cTn>
                              </p:par>
                            </p:childTnLst>
                          </p:cTn>
                        </p:par>
                        <p:par>
                          <p:cTn id="62" fill="hold">
                            <p:stCondLst>
                              <p:cond delay="10500"/>
                            </p:stCondLst>
                            <p:childTnLst>
                              <p:par>
                                <p:cTn id="63" presetID="22" presetClass="entr" presetSubtype="2" fill="hold" nodeType="after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right)">
                                      <p:cBhvr>
                                        <p:cTn id="65" dur="1000"/>
                                        <p:tgtEl>
                                          <p:spTgt spid="8"/>
                                        </p:tgtEl>
                                      </p:cBhvr>
                                    </p:animEffect>
                                  </p:childTnLst>
                                </p:cTn>
                              </p:par>
                            </p:childTnLst>
                          </p:cTn>
                        </p:par>
                        <p:par>
                          <p:cTn id="66" fill="hold">
                            <p:stCondLst>
                              <p:cond delay="11500"/>
                            </p:stCondLst>
                            <p:childTnLst>
                              <p:par>
                                <p:cTn id="67" presetID="22" presetClass="entr" presetSubtype="4" fill="hold" grpId="0" nodeType="after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down)">
                                      <p:cBhvr>
                                        <p:cTn id="69" dur="1000"/>
                                        <p:tgtEl>
                                          <p:spTgt spid="25"/>
                                        </p:tgtEl>
                                      </p:cBhvr>
                                    </p:animEffect>
                                  </p:childTnLst>
                                </p:cTn>
                              </p:par>
                            </p:childTnLst>
                          </p:cTn>
                        </p:par>
                        <p:par>
                          <p:cTn id="70" fill="hold">
                            <p:stCondLst>
                              <p:cond delay="12500"/>
                            </p:stCondLst>
                            <p:childTnLst>
                              <p:par>
                                <p:cTn id="71" presetID="42" presetClass="entr" presetSubtype="0" fill="hold" nodeType="afterEffect">
                                  <p:stCondLst>
                                    <p:cond delay="0"/>
                                  </p:stCondLst>
                                  <p:childTnLst>
                                    <p:set>
                                      <p:cBhvr>
                                        <p:cTn id="72" dur="1" fill="hold">
                                          <p:stCondLst>
                                            <p:cond delay="0"/>
                                          </p:stCondLst>
                                        </p:cTn>
                                        <p:tgtEl>
                                          <p:spTgt spid="106"/>
                                        </p:tgtEl>
                                        <p:attrNameLst>
                                          <p:attrName>style.visibility</p:attrName>
                                        </p:attrNameLst>
                                      </p:cBhvr>
                                      <p:to>
                                        <p:strVal val="visible"/>
                                      </p:to>
                                    </p:set>
                                    <p:animEffect transition="in" filter="fade">
                                      <p:cBhvr>
                                        <p:cTn id="73" dur="1000"/>
                                        <p:tgtEl>
                                          <p:spTgt spid="106"/>
                                        </p:tgtEl>
                                      </p:cBhvr>
                                    </p:animEffect>
                                    <p:anim calcmode="lin" valueType="num">
                                      <p:cBhvr>
                                        <p:cTn id="74" dur="1000" fill="hold"/>
                                        <p:tgtEl>
                                          <p:spTgt spid="106"/>
                                        </p:tgtEl>
                                        <p:attrNameLst>
                                          <p:attrName>ppt_x</p:attrName>
                                        </p:attrNameLst>
                                      </p:cBhvr>
                                      <p:tavLst>
                                        <p:tav tm="0">
                                          <p:val>
                                            <p:strVal val="#ppt_x"/>
                                          </p:val>
                                        </p:tav>
                                        <p:tav tm="100000">
                                          <p:val>
                                            <p:strVal val="#ppt_x"/>
                                          </p:val>
                                        </p:tav>
                                      </p:tavLst>
                                    </p:anim>
                                    <p:anim calcmode="lin" valueType="num">
                                      <p:cBhvr>
                                        <p:cTn id="75" dur="1000" fill="hold"/>
                                        <p:tgtEl>
                                          <p:spTgt spid="1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6" grpId="0" animBg="1"/>
      <p:bldP spid="25" grpId="0" animBg="1"/>
      <p:bldP spid="65" grpId="0" animBg="1"/>
      <p:bldP spid="66" grpId="0" animBg="1"/>
      <p:bldP spid="52" grpId="0" animBg="1"/>
      <p:bldP spid="83" grpId="0" animBg="1"/>
      <p:bldP spid="84"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3268</TotalTime>
  <Words>1272</Words>
  <Application>Microsoft Office PowerPoint</Application>
  <PresentationFormat>Widescreen</PresentationFormat>
  <Paragraphs>80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615</cp:revision>
  <dcterms:created xsi:type="dcterms:W3CDTF">2015-12-31T02:20:12Z</dcterms:created>
  <dcterms:modified xsi:type="dcterms:W3CDTF">2016-09-19T22:56:12Z</dcterms:modified>
</cp:coreProperties>
</file>