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000000"/>
    <a:srgbClr val="4472C4"/>
    <a:srgbClr val="FFC000"/>
    <a:srgbClr val="A5A5A5"/>
    <a:srgbClr val="ED7D31"/>
    <a:srgbClr val="5B9BD5"/>
    <a:srgbClr val="70AD47"/>
    <a:srgbClr val="8788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2">
            <a:lumMod val="1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4054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val 11"/>
          <p:cNvSpPr>
            <a:spLocks noChangeArrowheads="1"/>
          </p:cNvSpPr>
          <p:nvPr/>
        </p:nvSpPr>
        <p:spPr bwMode="auto">
          <a:xfrm>
            <a:off x="4409759" y="3615822"/>
            <a:ext cx="685995" cy="682752"/>
          </a:xfrm>
          <a:prstGeom prst="ellipse">
            <a:avLst/>
          </a:prstGeom>
          <a:noFill/>
          <a:ln w="28575">
            <a:solidFill>
              <a:schemeClr val="bg1">
                <a:lumMod val="7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12"/>
          <p:cNvSpPr>
            <a:spLocks noChangeArrowheads="1"/>
          </p:cNvSpPr>
          <p:nvPr/>
        </p:nvSpPr>
        <p:spPr bwMode="auto">
          <a:xfrm>
            <a:off x="3775381" y="4747879"/>
            <a:ext cx="685995" cy="685997"/>
          </a:xfrm>
          <a:prstGeom prst="ellipse">
            <a:avLst/>
          </a:prstGeom>
          <a:noFill/>
          <a:ln w="28575">
            <a:solidFill>
              <a:schemeClr val="bg1">
                <a:lumMod val="7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Arc 22"/>
          <p:cNvSpPr/>
          <p:nvPr/>
        </p:nvSpPr>
        <p:spPr>
          <a:xfrm flipH="1">
            <a:off x="1812451" y="2488886"/>
            <a:ext cx="2940306" cy="2921005"/>
          </a:xfrm>
          <a:prstGeom prst="arc">
            <a:avLst>
              <a:gd name="adj1" fmla="val 14733694"/>
              <a:gd name="adj2" fmla="val 6741964"/>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24" name="Oval 7"/>
          <p:cNvSpPr>
            <a:spLocks noChangeArrowheads="1"/>
          </p:cNvSpPr>
          <p:nvPr/>
        </p:nvSpPr>
        <p:spPr bwMode="auto">
          <a:xfrm>
            <a:off x="3810958" y="2472199"/>
            <a:ext cx="685995" cy="685997"/>
          </a:xfrm>
          <a:prstGeom prst="ellipse">
            <a:avLst/>
          </a:prstGeom>
          <a:noFill/>
          <a:ln w="28575">
            <a:solidFill>
              <a:schemeClr val="bg1">
                <a:lumMod val="7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Arc 30"/>
          <p:cNvSpPr/>
          <p:nvPr/>
        </p:nvSpPr>
        <p:spPr>
          <a:xfrm rot="4370463" flipH="1">
            <a:off x="1814764" y="2488769"/>
            <a:ext cx="2921000" cy="2921005"/>
          </a:xfrm>
          <a:prstGeom prst="arc">
            <a:avLst>
              <a:gd name="adj1" fmla="val 15950231"/>
              <a:gd name="adj2" fmla="val 17472894"/>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33" name="Arc 32"/>
          <p:cNvSpPr/>
          <p:nvPr/>
        </p:nvSpPr>
        <p:spPr>
          <a:xfrm rot="7678935" flipH="1">
            <a:off x="1824449" y="2488768"/>
            <a:ext cx="2921000" cy="2921005"/>
          </a:xfrm>
          <a:prstGeom prst="arc">
            <a:avLst>
              <a:gd name="adj1" fmla="val 16068127"/>
              <a:gd name="adj2" fmla="val 17672015"/>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5" name="Rectangle 4"/>
          <p:cNvSpPr/>
          <p:nvPr/>
        </p:nvSpPr>
        <p:spPr>
          <a:xfrm>
            <a:off x="812354" y="1632919"/>
            <a:ext cx="2242783" cy="4640238"/>
          </a:xfrm>
          <a:prstGeom prst="rect">
            <a:avLst/>
          </a:prstGeom>
          <a:blipFill>
            <a:blip r:embed="rId2"/>
            <a:stretch>
              <a:fillRect/>
            </a:stretch>
          </a:blipFill>
          <a:ln w="12700">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Placeholder 46"/>
          <p:cNvSpPr txBox="1">
            <a:spLocks/>
          </p:cNvSpPr>
          <p:nvPr/>
        </p:nvSpPr>
        <p:spPr>
          <a:xfrm>
            <a:off x="3919958" y="2638918"/>
            <a:ext cx="524933" cy="39250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bg1">
                    <a:lumMod val="65000"/>
                  </a:schemeClr>
                </a:solidFill>
              </a:rPr>
              <a:t>01</a:t>
            </a:r>
          </a:p>
        </p:txBody>
      </p:sp>
      <p:sp>
        <p:nvSpPr>
          <p:cNvPr id="35" name="Text Placeholder 46"/>
          <p:cNvSpPr txBox="1">
            <a:spLocks/>
          </p:cNvSpPr>
          <p:nvPr/>
        </p:nvSpPr>
        <p:spPr>
          <a:xfrm>
            <a:off x="4528316" y="3773289"/>
            <a:ext cx="524933" cy="39250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bg1">
                    <a:lumMod val="65000"/>
                  </a:schemeClr>
                </a:solidFill>
              </a:rPr>
              <a:t>02</a:t>
            </a:r>
          </a:p>
        </p:txBody>
      </p:sp>
      <p:sp>
        <p:nvSpPr>
          <p:cNvPr id="36" name="Text Placeholder 46"/>
          <p:cNvSpPr txBox="1">
            <a:spLocks/>
          </p:cNvSpPr>
          <p:nvPr/>
        </p:nvSpPr>
        <p:spPr>
          <a:xfrm>
            <a:off x="3898024" y="4903124"/>
            <a:ext cx="524933" cy="39250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bg1">
                    <a:lumMod val="65000"/>
                  </a:schemeClr>
                </a:solidFill>
              </a:rPr>
              <a:t>03</a:t>
            </a:r>
          </a:p>
        </p:txBody>
      </p:sp>
      <p:cxnSp>
        <p:nvCxnSpPr>
          <p:cNvPr id="37" name="Straight Connector 36"/>
          <p:cNvCxnSpPr>
            <a:stCxn id="46" idx="1"/>
            <a:endCxn id="24" idx="7"/>
          </p:cNvCxnSpPr>
          <p:nvPr/>
        </p:nvCxnSpPr>
        <p:spPr>
          <a:xfrm flipH="1">
            <a:off x="4396491" y="1872104"/>
            <a:ext cx="1501798" cy="700557"/>
          </a:xfrm>
          <a:prstGeom prst="line">
            <a:avLst/>
          </a:prstGeom>
          <a:ln w="2857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48" idx="7"/>
            <a:endCxn id="21" idx="6"/>
          </p:cNvCxnSpPr>
          <p:nvPr/>
        </p:nvCxnSpPr>
        <p:spPr>
          <a:xfrm flipH="1">
            <a:off x="5095754" y="3563619"/>
            <a:ext cx="1759128" cy="393579"/>
          </a:xfrm>
          <a:prstGeom prst="line">
            <a:avLst/>
          </a:prstGeom>
          <a:ln w="2857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50" idx="0"/>
            <a:endCxn id="22" idx="6"/>
          </p:cNvCxnSpPr>
          <p:nvPr/>
        </p:nvCxnSpPr>
        <p:spPr>
          <a:xfrm flipH="1" flipV="1">
            <a:off x="4461376" y="5090878"/>
            <a:ext cx="1485354" cy="224768"/>
          </a:xfrm>
          <a:prstGeom prst="line">
            <a:avLst/>
          </a:prstGeom>
          <a:ln w="2857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6" name="Freeform 167"/>
          <p:cNvSpPr>
            <a:spLocks noEditPoints="1"/>
          </p:cNvSpPr>
          <p:nvPr/>
        </p:nvSpPr>
        <p:spPr bwMode="auto">
          <a:xfrm>
            <a:off x="5898242" y="1872046"/>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1"/>
          </a:solidFill>
          <a:ln w="6350">
            <a:solidFill>
              <a:schemeClr val="bg1">
                <a:lumMod val="8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7" name="Text Placeholder 3"/>
          <p:cNvSpPr txBox="1">
            <a:spLocks/>
          </p:cNvSpPr>
          <p:nvPr/>
        </p:nvSpPr>
        <p:spPr>
          <a:xfrm>
            <a:off x="6380359" y="1821045"/>
            <a:ext cx="3759200" cy="93564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5B9BD5"/>
                </a:solidFill>
              </a:rPr>
              <a:t>Lorem Ipsum Dolor</a:t>
            </a:r>
            <a:endParaRPr lang="en-US" dirty="0">
              <a:solidFill>
                <a:srgbClr val="5B9BD5"/>
              </a:solidFill>
            </a:endParaRPr>
          </a:p>
          <a:p>
            <a:pPr algn="l"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a:t>
            </a:r>
          </a:p>
        </p:txBody>
      </p:sp>
      <p:sp>
        <p:nvSpPr>
          <p:cNvPr id="48" name="Freeform 167"/>
          <p:cNvSpPr>
            <a:spLocks noEditPoints="1"/>
          </p:cNvSpPr>
          <p:nvPr/>
        </p:nvSpPr>
        <p:spPr bwMode="auto">
          <a:xfrm>
            <a:off x="6854824" y="3563609"/>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2"/>
          </a:solidFill>
          <a:ln w="6350">
            <a:solidFill>
              <a:schemeClr val="bg1">
                <a:lumMod val="8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9" name="Text Placeholder 3"/>
          <p:cNvSpPr txBox="1">
            <a:spLocks/>
          </p:cNvSpPr>
          <p:nvPr/>
        </p:nvSpPr>
        <p:spPr>
          <a:xfrm>
            <a:off x="7336941" y="3501723"/>
            <a:ext cx="3759200" cy="93564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ED7D31"/>
                </a:solidFill>
              </a:rPr>
              <a:t>Lorem Ipsum Dolor</a:t>
            </a:r>
            <a:endParaRPr lang="en-US" dirty="0">
              <a:solidFill>
                <a:srgbClr val="ED7D31"/>
              </a:solidFill>
            </a:endParaRPr>
          </a:p>
          <a:p>
            <a:pPr algn="l"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a:t>
            </a:r>
          </a:p>
        </p:txBody>
      </p:sp>
      <p:sp>
        <p:nvSpPr>
          <p:cNvPr id="50" name="Freeform 167"/>
          <p:cNvSpPr>
            <a:spLocks noEditPoints="1"/>
          </p:cNvSpPr>
          <p:nvPr/>
        </p:nvSpPr>
        <p:spPr bwMode="auto">
          <a:xfrm>
            <a:off x="5946672" y="5315599"/>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3"/>
          </a:solidFill>
          <a:ln w="6350">
            <a:solidFill>
              <a:schemeClr val="bg1">
                <a:lumMod val="8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 name="Text Placeholder 3"/>
          <p:cNvSpPr txBox="1">
            <a:spLocks/>
          </p:cNvSpPr>
          <p:nvPr/>
        </p:nvSpPr>
        <p:spPr>
          <a:xfrm>
            <a:off x="6428789" y="5253712"/>
            <a:ext cx="3759200" cy="93564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A5A5A5"/>
                </a:solidFill>
              </a:rPr>
              <a:t>Lorem Ipsum Dolor</a:t>
            </a:r>
            <a:endParaRPr lang="en-US" dirty="0">
              <a:solidFill>
                <a:srgbClr val="A5A5A5"/>
              </a:solidFill>
            </a:endParaRPr>
          </a:p>
          <a:p>
            <a:pPr algn="l"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a:t>
            </a:r>
          </a:p>
        </p:txBody>
      </p:sp>
      <p:grpSp>
        <p:nvGrpSpPr>
          <p:cNvPr id="25" name="Group 24"/>
          <p:cNvGrpSpPr/>
          <p:nvPr/>
        </p:nvGrpSpPr>
        <p:grpSpPr>
          <a:xfrm>
            <a:off x="754150" y="295106"/>
            <a:ext cx="4364195" cy="665324"/>
            <a:chOff x="754150" y="295106"/>
            <a:chExt cx="4364195" cy="665324"/>
          </a:xfrm>
        </p:grpSpPr>
        <p:sp>
          <p:nvSpPr>
            <p:cNvPr id="26"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27"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28" name="Picture 27">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675742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left)">
                                      <p:cBhvr>
                                        <p:cTn id="13" dur="500"/>
                                        <p:tgtEl>
                                          <p:spTgt spid="2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p:cTn id="17" dur="500" fill="hold"/>
                                        <p:tgtEl>
                                          <p:spTgt spid="24"/>
                                        </p:tgtEl>
                                        <p:attrNameLst>
                                          <p:attrName>ppt_w</p:attrName>
                                        </p:attrNameLst>
                                      </p:cBhvr>
                                      <p:tavLst>
                                        <p:tav tm="0">
                                          <p:val>
                                            <p:fltVal val="0"/>
                                          </p:val>
                                        </p:tav>
                                        <p:tav tm="100000">
                                          <p:val>
                                            <p:strVal val="#ppt_w"/>
                                          </p:val>
                                        </p:tav>
                                      </p:tavLst>
                                    </p:anim>
                                    <p:anim calcmode="lin" valueType="num">
                                      <p:cBhvr>
                                        <p:cTn id="18" dur="500" fill="hold"/>
                                        <p:tgtEl>
                                          <p:spTgt spid="24"/>
                                        </p:tgtEl>
                                        <p:attrNameLst>
                                          <p:attrName>ppt_h</p:attrName>
                                        </p:attrNameLst>
                                      </p:cBhvr>
                                      <p:tavLst>
                                        <p:tav tm="0">
                                          <p:val>
                                            <p:fltVal val="0"/>
                                          </p:val>
                                        </p:tav>
                                        <p:tav tm="100000">
                                          <p:val>
                                            <p:strVal val="#ppt_h"/>
                                          </p:val>
                                        </p:tav>
                                      </p:tavLst>
                                    </p:anim>
                                    <p:animEffect transition="in" filter="fade">
                                      <p:cBhvr>
                                        <p:cTn id="19" dur="500"/>
                                        <p:tgtEl>
                                          <p:spTgt spid="24"/>
                                        </p:tgtEl>
                                      </p:cBhvr>
                                    </p:animEffect>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wipe(left)">
                                      <p:cBhvr>
                                        <p:cTn id="23" dur="500"/>
                                        <p:tgtEl>
                                          <p:spTgt spid="34"/>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wipe(left)">
                                      <p:cBhvr>
                                        <p:cTn id="27" dur="500"/>
                                        <p:tgtEl>
                                          <p:spTgt spid="37"/>
                                        </p:tgtEl>
                                      </p:cBhvr>
                                    </p:animEffect>
                                  </p:childTnLst>
                                </p:cTn>
                              </p:par>
                            </p:childTnLst>
                          </p:cTn>
                        </p:par>
                        <p:par>
                          <p:cTn id="28" fill="hold">
                            <p:stCondLst>
                              <p:cond delay="2500"/>
                            </p:stCondLst>
                            <p:childTnLst>
                              <p:par>
                                <p:cTn id="29" presetID="2" presetClass="entr" presetSubtype="9" fill="hold" grpId="0" nodeType="afterEffect">
                                  <p:stCondLst>
                                    <p:cond delay="0"/>
                                  </p:stCondLst>
                                  <p:childTnLst>
                                    <p:set>
                                      <p:cBhvr>
                                        <p:cTn id="30" dur="1" fill="hold">
                                          <p:stCondLst>
                                            <p:cond delay="0"/>
                                          </p:stCondLst>
                                        </p:cTn>
                                        <p:tgtEl>
                                          <p:spTgt spid="46"/>
                                        </p:tgtEl>
                                        <p:attrNameLst>
                                          <p:attrName>style.visibility</p:attrName>
                                        </p:attrNameLst>
                                      </p:cBhvr>
                                      <p:to>
                                        <p:strVal val="visible"/>
                                      </p:to>
                                    </p:set>
                                    <p:anim calcmode="lin" valueType="num">
                                      <p:cBhvr additive="base">
                                        <p:cTn id="31" dur="500" fill="hold"/>
                                        <p:tgtEl>
                                          <p:spTgt spid="46"/>
                                        </p:tgtEl>
                                        <p:attrNameLst>
                                          <p:attrName>ppt_x</p:attrName>
                                        </p:attrNameLst>
                                      </p:cBhvr>
                                      <p:tavLst>
                                        <p:tav tm="0">
                                          <p:val>
                                            <p:strVal val="0-#ppt_w/2"/>
                                          </p:val>
                                        </p:tav>
                                        <p:tav tm="100000">
                                          <p:val>
                                            <p:strVal val="#ppt_x"/>
                                          </p:val>
                                        </p:tav>
                                      </p:tavLst>
                                    </p:anim>
                                    <p:anim calcmode="lin" valueType="num">
                                      <p:cBhvr additive="base">
                                        <p:cTn id="32" dur="500" fill="hold"/>
                                        <p:tgtEl>
                                          <p:spTgt spid="46"/>
                                        </p:tgtEl>
                                        <p:attrNameLst>
                                          <p:attrName>ppt_y</p:attrName>
                                        </p:attrNameLst>
                                      </p:cBhvr>
                                      <p:tavLst>
                                        <p:tav tm="0">
                                          <p:val>
                                            <p:strVal val="0-#ppt_h/2"/>
                                          </p:val>
                                        </p:tav>
                                        <p:tav tm="100000">
                                          <p:val>
                                            <p:strVal val="#ppt_y"/>
                                          </p:val>
                                        </p:tav>
                                      </p:tavLst>
                                    </p:anim>
                                  </p:childTnLst>
                                </p:cTn>
                              </p:par>
                            </p:childTnLst>
                          </p:cTn>
                        </p:par>
                        <p:par>
                          <p:cTn id="33" fill="hold">
                            <p:stCondLst>
                              <p:cond delay="3000"/>
                            </p:stCondLst>
                            <p:childTnLst>
                              <p:par>
                                <p:cTn id="34" presetID="22" presetClass="entr" presetSubtype="8" fill="hold" grpId="0" nodeType="after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wipe(left)">
                                      <p:cBhvr>
                                        <p:cTn id="36" dur="500"/>
                                        <p:tgtEl>
                                          <p:spTgt spid="47"/>
                                        </p:tgtEl>
                                      </p:cBhvr>
                                    </p:animEffect>
                                  </p:childTnLst>
                                </p:cTn>
                              </p:par>
                            </p:childTnLst>
                          </p:cTn>
                        </p:par>
                        <p:par>
                          <p:cTn id="37" fill="hold">
                            <p:stCondLst>
                              <p:cond delay="3500"/>
                            </p:stCondLst>
                            <p:childTnLst>
                              <p:par>
                                <p:cTn id="38" presetID="22" presetClass="entr" presetSubtype="1" fill="hold" grpId="0" nodeType="after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wipe(up)">
                                      <p:cBhvr>
                                        <p:cTn id="40" dur="500"/>
                                        <p:tgtEl>
                                          <p:spTgt spid="31"/>
                                        </p:tgtEl>
                                      </p:cBhvr>
                                    </p:animEffect>
                                  </p:childTnLst>
                                </p:cTn>
                              </p:par>
                            </p:childTnLst>
                          </p:cTn>
                        </p:par>
                        <p:par>
                          <p:cTn id="41" fill="hold">
                            <p:stCondLst>
                              <p:cond delay="4000"/>
                            </p:stCondLst>
                            <p:childTnLst>
                              <p:par>
                                <p:cTn id="42" presetID="53" presetClass="entr" presetSubtype="16" fill="hold" grpId="0" nodeType="afterEffect">
                                  <p:stCondLst>
                                    <p:cond delay="0"/>
                                  </p:stCondLst>
                                  <p:childTnLst>
                                    <p:set>
                                      <p:cBhvr>
                                        <p:cTn id="43" dur="1" fill="hold">
                                          <p:stCondLst>
                                            <p:cond delay="0"/>
                                          </p:stCondLst>
                                        </p:cTn>
                                        <p:tgtEl>
                                          <p:spTgt spid="21"/>
                                        </p:tgtEl>
                                        <p:attrNameLst>
                                          <p:attrName>style.visibility</p:attrName>
                                        </p:attrNameLst>
                                      </p:cBhvr>
                                      <p:to>
                                        <p:strVal val="visible"/>
                                      </p:to>
                                    </p:set>
                                    <p:anim calcmode="lin" valueType="num">
                                      <p:cBhvr>
                                        <p:cTn id="44" dur="500" fill="hold"/>
                                        <p:tgtEl>
                                          <p:spTgt spid="21"/>
                                        </p:tgtEl>
                                        <p:attrNameLst>
                                          <p:attrName>ppt_w</p:attrName>
                                        </p:attrNameLst>
                                      </p:cBhvr>
                                      <p:tavLst>
                                        <p:tav tm="0">
                                          <p:val>
                                            <p:fltVal val="0"/>
                                          </p:val>
                                        </p:tav>
                                        <p:tav tm="100000">
                                          <p:val>
                                            <p:strVal val="#ppt_w"/>
                                          </p:val>
                                        </p:tav>
                                      </p:tavLst>
                                    </p:anim>
                                    <p:anim calcmode="lin" valueType="num">
                                      <p:cBhvr>
                                        <p:cTn id="45" dur="500" fill="hold"/>
                                        <p:tgtEl>
                                          <p:spTgt spid="21"/>
                                        </p:tgtEl>
                                        <p:attrNameLst>
                                          <p:attrName>ppt_h</p:attrName>
                                        </p:attrNameLst>
                                      </p:cBhvr>
                                      <p:tavLst>
                                        <p:tav tm="0">
                                          <p:val>
                                            <p:fltVal val="0"/>
                                          </p:val>
                                        </p:tav>
                                        <p:tav tm="100000">
                                          <p:val>
                                            <p:strVal val="#ppt_h"/>
                                          </p:val>
                                        </p:tav>
                                      </p:tavLst>
                                    </p:anim>
                                    <p:animEffect transition="in" filter="fade">
                                      <p:cBhvr>
                                        <p:cTn id="46" dur="500"/>
                                        <p:tgtEl>
                                          <p:spTgt spid="21"/>
                                        </p:tgtEl>
                                      </p:cBhvr>
                                    </p:animEffect>
                                  </p:childTnLst>
                                </p:cTn>
                              </p:par>
                            </p:childTnLst>
                          </p:cTn>
                        </p:par>
                        <p:par>
                          <p:cTn id="47" fill="hold">
                            <p:stCondLst>
                              <p:cond delay="4500"/>
                            </p:stCondLst>
                            <p:childTnLst>
                              <p:par>
                                <p:cTn id="48" presetID="22" presetClass="entr" presetSubtype="4" fill="hold" grpId="0" nodeType="after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wipe(down)">
                                      <p:cBhvr>
                                        <p:cTn id="50" dur="500"/>
                                        <p:tgtEl>
                                          <p:spTgt spid="35"/>
                                        </p:tgtEl>
                                      </p:cBhvr>
                                    </p:animEffect>
                                  </p:childTnLst>
                                </p:cTn>
                              </p:par>
                            </p:childTnLst>
                          </p:cTn>
                        </p:par>
                        <p:par>
                          <p:cTn id="51" fill="hold">
                            <p:stCondLst>
                              <p:cond delay="5000"/>
                            </p:stCondLst>
                            <p:childTnLst>
                              <p:par>
                                <p:cTn id="52" presetID="22" presetClass="entr" presetSubtype="8" fill="hold" nodeType="afterEffect">
                                  <p:stCondLst>
                                    <p:cond delay="0"/>
                                  </p:stCondLst>
                                  <p:childTnLst>
                                    <p:set>
                                      <p:cBhvr>
                                        <p:cTn id="53" dur="1" fill="hold">
                                          <p:stCondLst>
                                            <p:cond delay="0"/>
                                          </p:stCondLst>
                                        </p:cTn>
                                        <p:tgtEl>
                                          <p:spTgt spid="39"/>
                                        </p:tgtEl>
                                        <p:attrNameLst>
                                          <p:attrName>style.visibility</p:attrName>
                                        </p:attrNameLst>
                                      </p:cBhvr>
                                      <p:to>
                                        <p:strVal val="visible"/>
                                      </p:to>
                                    </p:set>
                                    <p:animEffect transition="in" filter="wipe(left)">
                                      <p:cBhvr>
                                        <p:cTn id="54" dur="500"/>
                                        <p:tgtEl>
                                          <p:spTgt spid="39"/>
                                        </p:tgtEl>
                                      </p:cBhvr>
                                    </p:animEffect>
                                  </p:childTnLst>
                                </p:cTn>
                              </p:par>
                            </p:childTnLst>
                          </p:cTn>
                        </p:par>
                        <p:par>
                          <p:cTn id="55" fill="hold">
                            <p:stCondLst>
                              <p:cond delay="5500"/>
                            </p:stCondLst>
                            <p:childTnLst>
                              <p:par>
                                <p:cTn id="56" presetID="2" presetClass="entr" presetSubtype="9" fill="hold" grpId="0" nodeType="afterEffect">
                                  <p:stCondLst>
                                    <p:cond delay="0"/>
                                  </p:stCondLst>
                                  <p:childTnLst>
                                    <p:set>
                                      <p:cBhvr>
                                        <p:cTn id="57" dur="1" fill="hold">
                                          <p:stCondLst>
                                            <p:cond delay="0"/>
                                          </p:stCondLst>
                                        </p:cTn>
                                        <p:tgtEl>
                                          <p:spTgt spid="48"/>
                                        </p:tgtEl>
                                        <p:attrNameLst>
                                          <p:attrName>style.visibility</p:attrName>
                                        </p:attrNameLst>
                                      </p:cBhvr>
                                      <p:to>
                                        <p:strVal val="visible"/>
                                      </p:to>
                                    </p:set>
                                    <p:anim calcmode="lin" valueType="num">
                                      <p:cBhvr additive="base">
                                        <p:cTn id="58" dur="500" fill="hold"/>
                                        <p:tgtEl>
                                          <p:spTgt spid="48"/>
                                        </p:tgtEl>
                                        <p:attrNameLst>
                                          <p:attrName>ppt_x</p:attrName>
                                        </p:attrNameLst>
                                      </p:cBhvr>
                                      <p:tavLst>
                                        <p:tav tm="0">
                                          <p:val>
                                            <p:strVal val="0-#ppt_w/2"/>
                                          </p:val>
                                        </p:tav>
                                        <p:tav tm="100000">
                                          <p:val>
                                            <p:strVal val="#ppt_x"/>
                                          </p:val>
                                        </p:tav>
                                      </p:tavLst>
                                    </p:anim>
                                    <p:anim calcmode="lin" valueType="num">
                                      <p:cBhvr additive="base">
                                        <p:cTn id="59" dur="500" fill="hold"/>
                                        <p:tgtEl>
                                          <p:spTgt spid="48"/>
                                        </p:tgtEl>
                                        <p:attrNameLst>
                                          <p:attrName>ppt_y</p:attrName>
                                        </p:attrNameLst>
                                      </p:cBhvr>
                                      <p:tavLst>
                                        <p:tav tm="0">
                                          <p:val>
                                            <p:strVal val="0-#ppt_h/2"/>
                                          </p:val>
                                        </p:tav>
                                        <p:tav tm="100000">
                                          <p:val>
                                            <p:strVal val="#ppt_y"/>
                                          </p:val>
                                        </p:tav>
                                      </p:tavLst>
                                    </p:anim>
                                  </p:childTnLst>
                                </p:cTn>
                              </p:par>
                            </p:childTnLst>
                          </p:cTn>
                        </p:par>
                        <p:par>
                          <p:cTn id="60" fill="hold">
                            <p:stCondLst>
                              <p:cond delay="6000"/>
                            </p:stCondLst>
                            <p:childTnLst>
                              <p:par>
                                <p:cTn id="61" presetID="22" presetClass="entr" presetSubtype="8" fill="hold" grpId="0" nodeType="after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wipe(left)">
                                      <p:cBhvr>
                                        <p:cTn id="63" dur="500"/>
                                        <p:tgtEl>
                                          <p:spTgt spid="49"/>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wipe(up)">
                                      <p:cBhvr>
                                        <p:cTn id="67" dur="500"/>
                                        <p:tgtEl>
                                          <p:spTgt spid="33"/>
                                        </p:tgtEl>
                                      </p:cBhvr>
                                    </p:animEffect>
                                  </p:childTnLst>
                                </p:cTn>
                              </p:par>
                            </p:childTnLst>
                          </p:cTn>
                        </p:par>
                        <p:par>
                          <p:cTn id="68" fill="hold">
                            <p:stCondLst>
                              <p:cond delay="7000"/>
                            </p:stCondLst>
                            <p:childTnLst>
                              <p:par>
                                <p:cTn id="69" presetID="53" presetClass="entr" presetSubtype="16" fill="hold" grpId="0" nodeType="afterEffect">
                                  <p:stCondLst>
                                    <p:cond delay="0"/>
                                  </p:stCondLst>
                                  <p:childTnLst>
                                    <p:set>
                                      <p:cBhvr>
                                        <p:cTn id="70" dur="1" fill="hold">
                                          <p:stCondLst>
                                            <p:cond delay="0"/>
                                          </p:stCondLst>
                                        </p:cTn>
                                        <p:tgtEl>
                                          <p:spTgt spid="22"/>
                                        </p:tgtEl>
                                        <p:attrNameLst>
                                          <p:attrName>style.visibility</p:attrName>
                                        </p:attrNameLst>
                                      </p:cBhvr>
                                      <p:to>
                                        <p:strVal val="visible"/>
                                      </p:to>
                                    </p:set>
                                    <p:anim calcmode="lin" valueType="num">
                                      <p:cBhvr>
                                        <p:cTn id="71" dur="500" fill="hold"/>
                                        <p:tgtEl>
                                          <p:spTgt spid="22"/>
                                        </p:tgtEl>
                                        <p:attrNameLst>
                                          <p:attrName>ppt_w</p:attrName>
                                        </p:attrNameLst>
                                      </p:cBhvr>
                                      <p:tavLst>
                                        <p:tav tm="0">
                                          <p:val>
                                            <p:fltVal val="0"/>
                                          </p:val>
                                        </p:tav>
                                        <p:tav tm="100000">
                                          <p:val>
                                            <p:strVal val="#ppt_w"/>
                                          </p:val>
                                        </p:tav>
                                      </p:tavLst>
                                    </p:anim>
                                    <p:anim calcmode="lin" valueType="num">
                                      <p:cBhvr>
                                        <p:cTn id="72" dur="500" fill="hold"/>
                                        <p:tgtEl>
                                          <p:spTgt spid="22"/>
                                        </p:tgtEl>
                                        <p:attrNameLst>
                                          <p:attrName>ppt_h</p:attrName>
                                        </p:attrNameLst>
                                      </p:cBhvr>
                                      <p:tavLst>
                                        <p:tav tm="0">
                                          <p:val>
                                            <p:fltVal val="0"/>
                                          </p:val>
                                        </p:tav>
                                        <p:tav tm="100000">
                                          <p:val>
                                            <p:strVal val="#ppt_h"/>
                                          </p:val>
                                        </p:tav>
                                      </p:tavLst>
                                    </p:anim>
                                    <p:animEffect transition="in" filter="fade">
                                      <p:cBhvr>
                                        <p:cTn id="73" dur="500"/>
                                        <p:tgtEl>
                                          <p:spTgt spid="22"/>
                                        </p:tgtEl>
                                      </p:cBhvr>
                                    </p:animEffect>
                                  </p:childTnLst>
                                </p:cTn>
                              </p:par>
                            </p:childTnLst>
                          </p:cTn>
                        </p:par>
                        <p:par>
                          <p:cTn id="74" fill="hold">
                            <p:stCondLst>
                              <p:cond delay="7500"/>
                            </p:stCondLst>
                            <p:childTnLst>
                              <p:par>
                                <p:cTn id="75" presetID="22" presetClass="entr" presetSubtype="8" fill="hold" grpId="0" nodeType="after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wipe(left)">
                                      <p:cBhvr>
                                        <p:cTn id="77" dur="500"/>
                                        <p:tgtEl>
                                          <p:spTgt spid="36"/>
                                        </p:tgtEl>
                                      </p:cBhvr>
                                    </p:animEffect>
                                  </p:childTnLst>
                                </p:cTn>
                              </p:par>
                            </p:childTnLst>
                          </p:cTn>
                        </p:par>
                        <p:par>
                          <p:cTn id="78" fill="hold">
                            <p:stCondLst>
                              <p:cond delay="8000"/>
                            </p:stCondLst>
                            <p:childTnLst>
                              <p:par>
                                <p:cTn id="79" presetID="22" presetClass="entr" presetSubtype="8" fill="hold" nodeType="afterEffect">
                                  <p:stCondLst>
                                    <p:cond delay="0"/>
                                  </p:stCondLst>
                                  <p:childTnLst>
                                    <p:set>
                                      <p:cBhvr>
                                        <p:cTn id="80" dur="1" fill="hold">
                                          <p:stCondLst>
                                            <p:cond delay="0"/>
                                          </p:stCondLst>
                                        </p:cTn>
                                        <p:tgtEl>
                                          <p:spTgt spid="40"/>
                                        </p:tgtEl>
                                        <p:attrNameLst>
                                          <p:attrName>style.visibility</p:attrName>
                                        </p:attrNameLst>
                                      </p:cBhvr>
                                      <p:to>
                                        <p:strVal val="visible"/>
                                      </p:to>
                                    </p:set>
                                    <p:animEffect transition="in" filter="wipe(left)">
                                      <p:cBhvr>
                                        <p:cTn id="81" dur="500"/>
                                        <p:tgtEl>
                                          <p:spTgt spid="40"/>
                                        </p:tgtEl>
                                      </p:cBhvr>
                                    </p:animEffect>
                                  </p:childTnLst>
                                </p:cTn>
                              </p:par>
                            </p:childTnLst>
                          </p:cTn>
                        </p:par>
                        <p:par>
                          <p:cTn id="82" fill="hold">
                            <p:stCondLst>
                              <p:cond delay="8500"/>
                            </p:stCondLst>
                            <p:childTnLst>
                              <p:par>
                                <p:cTn id="83" presetID="2" presetClass="entr" presetSubtype="9" fill="hold" grpId="0" nodeType="afterEffect">
                                  <p:stCondLst>
                                    <p:cond delay="0"/>
                                  </p:stCondLst>
                                  <p:childTnLst>
                                    <p:set>
                                      <p:cBhvr>
                                        <p:cTn id="84" dur="1" fill="hold">
                                          <p:stCondLst>
                                            <p:cond delay="0"/>
                                          </p:stCondLst>
                                        </p:cTn>
                                        <p:tgtEl>
                                          <p:spTgt spid="50"/>
                                        </p:tgtEl>
                                        <p:attrNameLst>
                                          <p:attrName>style.visibility</p:attrName>
                                        </p:attrNameLst>
                                      </p:cBhvr>
                                      <p:to>
                                        <p:strVal val="visible"/>
                                      </p:to>
                                    </p:set>
                                    <p:anim calcmode="lin" valueType="num">
                                      <p:cBhvr additive="base">
                                        <p:cTn id="85" dur="500" fill="hold"/>
                                        <p:tgtEl>
                                          <p:spTgt spid="50"/>
                                        </p:tgtEl>
                                        <p:attrNameLst>
                                          <p:attrName>ppt_x</p:attrName>
                                        </p:attrNameLst>
                                      </p:cBhvr>
                                      <p:tavLst>
                                        <p:tav tm="0">
                                          <p:val>
                                            <p:strVal val="0-#ppt_w/2"/>
                                          </p:val>
                                        </p:tav>
                                        <p:tav tm="100000">
                                          <p:val>
                                            <p:strVal val="#ppt_x"/>
                                          </p:val>
                                        </p:tav>
                                      </p:tavLst>
                                    </p:anim>
                                    <p:anim calcmode="lin" valueType="num">
                                      <p:cBhvr additive="base">
                                        <p:cTn id="86" dur="500" fill="hold"/>
                                        <p:tgtEl>
                                          <p:spTgt spid="50"/>
                                        </p:tgtEl>
                                        <p:attrNameLst>
                                          <p:attrName>ppt_y</p:attrName>
                                        </p:attrNameLst>
                                      </p:cBhvr>
                                      <p:tavLst>
                                        <p:tav tm="0">
                                          <p:val>
                                            <p:strVal val="0-#ppt_h/2"/>
                                          </p:val>
                                        </p:tav>
                                        <p:tav tm="100000">
                                          <p:val>
                                            <p:strVal val="#ppt_y"/>
                                          </p:val>
                                        </p:tav>
                                      </p:tavLst>
                                    </p:anim>
                                  </p:childTnLst>
                                </p:cTn>
                              </p:par>
                            </p:childTnLst>
                          </p:cTn>
                        </p:par>
                        <p:par>
                          <p:cTn id="87" fill="hold">
                            <p:stCondLst>
                              <p:cond delay="9000"/>
                            </p:stCondLst>
                            <p:childTnLst>
                              <p:par>
                                <p:cTn id="88" presetID="22" presetClass="entr" presetSubtype="8" fill="hold" grpId="0" nodeType="afterEffect">
                                  <p:stCondLst>
                                    <p:cond delay="0"/>
                                  </p:stCondLst>
                                  <p:childTnLst>
                                    <p:set>
                                      <p:cBhvr>
                                        <p:cTn id="89" dur="1" fill="hold">
                                          <p:stCondLst>
                                            <p:cond delay="0"/>
                                          </p:stCondLst>
                                        </p:cTn>
                                        <p:tgtEl>
                                          <p:spTgt spid="51"/>
                                        </p:tgtEl>
                                        <p:attrNameLst>
                                          <p:attrName>style.visibility</p:attrName>
                                        </p:attrNameLst>
                                      </p:cBhvr>
                                      <p:to>
                                        <p:strVal val="visible"/>
                                      </p:to>
                                    </p:set>
                                    <p:animEffect transition="in" filter="wipe(left)">
                                      <p:cBhvr>
                                        <p:cTn id="90"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31" grpId="0" animBg="1"/>
      <p:bldP spid="33" grpId="0" animBg="1"/>
      <p:bldP spid="5" grpId="0" animBg="1"/>
      <p:bldP spid="34" grpId="0"/>
      <p:bldP spid="35" grpId="0"/>
      <p:bldP spid="36" grpId="0"/>
      <p:bldP spid="46" grpId="0" animBg="1"/>
      <p:bldP spid="47" grpId="0"/>
      <p:bldP spid="48" grpId="0" animBg="1"/>
      <p:bldP spid="49" grpId="0"/>
      <p:bldP spid="50" grpId="0" animBg="1"/>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3263</TotalTime>
  <Words>1194</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614</cp:revision>
  <dcterms:created xsi:type="dcterms:W3CDTF">2015-12-31T02:20:12Z</dcterms:created>
  <dcterms:modified xsi:type="dcterms:W3CDTF">2016-09-19T22:51:02Z</dcterms:modified>
</cp:coreProperties>
</file>