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3"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838"/>
    <a:srgbClr val="767171"/>
    <a:srgbClr val="000000"/>
    <a:srgbClr val="4472C4"/>
    <a:srgbClr val="FFC000"/>
    <a:srgbClr val="A5A5A5"/>
    <a:srgbClr val="ED7D31"/>
    <a:srgbClr val="5B9BD5"/>
    <a:srgbClr val="70AD47"/>
    <a:srgbClr val="8788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entagon 8"/>
          <p:cNvSpPr/>
          <p:nvPr/>
        </p:nvSpPr>
        <p:spPr>
          <a:xfrm rot="10800000">
            <a:off x="5791198" y="1526907"/>
            <a:ext cx="6400800" cy="1110750"/>
          </a:xfrm>
          <a:prstGeom prst="homePlat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entagon 1"/>
          <p:cNvSpPr/>
          <p:nvPr/>
        </p:nvSpPr>
        <p:spPr>
          <a:xfrm>
            <a:off x="-1" y="1528542"/>
            <a:ext cx="3657600" cy="1109116"/>
          </a:xfrm>
          <a:prstGeom prst="homePlat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entagon 19"/>
          <p:cNvSpPr/>
          <p:nvPr/>
        </p:nvSpPr>
        <p:spPr>
          <a:xfrm>
            <a:off x="0" y="2747699"/>
            <a:ext cx="4572000" cy="1109116"/>
          </a:xfrm>
          <a:prstGeom prst="homePlat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Pentagon 20"/>
          <p:cNvSpPr/>
          <p:nvPr/>
        </p:nvSpPr>
        <p:spPr>
          <a:xfrm>
            <a:off x="-3" y="3966856"/>
            <a:ext cx="5486400" cy="1109116"/>
          </a:xfrm>
          <a:prstGeom prst="homePlat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Pentagon 21"/>
          <p:cNvSpPr/>
          <p:nvPr/>
        </p:nvSpPr>
        <p:spPr>
          <a:xfrm>
            <a:off x="1" y="5184379"/>
            <a:ext cx="6400800" cy="1109116"/>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Pentagon 39"/>
          <p:cNvSpPr/>
          <p:nvPr/>
        </p:nvSpPr>
        <p:spPr>
          <a:xfrm rot="10800000">
            <a:off x="6705598" y="2746473"/>
            <a:ext cx="5486400" cy="1110750"/>
          </a:xfrm>
          <a:prstGeom prst="homePlat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Pentagon 40"/>
          <p:cNvSpPr/>
          <p:nvPr/>
        </p:nvSpPr>
        <p:spPr>
          <a:xfrm rot="10800000">
            <a:off x="7619999" y="3966039"/>
            <a:ext cx="4572000" cy="1110750"/>
          </a:xfrm>
          <a:prstGeom prst="homePlat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Pentagon 41"/>
          <p:cNvSpPr/>
          <p:nvPr/>
        </p:nvSpPr>
        <p:spPr>
          <a:xfrm rot="10800000">
            <a:off x="8534399" y="5184379"/>
            <a:ext cx="3657600" cy="1110750"/>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6279862" y="1753275"/>
            <a:ext cx="660400" cy="660400"/>
          </a:xfrm>
          <a:prstGeom prst="ellipse">
            <a:avLst/>
          </a:prstGeom>
          <a:noFill/>
          <a:ln w="6350">
            <a:solidFill>
              <a:schemeClr val="bg2">
                <a:lumMod val="1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2">
                    <a:lumMod val="10000"/>
                  </a:schemeClr>
                </a:solidFill>
              </a:rPr>
              <a:t>A</a:t>
            </a:r>
          </a:p>
        </p:txBody>
      </p:sp>
      <p:sp>
        <p:nvSpPr>
          <p:cNvPr id="37" name="Oval 36"/>
          <p:cNvSpPr/>
          <p:nvPr/>
        </p:nvSpPr>
        <p:spPr>
          <a:xfrm>
            <a:off x="7144437" y="2971648"/>
            <a:ext cx="660400" cy="660400"/>
          </a:xfrm>
          <a:prstGeom prst="ellipse">
            <a:avLst/>
          </a:prstGeom>
          <a:noFill/>
          <a:ln w="6350">
            <a:solidFill>
              <a:schemeClr val="bg2">
                <a:lumMod val="1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2">
                    <a:lumMod val="10000"/>
                  </a:schemeClr>
                </a:solidFill>
              </a:rPr>
              <a:t>B</a:t>
            </a:r>
          </a:p>
        </p:txBody>
      </p:sp>
      <p:sp>
        <p:nvSpPr>
          <p:cNvPr id="43" name="Oval 42"/>
          <p:cNvSpPr/>
          <p:nvPr/>
        </p:nvSpPr>
        <p:spPr>
          <a:xfrm>
            <a:off x="8035879" y="4191733"/>
            <a:ext cx="660400" cy="660400"/>
          </a:xfrm>
          <a:prstGeom prst="ellipse">
            <a:avLst/>
          </a:prstGeom>
          <a:noFill/>
          <a:ln w="6350">
            <a:solidFill>
              <a:schemeClr val="bg2">
                <a:lumMod val="1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2">
                    <a:lumMod val="10000"/>
                  </a:schemeClr>
                </a:solidFill>
              </a:rPr>
              <a:t>C</a:t>
            </a:r>
          </a:p>
        </p:txBody>
      </p:sp>
      <p:sp>
        <p:nvSpPr>
          <p:cNvPr id="44" name="Oval 43"/>
          <p:cNvSpPr/>
          <p:nvPr/>
        </p:nvSpPr>
        <p:spPr>
          <a:xfrm>
            <a:off x="8991598" y="5384079"/>
            <a:ext cx="660400" cy="660400"/>
          </a:xfrm>
          <a:prstGeom prst="ellipse">
            <a:avLst/>
          </a:prstGeom>
          <a:noFill/>
          <a:ln w="6350">
            <a:solidFill>
              <a:schemeClr val="bg2">
                <a:lumMod val="1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2">
                    <a:lumMod val="10000"/>
                  </a:schemeClr>
                </a:solidFill>
              </a:rPr>
              <a:t>D</a:t>
            </a:r>
          </a:p>
        </p:txBody>
      </p:sp>
      <p:grpSp>
        <p:nvGrpSpPr>
          <p:cNvPr id="3" name="Group 2"/>
          <p:cNvGrpSpPr/>
          <p:nvPr/>
        </p:nvGrpSpPr>
        <p:grpSpPr>
          <a:xfrm>
            <a:off x="2838735" y="1530872"/>
            <a:ext cx="3562066" cy="1109116"/>
            <a:chOff x="2838735" y="1530872"/>
            <a:chExt cx="3562066" cy="1109116"/>
          </a:xfrm>
        </p:grpSpPr>
        <p:sp>
          <p:nvSpPr>
            <p:cNvPr id="30" name="Freeform 29"/>
            <p:cNvSpPr/>
            <p:nvPr/>
          </p:nvSpPr>
          <p:spPr>
            <a:xfrm>
              <a:off x="2838735" y="1530872"/>
              <a:ext cx="3562066" cy="1109116"/>
            </a:xfrm>
            <a:custGeom>
              <a:avLst/>
              <a:gdLst>
                <a:gd name="connsiteX0" fmla="*/ 266636 w 3562066"/>
                <a:gd name="connsiteY0" fmla="*/ 0 h 1109116"/>
                <a:gd name="connsiteX1" fmla="*/ 3503873 w 3562066"/>
                <a:gd name="connsiteY1" fmla="*/ 0 h 1109116"/>
                <a:gd name="connsiteX2" fmla="*/ 2952463 w 3562066"/>
                <a:gd name="connsiteY2" fmla="*/ 551410 h 1109116"/>
                <a:gd name="connsiteX3" fmla="*/ 3507838 w 3562066"/>
                <a:gd name="connsiteY3" fmla="*/ 1106785 h 1109116"/>
                <a:gd name="connsiteX4" fmla="*/ 3562066 w 3562066"/>
                <a:gd name="connsiteY4" fmla="*/ 1106785 h 1109116"/>
                <a:gd name="connsiteX5" fmla="*/ 3562066 w 3562066"/>
                <a:gd name="connsiteY5" fmla="*/ 1109116 h 1109116"/>
                <a:gd name="connsiteX6" fmla="*/ 0 w 3562066"/>
                <a:gd name="connsiteY6" fmla="*/ 1109116 h 1109116"/>
                <a:gd name="connsiteX7" fmla="*/ 0 w 3562066"/>
                <a:gd name="connsiteY7" fmla="*/ 1106786 h 1109116"/>
                <a:gd name="connsiteX8" fmla="*/ 264306 w 3562066"/>
                <a:gd name="connsiteY8" fmla="*/ 1106786 h 1109116"/>
                <a:gd name="connsiteX9" fmla="*/ 818864 w 3562066"/>
                <a:gd name="connsiteY9" fmla="*/ 552228 h 1109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62066" h="1109116">
                  <a:moveTo>
                    <a:pt x="266636" y="0"/>
                  </a:moveTo>
                  <a:lnTo>
                    <a:pt x="3503873" y="0"/>
                  </a:lnTo>
                  <a:lnTo>
                    <a:pt x="2952463" y="551410"/>
                  </a:lnTo>
                  <a:lnTo>
                    <a:pt x="3507838" y="1106785"/>
                  </a:lnTo>
                  <a:lnTo>
                    <a:pt x="3562066" y="1106785"/>
                  </a:lnTo>
                  <a:lnTo>
                    <a:pt x="3562066" y="1109116"/>
                  </a:lnTo>
                  <a:lnTo>
                    <a:pt x="0" y="1109116"/>
                  </a:lnTo>
                  <a:lnTo>
                    <a:pt x="0" y="1106786"/>
                  </a:lnTo>
                  <a:lnTo>
                    <a:pt x="264306" y="1106786"/>
                  </a:lnTo>
                  <a:lnTo>
                    <a:pt x="818864" y="552228"/>
                  </a:lnTo>
                  <a:close/>
                </a:path>
              </a:pathLst>
            </a:cu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6" name="Text Placeholder 8"/>
            <p:cNvSpPr txBox="1">
              <a:spLocks/>
            </p:cNvSpPr>
            <p:nvPr/>
          </p:nvSpPr>
          <p:spPr>
            <a:xfrm>
              <a:off x="3763375" y="1914683"/>
              <a:ext cx="2037456" cy="267661"/>
            </a:xfrm>
            <a:prstGeom prst="rect">
              <a:avLst/>
            </a:prstGeom>
          </p:spPr>
          <p:txBody>
            <a:bodyPr lIns="0" tIns="0" rIns="0" bIns="0" anchor="ctr"/>
            <a:lstStyle/>
            <a:p>
              <a:pPr algn="ctr"/>
              <a:r>
                <a:rPr lang="en-US" sz="2800" b="1" dirty="0">
                  <a:solidFill>
                    <a:schemeClr val="bg1">
                      <a:lumMod val="85000"/>
                    </a:schemeClr>
                  </a:solidFill>
                  <a:latin typeface="Candara" panose="020E0502030303020204" pitchFamily="34" charset="0"/>
                </a:rPr>
                <a:t>1,234</a:t>
              </a:r>
              <a:endParaRPr lang="en-US" sz="2800" dirty="0">
                <a:solidFill>
                  <a:schemeClr val="bg1">
                    <a:lumMod val="85000"/>
                  </a:schemeClr>
                </a:solidFill>
                <a:latin typeface="Candara" panose="020E0502030303020204" pitchFamily="34" charset="0"/>
              </a:endParaRPr>
            </a:p>
          </p:txBody>
        </p:sp>
      </p:grpSp>
      <p:grpSp>
        <p:nvGrpSpPr>
          <p:cNvPr id="10" name="Group 9"/>
          <p:cNvGrpSpPr/>
          <p:nvPr/>
        </p:nvGrpSpPr>
        <p:grpSpPr>
          <a:xfrm>
            <a:off x="4017443" y="2747699"/>
            <a:ext cx="3243123" cy="1109116"/>
            <a:chOff x="4017443" y="2747699"/>
            <a:chExt cx="3243123" cy="1109116"/>
          </a:xfrm>
        </p:grpSpPr>
        <p:sp>
          <p:nvSpPr>
            <p:cNvPr id="31" name="Freeform 30"/>
            <p:cNvSpPr/>
            <p:nvPr/>
          </p:nvSpPr>
          <p:spPr>
            <a:xfrm>
              <a:off x="4017443" y="2747699"/>
              <a:ext cx="3243123" cy="1109116"/>
            </a:xfrm>
            <a:custGeom>
              <a:avLst/>
              <a:gdLst>
                <a:gd name="connsiteX0" fmla="*/ 0 w 3243123"/>
                <a:gd name="connsiteY0" fmla="*/ 0 h 1109116"/>
                <a:gd name="connsiteX1" fmla="*/ 3242305 w 3243123"/>
                <a:gd name="connsiteY1" fmla="*/ 0 h 1109116"/>
                <a:gd name="connsiteX2" fmla="*/ 2688156 w 3243123"/>
                <a:gd name="connsiteY2" fmla="*/ 554149 h 1109116"/>
                <a:gd name="connsiteX3" fmla="*/ 3243123 w 3243123"/>
                <a:gd name="connsiteY3" fmla="*/ 1109116 h 1109116"/>
                <a:gd name="connsiteX4" fmla="*/ 0 w 3243123"/>
                <a:gd name="connsiteY4" fmla="*/ 1109116 h 1109116"/>
                <a:gd name="connsiteX5" fmla="*/ 554558 w 3243123"/>
                <a:gd name="connsiteY5" fmla="*/ 554558 h 1109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43123" h="1109116">
                  <a:moveTo>
                    <a:pt x="0" y="0"/>
                  </a:moveTo>
                  <a:lnTo>
                    <a:pt x="3242305" y="0"/>
                  </a:lnTo>
                  <a:lnTo>
                    <a:pt x="2688156" y="554149"/>
                  </a:lnTo>
                  <a:lnTo>
                    <a:pt x="3243123" y="1109116"/>
                  </a:lnTo>
                  <a:lnTo>
                    <a:pt x="0" y="1109116"/>
                  </a:lnTo>
                  <a:lnTo>
                    <a:pt x="554558" y="554558"/>
                  </a:lnTo>
                  <a:close/>
                </a:path>
              </a:pathLst>
            </a:cu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9" name="Text Placeholder 8"/>
            <p:cNvSpPr txBox="1">
              <a:spLocks/>
            </p:cNvSpPr>
            <p:nvPr/>
          </p:nvSpPr>
          <p:spPr>
            <a:xfrm>
              <a:off x="4620276" y="3094840"/>
              <a:ext cx="2037456" cy="267661"/>
            </a:xfrm>
            <a:prstGeom prst="rect">
              <a:avLst/>
            </a:prstGeom>
          </p:spPr>
          <p:txBody>
            <a:bodyPr lIns="0" tIns="0" rIns="0" bIns="0" anchor="ctr"/>
            <a:lstStyle/>
            <a:p>
              <a:pPr algn="ctr"/>
              <a:r>
                <a:rPr lang="en-US" sz="2800" b="1" dirty="0">
                  <a:solidFill>
                    <a:schemeClr val="bg1">
                      <a:lumMod val="85000"/>
                    </a:schemeClr>
                  </a:solidFill>
                  <a:latin typeface="Candara" panose="020E0502030303020204" pitchFamily="34" charset="0"/>
                </a:rPr>
                <a:t>2,784</a:t>
              </a:r>
              <a:endParaRPr lang="en-US" sz="2800" dirty="0">
                <a:solidFill>
                  <a:schemeClr val="bg1">
                    <a:lumMod val="85000"/>
                  </a:schemeClr>
                </a:solidFill>
                <a:latin typeface="Candara" panose="020E0502030303020204" pitchFamily="34" charset="0"/>
              </a:endParaRPr>
            </a:p>
          </p:txBody>
        </p:sp>
      </p:grpSp>
      <p:grpSp>
        <p:nvGrpSpPr>
          <p:cNvPr id="11" name="Group 10"/>
          <p:cNvGrpSpPr/>
          <p:nvPr/>
        </p:nvGrpSpPr>
        <p:grpSpPr>
          <a:xfrm>
            <a:off x="4585649" y="3971236"/>
            <a:ext cx="3780430" cy="1109116"/>
            <a:chOff x="4585649" y="3971236"/>
            <a:chExt cx="3780430" cy="1109116"/>
          </a:xfrm>
        </p:grpSpPr>
        <p:sp>
          <p:nvSpPr>
            <p:cNvPr id="32" name="Freeform 31"/>
            <p:cNvSpPr/>
            <p:nvPr/>
          </p:nvSpPr>
          <p:spPr>
            <a:xfrm>
              <a:off x="4585649" y="3971236"/>
              <a:ext cx="3780430" cy="1109116"/>
            </a:xfrm>
            <a:custGeom>
              <a:avLst/>
              <a:gdLst>
                <a:gd name="connsiteX0" fmla="*/ 350570 w 3780430"/>
                <a:gd name="connsiteY0" fmla="*/ 0 h 1109116"/>
                <a:gd name="connsiteX1" fmla="*/ 3584528 w 3780430"/>
                <a:gd name="connsiteY1" fmla="*/ 0 h 1109116"/>
                <a:gd name="connsiteX2" fmla="*/ 3034350 w 3780430"/>
                <a:gd name="connsiteY2" fmla="*/ 550178 h 1109116"/>
                <a:gd name="connsiteX3" fmla="*/ 3589725 w 3780430"/>
                <a:gd name="connsiteY3" fmla="*/ 1105553 h 1109116"/>
                <a:gd name="connsiteX4" fmla="*/ 3780430 w 3780430"/>
                <a:gd name="connsiteY4" fmla="*/ 1105553 h 1109116"/>
                <a:gd name="connsiteX5" fmla="*/ 3780430 w 3780430"/>
                <a:gd name="connsiteY5" fmla="*/ 1109116 h 1109116"/>
                <a:gd name="connsiteX6" fmla="*/ 0 w 3780430"/>
                <a:gd name="connsiteY6" fmla="*/ 1109116 h 1109116"/>
                <a:gd name="connsiteX7" fmla="*/ 0 w 3780430"/>
                <a:gd name="connsiteY7" fmla="*/ 1104736 h 1109116"/>
                <a:gd name="connsiteX8" fmla="*/ 346190 w 3780430"/>
                <a:gd name="connsiteY8" fmla="*/ 1104736 h 1109116"/>
                <a:gd name="connsiteX9" fmla="*/ 900748 w 3780430"/>
                <a:gd name="connsiteY9" fmla="*/ 550178 h 1109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80430" h="1109116">
                  <a:moveTo>
                    <a:pt x="350570" y="0"/>
                  </a:moveTo>
                  <a:lnTo>
                    <a:pt x="3584528" y="0"/>
                  </a:lnTo>
                  <a:lnTo>
                    <a:pt x="3034350" y="550178"/>
                  </a:lnTo>
                  <a:lnTo>
                    <a:pt x="3589725" y="1105553"/>
                  </a:lnTo>
                  <a:lnTo>
                    <a:pt x="3780430" y="1105553"/>
                  </a:lnTo>
                  <a:lnTo>
                    <a:pt x="3780430" y="1109116"/>
                  </a:lnTo>
                  <a:lnTo>
                    <a:pt x="0" y="1109116"/>
                  </a:lnTo>
                  <a:lnTo>
                    <a:pt x="0" y="1104736"/>
                  </a:lnTo>
                  <a:lnTo>
                    <a:pt x="346190" y="1104736"/>
                  </a:lnTo>
                  <a:lnTo>
                    <a:pt x="900748" y="550178"/>
                  </a:lnTo>
                  <a:close/>
                </a:path>
              </a:pathLst>
            </a:cu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0" name="Text Placeholder 8"/>
            <p:cNvSpPr txBox="1">
              <a:spLocks/>
            </p:cNvSpPr>
            <p:nvPr/>
          </p:nvSpPr>
          <p:spPr>
            <a:xfrm>
              <a:off x="5534470" y="4387583"/>
              <a:ext cx="2037456" cy="267661"/>
            </a:xfrm>
            <a:prstGeom prst="rect">
              <a:avLst/>
            </a:prstGeom>
          </p:spPr>
          <p:txBody>
            <a:bodyPr lIns="0" tIns="0" rIns="0" bIns="0" anchor="ctr"/>
            <a:lstStyle/>
            <a:p>
              <a:pPr algn="ctr"/>
              <a:r>
                <a:rPr lang="en-US" sz="2800" b="1" dirty="0">
                  <a:solidFill>
                    <a:schemeClr val="bg1">
                      <a:lumMod val="85000"/>
                    </a:schemeClr>
                  </a:solidFill>
                  <a:latin typeface="Candara" panose="020E0502030303020204" pitchFamily="34" charset="0"/>
                </a:rPr>
                <a:t>3,243</a:t>
              </a:r>
              <a:endParaRPr lang="en-US" sz="2800" dirty="0">
                <a:solidFill>
                  <a:schemeClr val="bg1">
                    <a:lumMod val="85000"/>
                  </a:schemeClr>
                </a:solidFill>
                <a:latin typeface="Candara" panose="020E0502030303020204" pitchFamily="34" charset="0"/>
              </a:endParaRPr>
            </a:p>
          </p:txBody>
        </p:sp>
      </p:grpSp>
      <p:grpSp>
        <p:nvGrpSpPr>
          <p:cNvPr id="12" name="Group 11"/>
          <p:cNvGrpSpPr/>
          <p:nvPr/>
        </p:nvGrpSpPr>
        <p:grpSpPr>
          <a:xfrm>
            <a:off x="5600558" y="5188472"/>
            <a:ext cx="3748158" cy="1109116"/>
            <a:chOff x="5600558" y="5188472"/>
            <a:chExt cx="3748158" cy="1109116"/>
          </a:xfrm>
        </p:grpSpPr>
        <p:sp>
          <p:nvSpPr>
            <p:cNvPr id="33" name="Freeform 32"/>
            <p:cNvSpPr/>
            <p:nvPr/>
          </p:nvSpPr>
          <p:spPr>
            <a:xfrm>
              <a:off x="5600558" y="5188472"/>
              <a:ext cx="3748158" cy="1109116"/>
            </a:xfrm>
            <a:custGeom>
              <a:avLst/>
              <a:gdLst>
                <a:gd name="connsiteX0" fmla="*/ 248143 w 3748158"/>
                <a:gd name="connsiteY0" fmla="*/ 0 h 1109116"/>
                <a:gd name="connsiteX1" fmla="*/ 3485123 w 3748158"/>
                <a:gd name="connsiteY1" fmla="*/ 0 h 1109116"/>
                <a:gd name="connsiteX2" fmla="*/ 2933841 w 3748158"/>
                <a:gd name="connsiteY2" fmla="*/ 551282 h 1109116"/>
                <a:gd name="connsiteX3" fmla="*/ 3489216 w 3748158"/>
                <a:gd name="connsiteY3" fmla="*/ 1106657 h 1109116"/>
                <a:gd name="connsiteX4" fmla="*/ 3748158 w 3748158"/>
                <a:gd name="connsiteY4" fmla="*/ 1106657 h 1109116"/>
                <a:gd name="connsiteX5" fmla="*/ 3748158 w 3748158"/>
                <a:gd name="connsiteY5" fmla="*/ 1109116 h 1109116"/>
                <a:gd name="connsiteX6" fmla="*/ 0 w 3748158"/>
                <a:gd name="connsiteY6" fmla="*/ 1109116 h 1109116"/>
                <a:gd name="connsiteX7" fmla="*/ 0 w 3748158"/>
                <a:gd name="connsiteY7" fmla="*/ 1106657 h 1109116"/>
                <a:gd name="connsiteX8" fmla="*/ 245684 w 3748158"/>
                <a:gd name="connsiteY8" fmla="*/ 1106657 h 1109116"/>
                <a:gd name="connsiteX9" fmla="*/ 800242 w 3748158"/>
                <a:gd name="connsiteY9" fmla="*/ 552099 h 1109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8158" h="1109116">
                  <a:moveTo>
                    <a:pt x="248143" y="0"/>
                  </a:moveTo>
                  <a:lnTo>
                    <a:pt x="3485123" y="0"/>
                  </a:lnTo>
                  <a:lnTo>
                    <a:pt x="2933841" y="551282"/>
                  </a:lnTo>
                  <a:lnTo>
                    <a:pt x="3489216" y="1106657"/>
                  </a:lnTo>
                  <a:lnTo>
                    <a:pt x="3748158" y="1106657"/>
                  </a:lnTo>
                  <a:lnTo>
                    <a:pt x="3748158" y="1109116"/>
                  </a:lnTo>
                  <a:lnTo>
                    <a:pt x="0" y="1109116"/>
                  </a:lnTo>
                  <a:lnTo>
                    <a:pt x="0" y="1106657"/>
                  </a:lnTo>
                  <a:lnTo>
                    <a:pt x="245684" y="1106657"/>
                  </a:lnTo>
                  <a:lnTo>
                    <a:pt x="800242" y="552099"/>
                  </a:lnTo>
                  <a:close/>
                </a:path>
              </a:pathLst>
            </a:cu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Text Placeholder 8"/>
            <p:cNvSpPr txBox="1">
              <a:spLocks/>
            </p:cNvSpPr>
            <p:nvPr/>
          </p:nvSpPr>
          <p:spPr>
            <a:xfrm>
              <a:off x="6487122" y="5580448"/>
              <a:ext cx="2037456" cy="267661"/>
            </a:xfrm>
            <a:prstGeom prst="rect">
              <a:avLst/>
            </a:prstGeom>
          </p:spPr>
          <p:txBody>
            <a:bodyPr lIns="0" tIns="0" rIns="0" bIns="0" anchor="ctr"/>
            <a:lstStyle/>
            <a:p>
              <a:pPr algn="ctr"/>
              <a:r>
                <a:rPr lang="en-US" sz="2800" b="1" dirty="0">
                  <a:solidFill>
                    <a:schemeClr val="bg1">
                      <a:lumMod val="85000"/>
                    </a:schemeClr>
                  </a:solidFill>
                  <a:latin typeface="Candara" panose="020E0502030303020204" pitchFamily="34" charset="0"/>
                </a:rPr>
                <a:t>4,542</a:t>
              </a:r>
              <a:endParaRPr lang="en-US" sz="2800" dirty="0">
                <a:solidFill>
                  <a:schemeClr val="bg1">
                    <a:lumMod val="85000"/>
                  </a:schemeClr>
                </a:solidFill>
                <a:latin typeface="Candara" panose="020E0502030303020204" pitchFamily="34" charset="0"/>
              </a:endParaRPr>
            </a:p>
          </p:txBody>
        </p:sp>
      </p:grpSp>
      <p:sp>
        <p:nvSpPr>
          <p:cNvPr id="62" name="Oval 61"/>
          <p:cNvSpPr>
            <a:spLocks noChangeAspect="1"/>
          </p:cNvSpPr>
          <p:nvPr/>
        </p:nvSpPr>
        <p:spPr>
          <a:xfrm>
            <a:off x="2279448" y="1625900"/>
            <a:ext cx="914400" cy="914400"/>
          </a:xfrm>
          <a:prstGeom prst="ellipse">
            <a:avLst/>
          </a:prstGeom>
          <a:blipFill>
            <a:blip r:embed="rId2"/>
            <a:stretch>
              <a:fillRect/>
            </a:stretch>
          </a:blipFill>
          <a:ln w="6350">
            <a:solidFill>
              <a:schemeClr val="bg2">
                <a:lumMod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endParaRPr>
          </a:p>
        </p:txBody>
      </p:sp>
      <p:sp>
        <p:nvSpPr>
          <p:cNvPr id="63" name="Oval 62"/>
          <p:cNvSpPr>
            <a:spLocks noChangeAspect="1"/>
          </p:cNvSpPr>
          <p:nvPr/>
        </p:nvSpPr>
        <p:spPr>
          <a:xfrm>
            <a:off x="3176217" y="2824211"/>
            <a:ext cx="914400" cy="914400"/>
          </a:xfrm>
          <a:prstGeom prst="ellipse">
            <a:avLst/>
          </a:prstGeom>
          <a:blipFill>
            <a:blip r:embed="rId3"/>
            <a:stretch>
              <a:fillRect/>
            </a:stretch>
          </a:blipFill>
          <a:ln w="6350">
            <a:solidFill>
              <a:schemeClr val="bg2">
                <a:lumMod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endParaRPr>
          </a:p>
        </p:txBody>
      </p:sp>
      <p:sp>
        <p:nvSpPr>
          <p:cNvPr id="64" name="Oval 63"/>
          <p:cNvSpPr>
            <a:spLocks noChangeAspect="1"/>
          </p:cNvSpPr>
          <p:nvPr/>
        </p:nvSpPr>
        <p:spPr>
          <a:xfrm>
            <a:off x="4162568" y="4064213"/>
            <a:ext cx="914400" cy="914400"/>
          </a:xfrm>
          <a:prstGeom prst="ellipse">
            <a:avLst/>
          </a:prstGeom>
          <a:blipFill>
            <a:blip r:embed="rId4"/>
            <a:stretch>
              <a:fillRect/>
            </a:stretch>
          </a:blipFill>
          <a:ln w="6350">
            <a:solidFill>
              <a:schemeClr val="bg2">
                <a:lumMod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endParaRPr>
          </a:p>
        </p:txBody>
      </p:sp>
      <p:sp>
        <p:nvSpPr>
          <p:cNvPr id="65" name="Oval 64"/>
          <p:cNvSpPr>
            <a:spLocks noChangeAspect="1"/>
          </p:cNvSpPr>
          <p:nvPr/>
        </p:nvSpPr>
        <p:spPr>
          <a:xfrm>
            <a:off x="5034112" y="5257077"/>
            <a:ext cx="914400" cy="914400"/>
          </a:xfrm>
          <a:prstGeom prst="ellipse">
            <a:avLst/>
          </a:prstGeom>
          <a:blipFill>
            <a:blip r:embed="rId5"/>
            <a:stretch>
              <a:fillRect/>
            </a:stretch>
          </a:blipFill>
          <a:ln w="6350">
            <a:solidFill>
              <a:schemeClr val="bg2">
                <a:lumMod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endParaRPr>
          </a:p>
        </p:txBody>
      </p:sp>
      <p:sp>
        <p:nvSpPr>
          <p:cNvPr id="66" name="Text Placeholder 3"/>
          <p:cNvSpPr txBox="1">
            <a:spLocks/>
          </p:cNvSpPr>
          <p:nvPr/>
        </p:nvSpPr>
        <p:spPr>
          <a:xfrm>
            <a:off x="9805915" y="5429030"/>
            <a:ext cx="23193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400" dirty="0">
                <a:solidFill>
                  <a:schemeClr val="bg2">
                    <a:lumMod val="10000"/>
                  </a:schemeClr>
                </a:solidFill>
              </a:rPr>
              <a:t>Lorem ipsum dolor sit amet, consectetur adipiscing elit, sed do eiusmod tempor incididunt</a:t>
            </a:r>
          </a:p>
        </p:txBody>
      </p:sp>
      <p:sp>
        <p:nvSpPr>
          <p:cNvPr id="67" name="Text Placeholder 3"/>
          <p:cNvSpPr txBox="1">
            <a:spLocks/>
          </p:cNvSpPr>
          <p:nvPr/>
        </p:nvSpPr>
        <p:spPr>
          <a:xfrm>
            <a:off x="110538" y="1944601"/>
            <a:ext cx="2168910" cy="307777"/>
          </a:xfrm>
          <a:prstGeom prst="rect">
            <a:avLst/>
          </a:prstGeom>
          <a:effectLst/>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dirty="0">
                <a:solidFill>
                  <a:schemeClr val="bg2">
                    <a:lumMod val="10000"/>
                  </a:schemeClr>
                </a:solidFill>
              </a:rPr>
              <a:t>Lorem Ipsum Dolor</a:t>
            </a:r>
          </a:p>
        </p:txBody>
      </p:sp>
      <p:sp>
        <p:nvSpPr>
          <p:cNvPr id="68" name="Text Placeholder 3"/>
          <p:cNvSpPr txBox="1">
            <a:spLocks/>
          </p:cNvSpPr>
          <p:nvPr/>
        </p:nvSpPr>
        <p:spPr>
          <a:xfrm>
            <a:off x="110538" y="3163348"/>
            <a:ext cx="2375161" cy="307777"/>
          </a:xfrm>
          <a:prstGeom prst="rect">
            <a:avLst/>
          </a:prstGeom>
          <a:effectLst/>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dirty="0">
                <a:solidFill>
                  <a:schemeClr val="bg2">
                    <a:lumMod val="10000"/>
                  </a:schemeClr>
                </a:solidFill>
              </a:rPr>
              <a:t>Lorem Ipsum Dolor</a:t>
            </a:r>
          </a:p>
        </p:txBody>
      </p:sp>
      <p:sp>
        <p:nvSpPr>
          <p:cNvPr id="69" name="Text Placeholder 3"/>
          <p:cNvSpPr txBox="1">
            <a:spLocks/>
          </p:cNvSpPr>
          <p:nvPr/>
        </p:nvSpPr>
        <p:spPr>
          <a:xfrm>
            <a:off x="139098" y="4338418"/>
            <a:ext cx="2375161" cy="307777"/>
          </a:xfrm>
          <a:prstGeom prst="rect">
            <a:avLst/>
          </a:prstGeom>
          <a:effectLst/>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dirty="0">
                <a:solidFill>
                  <a:schemeClr val="bg2">
                    <a:lumMod val="10000"/>
                  </a:schemeClr>
                </a:solidFill>
              </a:rPr>
              <a:t>Lorem Ipsum Dolor</a:t>
            </a:r>
          </a:p>
        </p:txBody>
      </p:sp>
      <p:sp>
        <p:nvSpPr>
          <p:cNvPr id="70" name="Text Placeholder 3"/>
          <p:cNvSpPr txBox="1">
            <a:spLocks/>
          </p:cNvSpPr>
          <p:nvPr/>
        </p:nvSpPr>
        <p:spPr>
          <a:xfrm>
            <a:off x="139097" y="5600437"/>
            <a:ext cx="2375161" cy="307777"/>
          </a:xfrm>
          <a:prstGeom prst="rect">
            <a:avLst/>
          </a:prstGeom>
          <a:effectLst/>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dirty="0">
                <a:solidFill>
                  <a:schemeClr val="bg2">
                    <a:lumMod val="10000"/>
                  </a:schemeClr>
                </a:solidFill>
              </a:rPr>
              <a:t>Lorem Ipsum Dolor</a:t>
            </a:r>
          </a:p>
        </p:txBody>
      </p:sp>
      <p:sp>
        <p:nvSpPr>
          <p:cNvPr id="71" name="Text Placeholder 3"/>
          <p:cNvSpPr txBox="1">
            <a:spLocks/>
          </p:cNvSpPr>
          <p:nvPr/>
        </p:nvSpPr>
        <p:spPr>
          <a:xfrm>
            <a:off x="8878054" y="4205282"/>
            <a:ext cx="23193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400" dirty="0">
                <a:solidFill>
                  <a:schemeClr val="bg2">
                    <a:lumMod val="10000"/>
                  </a:schemeClr>
                </a:solidFill>
              </a:rPr>
              <a:t>Lorem ipsum dolor sit amet, consectetur adipiscing elit, sed do eiusmod tempor incididunt</a:t>
            </a:r>
          </a:p>
        </p:txBody>
      </p:sp>
      <p:sp>
        <p:nvSpPr>
          <p:cNvPr id="72" name="Text Placeholder 3"/>
          <p:cNvSpPr txBox="1">
            <a:spLocks/>
          </p:cNvSpPr>
          <p:nvPr/>
        </p:nvSpPr>
        <p:spPr>
          <a:xfrm>
            <a:off x="8035879" y="2986046"/>
            <a:ext cx="23193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400" dirty="0">
                <a:solidFill>
                  <a:schemeClr val="bg2">
                    <a:lumMod val="10000"/>
                  </a:schemeClr>
                </a:solidFill>
              </a:rPr>
              <a:t>Lorem ipsum dolor sit amet, consectetur adipiscing elit, sed do eiusmod tempor incididunt</a:t>
            </a:r>
          </a:p>
        </p:txBody>
      </p:sp>
      <p:sp>
        <p:nvSpPr>
          <p:cNvPr id="73" name="Text Placeholder 3"/>
          <p:cNvSpPr txBox="1">
            <a:spLocks/>
          </p:cNvSpPr>
          <p:nvPr/>
        </p:nvSpPr>
        <p:spPr>
          <a:xfrm>
            <a:off x="7144437" y="1760343"/>
            <a:ext cx="23193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400" dirty="0">
                <a:solidFill>
                  <a:schemeClr val="bg2">
                    <a:lumMod val="10000"/>
                  </a:schemeClr>
                </a:solidFill>
              </a:rPr>
              <a:t>Lorem ipsum dolor sit amet, consectetur adipiscing elit, sed do eiusmod tempor incididunt</a:t>
            </a:r>
          </a:p>
        </p:txBody>
      </p:sp>
      <p:grpSp>
        <p:nvGrpSpPr>
          <p:cNvPr id="45" name="Group 44"/>
          <p:cNvGrpSpPr/>
          <p:nvPr/>
        </p:nvGrpSpPr>
        <p:grpSpPr>
          <a:xfrm>
            <a:off x="754150" y="295106"/>
            <a:ext cx="4364195" cy="665324"/>
            <a:chOff x="754150" y="295106"/>
            <a:chExt cx="4364195" cy="665324"/>
          </a:xfrm>
        </p:grpSpPr>
        <p:sp>
          <p:nvSpPr>
            <p:cNvPr id="46"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47"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48" name="Picture 47">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921940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par>
                                <p:cTn id="8" presetID="22" presetClass="entr" presetSubtype="2" fill="hold" grpId="0" nodeType="withEffect">
                                  <p:stCondLst>
                                    <p:cond delay="500"/>
                                  </p:stCondLst>
                                  <p:childTnLst>
                                    <p:set>
                                      <p:cBhvr>
                                        <p:cTn id="9" dur="1" fill="hold">
                                          <p:stCondLst>
                                            <p:cond delay="0"/>
                                          </p:stCondLst>
                                        </p:cTn>
                                        <p:tgtEl>
                                          <p:spTgt spid="9"/>
                                        </p:tgtEl>
                                        <p:attrNameLst>
                                          <p:attrName>style.visibility</p:attrName>
                                        </p:attrNameLst>
                                      </p:cBhvr>
                                      <p:to>
                                        <p:strVal val="visible"/>
                                      </p:to>
                                    </p:set>
                                    <p:animEffect transition="in" filter="wipe(right)">
                                      <p:cBhvr>
                                        <p:cTn id="10" dur="750"/>
                                        <p:tgtEl>
                                          <p:spTgt spid="9"/>
                                        </p:tgtEl>
                                      </p:cBhvr>
                                    </p:animEffect>
                                  </p:childTnLst>
                                </p:cTn>
                              </p:par>
                            </p:childTnLst>
                          </p:cTn>
                        </p:par>
                        <p:par>
                          <p:cTn id="11" fill="hold">
                            <p:stCondLst>
                              <p:cond delay="1250"/>
                            </p:stCondLst>
                            <p:childTnLst>
                              <p:par>
                                <p:cTn id="12" presetID="22" presetClass="entr" presetSubtype="8" fill="hold" grpId="0" nodeType="afterEffect">
                                  <p:stCondLst>
                                    <p:cond delay="0"/>
                                  </p:stCondLst>
                                  <p:childTnLst>
                                    <p:set>
                                      <p:cBhvr>
                                        <p:cTn id="13" dur="1" fill="hold">
                                          <p:stCondLst>
                                            <p:cond delay="0"/>
                                          </p:stCondLst>
                                        </p:cTn>
                                        <p:tgtEl>
                                          <p:spTgt spid="67"/>
                                        </p:tgtEl>
                                        <p:attrNameLst>
                                          <p:attrName>style.visibility</p:attrName>
                                        </p:attrNameLst>
                                      </p:cBhvr>
                                      <p:to>
                                        <p:strVal val="visible"/>
                                      </p:to>
                                    </p:set>
                                    <p:animEffect transition="in" filter="wipe(left)">
                                      <p:cBhvr>
                                        <p:cTn id="14" dur="750"/>
                                        <p:tgtEl>
                                          <p:spTgt spid="67"/>
                                        </p:tgtEl>
                                      </p:cBhvr>
                                    </p:animEffect>
                                  </p:childTnLst>
                                </p:cTn>
                              </p:par>
                            </p:childTnLst>
                          </p:cTn>
                        </p:par>
                        <p:par>
                          <p:cTn id="15" fill="hold">
                            <p:stCondLst>
                              <p:cond delay="2000"/>
                            </p:stCondLst>
                            <p:childTnLst>
                              <p:par>
                                <p:cTn id="16" presetID="22" presetClass="entr" presetSubtype="8" fill="hold" grpId="0" nodeType="afterEffect">
                                  <p:stCondLst>
                                    <p:cond delay="0"/>
                                  </p:stCondLst>
                                  <p:childTnLst>
                                    <p:set>
                                      <p:cBhvr>
                                        <p:cTn id="17" dur="1" fill="hold">
                                          <p:stCondLst>
                                            <p:cond delay="0"/>
                                          </p:stCondLst>
                                        </p:cTn>
                                        <p:tgtEl>
                                          <p:spTgt spid="62"/>
                                        </p:tgtEl>
                                        <p:attrNameLst>
                                          <p:attrName>style.visibility</p:attrName>
                                        </p:attrNameLst>
                                      </p:cBhvr>
                                      <p:to>
                                        <p:strVal val="visible"/>
                                      </p:to>
                                    </p:set>
                                    <p:animEffect transition="in" filter="wipe(left)">
                                      <p:cBhvr>
                                        <p:cTn id="18" dur="500"/>
                                        <p:tgtEl>
                                          <p:spTgt spid="62"/>
                                        </p:tgtEl>
                                      </p:cBhvr>
                                    </p:animEffect>
                                  </p:childTnLst>
                                </p:cTn>
                              </p:par>
                            </p:childTnLst>
                          </p:cTn>
                        </p:par>
                        <p:par>
                          <p:cTn id="19" fill="hold">
                            <p:stCondLst>
                              <p:cond delay="2500"/>
                            </p:stCondLst>
                            <p:childTnLst>
                              <p:par>
                                <p:cTn id="20" presetID="22" presetClass="entr" presetSubtype="8"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750"/>
                                        <p:tgtEl>
                                          <p:spTgt spid="3"/>
                                        </p:tgtEl>
                                      </p:cBhvr>
                                    </p:animEffect>
                                  </p:childTnLst>
                                </p:cTn>
                              </p:par>
                            </p:childTnLst>
                          </p:cTn>
                        </p:par>
                        <p:par>
                          <p:cTn id="23" fill="hold">
                            <p:stCondLst>
                              <p:cond delay="3250"/>
                            </p:stCondLst>
                            <p:childTnLst>
                              <p:par>
                                <p:cTn id="24" presetID="22" presetClass="entr" presetSubtype="8"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Effect transition="in" filter="wipe(left)">
                                      <p:cBhvr>
                                        <p:cTn id="26" dur="500"/>
                                        <p:tgtEl>
                                          <p:spTgt spid="36"/>
                                        </p:tgtEl>
                                      </p:cBhvr>
                                    </p:animEffect>
                                  </p:childTnLst>
                                </p:cTn>
                              </p:par>
                            </p:childTnLst>
                          </p:cTn>
                        </p:par>
                        <p:par>
                          <p:cTn id="27" fill="hold">
                            <p:stCondLst>
                              <p:cond delay="3750"/>
                            </p:stCondLst>
                            <p:childTnLst>
                              <p:par>
                                <p:cTn id="28" presetID="22" presetClass="entr" presetSubtype="8" fill="hold" grpId="0" nodeType="afterEffect">
                                  <p:stCondLst>
                                    <p:cond delay="0"/>
                                  </p:stCondLst>
                                  <p:childTnLst>
                                    <p:set>
                                      <p:cBhvr>
                                        <p:cTn id="29" dur="1" fill="hold">
                                          <p:stCondLst>
                                            <p:cond delay="0"/>
                                          </p:stCondLst>
                                        </p:cTn>
                                        <p:tgtEl>
                                          <p:spTgt spid="73"/>
                                        </p:tgtEl>
                                        <p:attrNameLst>
                                          <p:attrName>style.visibility</p:attrName>
                                        </p:attrNameLst>
                                      </p:cBhvr>
                                      <p:to>
                                        <p:strVal val="visible"/>
                                      </p:to>
                                    </p:set>
                                    <p:animEffect transition="in" filter="wipe(left)">
                                      <p:cBhvr>
                                        <p:cTn id="30" dur="750"/>
                                        <p:tgtEl>
                                          <p:spTgt spid="73"/>
                                        </p:tgtEl>
                                      </p:cBhvr>
                                    </p:animEffect>
                                  </p:childTnLst>
                                </p:cTn>
                              </p:par>
                            </p:childTnLst>
                          </p:cTn>
                        </p:par>
                        <p:par>
                          <p:cTn id="31" fill="hold">
                            <p:stCondLst>
                              <p:cond delay="4500"/>
                            </p:stCondLst>
                            <p:childTnLst>
                              <p:par>
                                <p:cTn id="32" presetID="22" presetClass="entr" presetSubtype="8" fill="hold" grpId="0" nodeType="afterEffect">
                                  <p:stCondLst>
                                    <p:cond delay="500"/>
                                  </p:stCondLst>
                                  <p:childTnLst>
                                    <p:set>
                                      <p:cBhvr>
                                        <p:cTn id="33" dur="1" fill="hold">
                                          <p:stCondLst>
                                            <p:cond delay="0"/>
                                          </p:stCondLst>
                                        </p:cTn>
                                        <p:tgtEl>
                                          <p:spTgt spid="20"/>
                                        </p:tgtEl>
                                        <p:attrNameLst>
                                          <p:attrName>style.visibility</p:attrName>
                                        </p:attrNameLst>
                                      </p:cBhvr>
                                      <p:to>
                                        <p:strVal val="visible"/>
                                      </p:to>
                                    </p:set>
                                    <p:animEffect transition="in" filter="wipe(left)">
                                      <p:cBhvr>
                                        <p:cTn id="34" dur="750"/>
                                        <p:tgtEl>
                                          <p:spTgt spid="20"/>
                                        </p:tgtEl>
                                      </p:cBhvr>
                                    </p:animEffect>
                                  </p:childTnLst>
                                </p:cTn>
                              </p:par>
                              <p:par>
                                <p:cTn id="35" presetID="22" presetClass="entr" presetSubtype="2" fill="hold" grpId="0" nodeType="withEffect">
                                  <p:stCondLst>
                                    <p:cond delay="500"/>
                                  </p:stCondLst>
                                  <p:childTnLst>
                                    <p:set>
                                      <p:cBhvr>
                                        <p:cTn id="36" dur="1" fill="hold">
                                          <p:stCondLst>
                                            <p:cond delay="0"/>
                                          </p:stCondLst>
                                        </p:cTn>
                                        <p:tgtEl>
                                          <p:spTgt spid="40"/>
                                        </p:tgtEl>
                                        <p:attrNameLst>
                                          <p:attrName>style.visibility</p:attrName>
                                        </p:attrNameLst>
                                      </p:cBhvr>
                                      <p:to>
                                        <p:strVal val="visible"/>
                                      </p:to>
                                    </p:set>
                                    <p:animEffect transition="in" filter="wipe(right)">
                                      <p:cBhvr>
                                        <p:cTn id="37" dur="750"/>
                                        <p:tgtEl>
                                          <p:spTgt spid="40"/>
                                        </p:tgtEl>
                                      </p:cBhvr>
                                    </p:animEffect>
                                  </p:childTnLst>
                                </p:cTn>
                              </p:par>
                            </p:childTnLst>
                          </p:cTn>
                        </p:par>
                        <p:par>
                          <p:cTn id="38" fill="hold">
                            <p:stCondLst>
                              <p:cond delay="5750"/>
                            </p:stCondLst>
                            <p:childTnLst>
                              <p:par>
                                <p:cTn id="39" presetID="22" presetClass="entr" presetSubtype="8" fill="hold" grpId="0" nodeType="afterEffect">
                                  <p:stCondLst>
                                    <p:cond delay="0"/>
                                  </p:stCondLst>
                                  <p:childTnLst>
                                    <p:set>
                                      <p:cBhvr>
                                        <p:cTn id="40" dur="1" fill="hold">
                                          <p:stCondLst>
                                            <p:cond delay="0"/>
                                          </p:stCondLst>
                                        </p:cTn>
                                        <p:tgtEl>
                                          <p:spTgt spid="68"/>
                                        </p:tgtEl>
                                        <p:attrNameLst>
                                          <p:attrName>style.visibility</p:attrName>
                                        </p:attrNameLst>
                                      </p:cBhvr>
                                      <p:to>
                                        <p:strVal val="visible"/>
                                      </p:to>
                                    </p:set>
                                    <p:animEffect transition="in" filter="wipe(left)">
                                      <p:cBhvr>
                                        <p:cTn id="41" dur="750"/>
                                        <p:tgtEl>
                                          <p:spTgt spid="68"/>
                                        </p:tgtEl>
                                      </p:cBhvr>
                                    </p:animEffect>
                                  </p:childTnLst>
                                </p:cTn>
                              </p:par>
                            </p:childTnLst>
                          </p:cTn>
                        </p:par>
                        <p:par>
                          <p:cTn id="42" fill="hold">
                            <p:stCondLst>
                              <p:cond delay="6500"/>
                            </p:stCondLst>
                            <p:childTnLst>
                              <p:par>
                                <p:cTn id="43" presetID="22" presetClass="entr" presetSubtype="8" fill="hold" grpId="0" nodeType="afterEffect">
                                  <p:stCondLst>
                                    <p:cond delay="0"/>
                                  </p:stCondLst>
                                  <p:childTnLst>
                                    <p:set>
                                      <p:cBhvr>
                                        <p:cTn id="44" dur="1" fill="hold">
                                          <p:stCondLst>
                                            <p:cond delay="0"/>
                                          </p:stCondLst>
                                        </p:cTn>
                                        <p:tgtEl>
                                          <p:spTgt spid="63"/>
                                        </p:tgtEl>
                                        <p:attrNameLst>
                                          <p:attrName>style.visibility</p:attrName>
                                        </p:attrNameLst>
                                      </p:cBhvr>
                                      <p:to>
                                        <p:strVal val="visible"/>
                                      </p:to>
                                    </p:set>
                                    <p:animEffect transition="in" filter="wipe(left)">
                                      <p:cBhvr>
                                        <p:cTn id="45" dur="500"/>
                                        <p:tgtEl>
                                          <p:spTgt spid="63"/>
                                        </p:tgtEl>
                                      </p:cBhvr>
                                    </p:animEffect>
                                  </p:childTnLst>
                                </p:cTn>
                              </p:par>
                            </p:childTnLst>
                          </p:cTn>
                        </p:par>
                        <p:par>
                          <p:cTn id="46" fill="hold">
                            <p:stCondLst>
                              <p:cond delay="7000"/>
                            </p:stCondLst>
                            <p:childTnLst>
                              <p:par>
                                <p:cTn id="47" presetID="22" presetClass="entr" presetSubtype="8" fill="hold" nodeType="after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wipe(left)">
                                      <p:cBhvr>
                                        <p:cTn id="49" dur="750"/>
                                        <p:tgtEl>
                                          <p:spTgt spid="10"/>
                                        </p:tgtEl>
                                      </p:cBhvr>
                                    </p:animEffect>
                                  </p:childTnLst>
                                </p:cTn>
                              </p:par>
                            </p:childTnLst>
                          </p:cTn>
                        </p:par>
                        <p:par>
                          <p:cTn id="50" fill="hold">
                            <p:stCondLst>
                              <p:cond delay="7750"/>
                            </p:stCondLst>
                            <p:childTnLst>
                              <p:par>
                                <p:cTn id="51" presetID="22" presetClass="entr" presetSubtype="8" fill="hold" grpId="0" nodeType="after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wipe(left)">
                                      <p:cBhvr>
                                        <p:cTn id="53" dur="500"/>
                                        <p:tgtEl>
                                          <p:spTgt spid="37"/>
                                        </p:tgtEl>
                                      </p:cBhvr>
                                    </p:animEffect>
                                  </p:childTnLst>
                                </p:cTn>
                              </p:par>
                            </p:childTnLst>
                          </p:cTn>
                        </p:par>
                        <p:par>
                          <p:cTn id="54" fill="hold">
                            <p:stCondLst>
                              <p:cond delay="8250"/>
                            </p:stCondLst>
                            <p:childTnLst>
                              <p:par>
                                <p:cTn id="55" presetID="22" presetClass="entr" presetSubtype="8" fill="hold" grpId="0" nodeType="afterEffect">
                                  <p:stCondLst>
                                    <p:cond delay="0"/>
                                  </p:stCondLst>
                                  <p:childTnLst>
                                    <p:set>
                                      <p:cBhvr>
                                        <p:cTn id="56" dur="1" fill="hold">
                                          <p:stCondLst>
                                            <p:cond delay="0"/>
                                          </p:stCondLst>
                                        </p:cTn>
                                        <p:tgtEl>
                                          <p:spTgt spid="72"/>
                                        </p:tgtEl>
                                        <p:attrNameLst>
                                          <p:attrName>style.visibility</p:attrName>
                                        </p:attrNameLst>
                                      </p:cBhvr>
                                      <p:to>
                                        <p:strVal val="visible"/>
                                      </p:to>
                                    </p:set>
                                    <p:animEffect transition="in" filter="wipe(left)">
                                      <p:cBhvr>
                                        <p:cTn id="57" dur="750"/>
                                        <p:tgtEl>
                                          <p:spTgt spid="72"/>
                                        </p:tgtEl>
                                      </p:cBhvr>
                                    </p:animEffect>
                                  </p:childTnLst>
                                </p:cTn>
                              </p:par>
                            </p:childTnLst>
                          </p:cTn>
                        </p:par>
                        <p:par>
                          <p:cTn id="58" fill="hold">
                            <p:stCondLst>
                              <p:cond delay="9000"/>
                            </p:stCondLst>
                            <p:childTnLst>
                              <p:par>
                                <p:cTn id="59" presetID="22" presetClass="entr" presetSubtype="8" fill="hold" grpId="0" nodeType="after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wipe(left)">
                                      <p:cBhvr>
                                        <p:cTn id="61" dur="750"/>
                                        <p:tgtEl>
                                          <p:spTgt spid="21"/>
                                        </p:tgtEl>
                                      </p:cBhvr>
                                    </p:animEffect>
                                  </p:childTnLst>
                                </p:cTn>
                              </p:par>
                              <p:par>
                                <p:cTn id="62" presetID="22" presetClass="entr" presetSubtype="2" fill="hold" grpId="0" nodeType="withEffect">
                                  <p:stCondLst>
                                    <p:cond delay="500"/>
                                  </p:stCondLst>
                                  <p:childTnLst>
                                    <p:set>
                                      <p:cBhvr>
                                        <p:cTn id="63" dur="1" fill="hold">
                                          <p:stCondLst>
                                            <p:cond delay="0"/>
                                          </p:stCondLst>
                                        </p:cTn>
                                        <p:tgtEl>
                                          <p:spTgt spid="41"/>
                                        </p:tgtEl>
                                        <p:attrNameLst>
                                          <p:attrName>style.visibility</p:attrName>
                                        </p:attrNameLst>
                                      </p:cBhvr>
                                      <p:to>
                                        <p:strVal val="visible"/>
                                      </p:to>
                                    </p:set>
                                    <p:animEffect transition="in" filter="wipe(right)">
                                      <p:cBhvr>
                                        <p:cTn id="64" dur="750"/>
                                        <p:tgtEl>
                                          <p:spTgt spid="41"/>
                                        </p:tgtEl>
                                      </p:cBhvr>
                                    </p:animEffect>
                                  </p:childTnLst>
                                </p:cTn>
                              </p:par>
                            </p:childTnLst>
                          </p:cTn>
                        </p:par>
                        <p:par>
                          <p:cTn id="65" fill="hold">
                            <p:stCondLst>
                              <p:cond delay="10250"/>
                            </p:stCondLst>
                            <p:childTnLst>
                              <p:par>
                                <p:cTn id="66" presetID="22" presetClass="entr" presetSubtype="8" fill="hold" grpId="0" nodeType="afterEffect">
                                  <p:stCondLst>
                                    <p:cond delay="0"/>
                                  </p:stCondLst>
                                  <p:childTnLst>
                                    <p:set>
                                      <p:cBhvr>
                                        <p:cTn id="67" dur="1" fill="hold">
                                          <p:stCondLst>
                                            <p:cond delay="0"/>
                                          </p:stCondLst>
                                        </p:cTn>
                                        <p:tgtEl>
                                          <p:spTgt spid="69"/>
                                        </p:tgtEl>
                                        <p:attrNameLst>
                                          <p:attrName>style.visibility</p:attrName>
                                        </p:attrNameLst>
                                      </p:cBhvr>
                                      <p:to>
                                        <p:strVal val="visible"/>
                                      </p:to>
                                    </p:set>
                                    <p:animEffect transition="in" filter="wipe(left)">
                                      <p:cBhvr>
                                        <p:cTn id="68" dur="750"/>
                                        <p:tgtEl>
                                          <p:spTgt spid="69"/>
                                        </p:tgtEl>
                                      </p:cBhvr>
                                    </p:animEffect>
                                  </p:childTnLst>
                                </p:cTn>
                              </p:par>
                            </p:childTnLst>
                          </p:cTn>
                        </p:par>
                        <p:par>
                          <p:cTn id="69" fill="hold">
                            <p:stCondLst>
                              <p:cond delay="11000"/>
                            </p:stCondLst>
                            <p:childTnLst>
                              <p:par>
                                <p:cTn id="70" presetID="22" presetClass="entr" presetSubtype="8" fill="hold" grpId="0" nodeType="afterEffect">
                                  <p:stCondLst>
                                    <p:cond delay="0"/>
                                  </p:stCondLst>
                                  <p:childTnLst>
                                    <p:set>
                                      <p:cBhvr>
                                        <p:cTn id="71" dur="1" fill="hold">
                                          <p:stCondLst>
                                            <p:cond delay="0"/>
                                          </p:stCondLst>
                                        </p:cTn>
                                        <p:tgtEl>
                                          <p:spTgt spid="64"/>
                                        </p:tgtEl>
                                        <p:attrNameLst>
                                          <p:attrName>style.visibility</p:attrName>
                                        </p:attrNameLst>
                                      </p:cBhvr>
                                      <p:to>
                                        <p:strVal val="visible"/>
                                      </p:to>
                                    </p:set>
                                    <p:animEffect transition="in" filter="wipe(left)">
                                      <p:cBhvr>
                                        <p:cTn id="72" dur="500"/>
                                        <p:tgtEl>
                                          <p:spTgt spid="64"/>
                                        </p:tgtEl>
                                      </p:cBhvr>
                                    </p:animEffect>
                                  </p:childTnLst>
                                </p:cTn>
                              </p:par>
                            </p:childTnLst>
                          </p:cTn>
                        </p:par>
                        <p:par>
                          <p:cTn id="73" fill="hold">
                            <p:stCondLst>
                              <p:cond delay="11500"/>
                            </p:stCondLst>
                            <p:childTnLst>
                              <p:par>
                                <p:cTn id="74" presetID="22" presetClass="entr" presetSubtype="8" fill="hold" nodeType="afterEffect">
                                  <p:stCondLst>
                                    <p:cond delay="0"/>
                                  </p:stCondLst>
                                  <p:childTnLst>
                                    <p:set>
                                      <p:cBhvr>
                                        <p:cTn id="75" dur="1" fill="hold">
                                          <p:stCondLst>
                                            <p:cond delay="0"/>
                                          </p:stCondLst>
                                        </p:cTn>
                                        <p:tgtEl>
                                          <p:spTgt spid="11"/>
                                        </p:tgtEl>
                                        <p:attrNameLst>
                                          <p:attrName>style.visibility</p:attrName>
                                        </p:attrNameLst>
                                      </p:cBhvr>
                                      <p:to>
                                        <p:strVal val="visible"/>
                                      </p:to>
                                    </p:set>
                                    <p:animEffect transition="in" filter="wipe(left)">
                                      <p:cBhvr>
                                        <p:cTn id="76" dur="750"/>
                                        <p:tgtEl>
                                          <p:spTgt spid="11"/>
                                        </p:tgtEl>
                                      </p:cBhvr>
                                    </p:animEffect>
                                  </p:childTnLst>
                                </p:cTn>
                              </p:par>
                            </p:childTnLst>
                          </p:cTn>
                        </p:par>
                        <p:par>
                          <p:cTn id="77" fill="hold">
                            <p:stCondLst>
                              <p:cond delay="12250"/>
                            </p:stCondLst>
                            <p:childTnLst>
                              <p:par>
                                <p:cTn id="78" presetID="22" presetClass="entr" presetSubtype="8" fill="hold" grpId="0" nodeType="afterEffect">
                                  <p:stCondLst>
                                    <p:cond delay="0"/>
                                  </p:stCondLst>
                                  <p:childTnLst>
                                    <p:set>
                                      <p:cBhvr>
                                        <p:cTn id="79" dur="1" fill="hold">
                                          <p:stCondLst>
                                            <p:cond delay="0"/>
                                          </p:stCondLst>
                                        </p:cTn>
                                        <p:tgtEl>
                                          <p:spTgt spid="43"/>
                                        </p:tgtEl>
                                        <p:attrNameLst>
                                          <p:attrName>style.visibility</p:attrName>
                                        </p:attrNameLst>
                                      </p:cBhvr>
                                      <p:to>
                                        <p:strVal val="visible"/>
                                      </p:to>
                                    </p:set>
                                    <p:animEffect transition="in" filter="wipe(left)">
                                      <p:cBhvr>
                                        <p:cTn id="80" dur="500"/>
                                        <p:tgtEl>
                                          <p:spTgt spid="43"/>
                                        </p:tgtEl>
                                      </p:cBhvr>
                                    </p:animEffect>
                                  </p:childTnLst>
                                </p:cTn>
                              </p:par>
                            </p:childTnLst>
                          </p:cTn>
                        </p:par>
                        <p:par>
                          <p:cTn id="81" fill="hold">
                            <p:stCondLst>
                              <p:cond delay="12750"/>
                            </p:stCondLst>
                            <p:childTnLst>
                              <p:par>
                                <p:cTn id="82" presetID="22" presetClass="entr" presetSubtype="8" fill="hold" grpId="0" nodeType="afterEffect">
                                  <p:stCondLst>
                                    <p:cond delay="0"/>
                                  </p:stCondLst>
                                  <p:childTnLst>
                                    <p:set>
                                      <p:cBhvr>
                                        <p:cTn id="83" dur="1" fill="hold">
                                          <p:stCondLst>
                                            <p:cond delay="0"/>
                                          </p:stCondLst>
                                        </p:cTn>
                                        <p:tgtEl>
                                          <p:spTgt spid="71"/>
                                        </p:tgtEl>
                                        <p:attrNameLst>
                                          <p:attrName>style.visibility</p:attrName>
                                        </p:attrNameLst>
                                      </p:cBhvr>
                                      <p:to>
                                        <p:strVal val="visible"/>
                                      </p:to>
                                    </p:set>
                                    <p:animEffect transition="in" filter="wipe(left)">
                                      <p:cBhvr>
                                        <p:cTn id="84" dur="750"/>
                                        <p:tgtEl>
                                          <p:spTgt spid="71"/>
                                        </p:tgtEl>
                                      </p:cBhvr>
                                    </p:animEffect>
                                  </p:childTnLst>
                                </p:cTn>
                              </p:par>
                            </p:childTnLst>
                          </p:cTn>
                        </p:par>
                        <p:par>
                          <p:cTn id="85" fill="hold">
                            <p:stCondLst>
                              <p:cond delay="13500"/>
                            </p:stCondLst>
                            <p:childTnLst>
                              <p:par>
                                <p:cTn id="86" presetID="22" presetClass="entr" presetSubtype="8" fill="hold" grpId="0" nodeType="afterEffect">
                                  <p:stCondLst>
                                    <p:cond delay="500"/>
                                  </p:stCondLst>
                                  <p:childTnLst>
                                    <p:set>
                                      <p:cBhvr>
                                        <p:cTn id="87" dur="1" fill="hold">
                                          <p:stCondLst>
                                            <p:cond delay="0"/>
                                          </p:stCondLst>
                                        </p:cTn>
                                        <p:tgtEl>
                                          <p:spTgt spid="22"/>
                                        </p:tgtEl>
                                        <p:attrNameLst>
                                          <p:attrName>style.visibility</p:attrName>
                                        </p:attrNameLst>
                                      </p:cBhvr>
                                      <p:to>
                                        <p:strVal val="visible"/>
                                      </p:to>
                                    </p:set>
                                    <p:animEffect transition="in" filter="wipe(left)">
                                      <p:cBhvr>
                                        <p:cTn id="88" dur="750"/>
                                        <p:tgtEl>
                                          <p:spTgt spid="22"/>
                                        </p:tgtEl>
                                      </p:cBhvr>
                                    </p:animEffect>
                                  </p:childTnLst>
                                </p:cTn>
                              </p:par>
                              <p:par>
                                <p:cTn id="89" presetID="22" presetClass="entr" presetSubtype="2" fill="hold" grpId="0" nodeType="withEffect">
                                  <p:stCondLst>
                                    <p:cond delay="500"/>
                                  </p:stCondLst>
                                  <p:childTnLst>
                                    <p:set>
                                      <p:cBhvr>
                                        <p:cTn id="90" dur="1" fill="hold">
                                          <p:stCondLst>
                                            <p:cond delay="0"/>
                                          </p:stCondLst>
                                        </p:cTn>
                                        <p:tgtEl>
                                          <p:spTgt spid="42"/>
                                        </p:tgtEl>
                                        <p:attrNameLst>
                                          <p:attrName>style.visibility</p:attrName>
                                        </p:attrNameLst>
                                      </p:cBhvr>
                                      <p:to>
                                        <p:strVal val="visible"/>
                                      </p:to>
                                    </p:set>
                                    <p:animEffect transition="in" filter="wipe(right)">
                                      <p:cBhvr>
                                        <p:cTn id="91" dur="750"/>
                                        <p:tgtEl>
                                          <p:spTgt spid="42"/>
                                        </p:tgtEl>
                                      </p:cBhvr>
                                    </p:animEffect>
                                  </p:childTnLst>
                                </p:cTn>
                              </p:par>
                            </p:childTnLst>
                          </p:cTn>
                        </p:par>
                        <p:par>
                          <p:cTn id="92" fill="hold">
                            <p:stCondLst>
                              <p:cond delay="14750"/>
                            </p:stCondLst>
                            <p:childTnLst>
                              <p:par>
                                <p:cTn id="93" presetID="22" presetClass="entr" presetSubtype="8" fill="hold" grpId="0" nodeType="afterEffect">
                                  <p:stCondLst>
                                    <p:cond delay="0"/>
                                  </p:stCondLst>
                                  <p:childTnLst>
                                    <p:set>
                                      <p:cBhvr>
                                        <p:cTn id="94" dur="1" fill="hold">
                                          <p:stCondLst>
                                            <p:cond delay="0"/>
                                          </p:stCondLst>
                                        </p:cTn>
                                        <p:tgtEl>
                                          <p:spTgt spid="70"/>
                                        </p:tgtEl>
                                        <p:attrNameLst>
                                          <p:attrName>style.visibility</p:attrName>
                                        </p:attrNameLst>
                                      </p:cBhvr>
                                      <p:to>
                                        <p:strVal val="visible"/>
                                      </p:to>
                                    </p:set>
                                    <p:animEffect transition="in" filter="wipe(left)">
                                      <p:cBhvr>
                                        <p:cTn id="95" dur="750"/>
                                        <p:tgtEl>
                                          <p:spTgt spid="70"/>
                                        </p:tgtEl>
                                      </p:cBhvr>
                                    </p:animEffect>
                                  </p:childTnLst>
                                </p:cTn>
                              </p:par>
                            </p:childTnLst>
                          </p:cTn>
                        </p:par>
                        <p:par>
                          <p:cTn id="96" fill="hold">
                            <p:stCondLst>
                              <p:cond delay="15500"/>
                            </p:stCondLst>
                            <p:childTnLst>
                              <p:par>
                                <p:cTn id="97" presetID="22" presetClass="entr" presetSubtype="8" fill="hold" grpId="0" nodeType="afterEffect">
                                  <p:stCondLst>
                                    <p:cond delay="0"/>
                                  </p:stCondLst>
                                  <p:childTnLst>
                                    <p:set>
                                      <p:cBhvr>
                                        <p:cTn id="98" dur="1" fill="hold">
                                          <p:stCondLst>
                                            <p:cond delay="0"/>
                                          </p:stCondLst>
                                        </p:cTn>
                                        <p:tgtEl>
                                          <p:spTgt spid="65"/>
                                        </p:tgtEl>
                                        <p:attrNameLst>
                                          <p:attrName>style.visibility</p:attrName>
                                        </p:attrNameLst>
                                      </p:cBhvr>
                                      <p:to>
                                        <p:strVal val="visible"/>
                                      </p:to>
                                    </p:set>
                                    <p:animEffect transition="in" filter="wipe(left)">
                                      <p:cBhvr>
                                        <p:cTn id="99" dur="500"/>
                                        <p:tgtEl>
                                          <p:spTgt spid="65"/>
                                        </p:tgtEl>
                                      </p:cBhvr>
                                    </p:animEffect>
                                  </p:childTnLst>
                                </p:cTn>
                              </p:par>
                            </p:childTnLst>
                          </p:cTn>
                        </p:par>
                        <p:par>
                          <p:cTn id="100" fill="hold">
                            <p:stCondLst>
                              <p:cond delay="16000"/>
                            </p:stCondLst>
                            <p:childTnLst>
                              <p:par>
                                <p:cTn id="101" presetID="22" presetClass="entr" presetSubtype="8" fill="hold" nodeType="afterEffect">
                                  <p:stCondLst>
                                    <p:cond delay="0"/>
                                  </p:stCondLst>
                                  <p:childTnLst>
                                    <p:set>
                                      <p:cBhvr>
                                        <p:cTn id="102" dur="1" fill="hold">
                                          <p:stCondLst>
                                            <p:cond delay="0"/>
                                          </p:stCondLst>
                                        </p:cTn>
                                        <p:tgtEl>
                                          <p:spTgt spid="12"/>
                                        </p:tgtEl>
                                        <p:attrNameLst>
                                          <p:attrName>style.visibility</p:attrName>
                                        </p:attrNameLst>
                                      </p:cBhvr>
                                      <p:to>
                                        <p:strVal val="visible"/>
                                      </p:to>
                                    </p:set>
                                    <p:animEffect transition="in" filter="wipe(left)">
                                      <p:cBhvr>
                                        <p:cTn id="103" dur="750"/>
                                        <p:tgtEl>
                                          <p:spTgt spid="12"/>
                                        </p:tgtEl>
                                      </p:cBhvr>
                                    </p:animEffect>
                                  </p:childTnLst>
                                </p:cTn>
                              </p:par>
                            </p:childTnLst>
                          </p:cTn>
                        </p:par>
                        <p:par>
                          <p:cTn id="104" fill="hold">
                            <p:stCondLst>
                              <p:cond delay="16750"/>
                            </p:stCondLst>
                            <p:childTnLst>
                              <p:par>
                                <p:cTn id="105" presetID="22" presetClass="entr" presetSubtype="8" fill="hold" grpId="0" nodeType="afterEffect">
                                  <p:stCondLst>
                                    <p:cond delay="0"/>
                                  </p:stCondLst>
                                  <p:childTnLst>
                                    <p:set>
                                      <p:cBhvr>
                                        <p:cTn id="106" dur="1" fill="hold">
                                          <p:stCondLst>
                                            <p:cond delay="0"/>
                                          </p:stCondLst>
                                        </p:cTn>
                                        <p:tgtEl>
                                          <p:spTgt spid="44"/>
                                        </p:tgtEl>
                                        <p:attrNameLst>
                                          <p:attrName>style.visibility</p:attrName>
                                        </p:attrNameLst>
                                      </p:cBhvr>
                                      <p:to>
                                        <p:strVal val="visible"/>
                                      </p:to>
                                    </p:set>
                                    <p:animEffect transition="in" filter="wipe(left)">
                                      <p:cBhvr>
                                        <p:cTn id="107" dur="500"/>
                                        <p:tgtEl>
                                          <p:spTgt spid="44"/>
                                        </p:tgtEl>
                                      </p:cBhvr>
                                    </p:animEffect>
                                  </p:childTnLst>
                                </p:cTn>
                              </p:par>
                            </p:childTnLst>
                          </p:cTn>
                        </p:par>
                        <p:par>
                          <p:cTn id="108" fill="hold">
                            <p:stCondLst>
                              <p:cond delay="17250"/>
                            </p:stCondLst>
                            <p:childTnLst>
                              <p:par>
                                <p:cTn id="109" presetID="22" presetClass="entr" presetSubtype="8" fill="hold" grpId="0" nodeType="afterEffect">
                                  <p:stCondLst>
                                    <p:cond delay="0"/>
                                  </p:stCondLst>
                                  <p:childTnLst>
                                    <p:set>
                                      <p:cBhvr>
                                        <p:cTn id="110" dur="1" fill="hold">
                                          <p:stCondLst>
                                            <p:cond delay="0"/>
                                          </p:stCondLst>
                                        </p:cTn>
                                        <p:tgtEl>
                                          <p:spTgt spid="66"/>
                                        </p:tgtEl>
                                        <p:attrNameLst>
                                          <p:attrName>style.visibility</p:attrName>
                                        </p:attrNameLst>
                                      </p:cBhvr>
                                      <p:to>
                                        <p:strVal val="visible"/>
                                      </p:to>
                                    </p:set>
                                    <p:animEffect transition="in" filter="wipe(left)">
                                      <p:cBhvr>
                                        <p:cTn id="111" dur="75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20" grpId="0" animBg="1"/>
      <p:bldP spid="21" grpId="0" animBg="1"/>
      <p:bldP spid="22" grpId="0" animBg="1"/>
      <p:bldP spid="40" grpId="0" animBg="1"/>
      <p:bldP spid="41" grpId="0" animBg="1"/>
      <p:bldP spid="42" grpId="0" animBg="1"/>
      <p:bldP spid="36" grpId="0" animBg="1"/>
      <p:bldP spid="37" grpId="0" animBg="1"/>
      <p:bldP spid="43" grpId="0" animBg="1"/>
      <p:bldP spid="44" grpId="0" animBg="1"/>
      <p:bldP spid="62" grpId="0" animBg="1"/>
      <p:bldP spid="63" grpId="0" animBg="1"/>
      <p:bldP spid="64" grpId="0" animBg="1"/>
      <p:bldP spid="65" grpId="0" animBg="1"/>
      <p:bldP spid="66" grpId="0"/>
      <p:bldP spid="67" grpId="0"/>
      <p:bldP spid="68" grpId="0"/>
      <p:bldP spid="69" grpId="0"/>
      <p:bldP spid="70" grpId="0"/>
      <p:bldP spid="71" grpId="0"/>
      <p:bldP spid="72" grpId="0"/>
      <p:bldP spid="7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3146</TotalTime>
  <Words>1196</Words>
  <Application>Microsoft Office PowerPoint</Application>
  <PresentationFormat>Widescreen</PresentationFormat>
  <Paragraphs>57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611</cp:revision>
  <dcterms:created xsi:type="dcterms:W3CDTF">2015-12-31T02:20:12Z</dcterms:created>
  <dcterms:modified xsi:type="dcterms:W3CDTF">2016-09-19T20:54:00Z</dcterms:modified>
</cp:coreProperties>
</file>