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000000"/>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113276" y="4208025"/>
            <a:ext cx="1706880" cy="508000"/>
            <a:chOff x="6572357" y="3914649"/>
            <a:chExt cx="1706880" cy="508000"/>
          </a:xfrm>
        </p:grpSpPr>
        <p:cxnSp>
          <p:nvCxnSpPr>
            <p:cNvPr id="29" name="Straight Connector 28"/>
            <p:cNvCxnSpPr/>
            <p:nvPr/>
          </p:nvCxnSpPr>
          <p:spPr>
            <a:xfrm rot="10800000">
              <a:off x="6572357" y="420738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30" name="Trapezoid 29"/>
            <p:cNvSpPr/>
            <p:nvPr/>
          </p:nvSpPr>
          <p:spPr>
            <a:xfrm rot="10800000" flipH="1">
              <a:off x="6944891" y="4215215"/>
              <a:ext cx="1190624" cy="203200"/>
            </a:xfrm>
            <a:prstGeom prst="trapezoid">
              <a:avLst>
                <a:gd name="adj" fmla="val 62501"/>
              </a:avLst>
            </a:pr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Parallelogram 30"/>
            <p:cNvSpPr/>
            <p:nvPr/>
          </p:nvSpPr>
          <p:spPr>
            <a:xfrm flipV="1">
              <a:off x="6698290" y="3914649"/>
              <a:ext cx="1312339" cy="508000"/>
            </a:xfrm>
            <a:prstGeom prst="parallelogram">
              <a:avLst>
                <a:gd name="adj" fmla="val 63243"/>
              </a:avLst>
            </a:prstGeom>
            <a:solidFill>
              <a:srgbClr val="3B3838"/>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8" name="Group 37"/>
          <p:cNvGrpSpPr/>
          <p:nvPr/>
        </p:nvGrpSpPr>
        <p:grpSpPr>
          <a:xfrm>
            <a:off x="6867330" y="4217439"/>
            <a:ext cx="1706880" cy="508000"/>
            <a:chOff x="6572359" y="1313899"/>
            <a:chExt cx="1706880" cy="508000"/>
          </a:xfrm>
        </p:grpSpPr>
        <p:cxnSp>
          <p:nvCxnSpPr>
            <p:cNvPr id="39" name="Straight Connector 38"/>
            <p:cNvCxnSpPr/>
            <p:nvPr/>
          </p:nvCxnSpPr>
          <p:spPr>
            <a:xfrm rot="10800000">
              <a:off x="6572359" y="160663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0" name="Trapezoid 39"/>
            <p:cNvSpPr/>
            <p:nvPr/>
          </p:nvSpPr>
          <p:spPr>
            <a:xfrm rot="10800000" flipH="1">
              <a:off x="6944893" y="1614466"/>
              <a:ext cx="1190624" cy="203200"/>
            </a:xfrm>
            <a:prstGeom prst="trapezoid">
              <a:avLst>
                <a:gd name="adj" fmla="val 62501"/>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Parallelogram 40"/>
            <p:cNvSpPr/>
            <p:nvPr/>
          </p:nvSpPr>
          <p:spPr>
            <a:xfrm flipV="1">
              <a:off x="6698291" y="1313899"/>
              <a:ext cx="1312339" cy="508000"/>
            </a:xfrm>
            <a:prstGeom prst="parallelogram">
              <a:avLst>
                <a:gd name="adj" fmla="val 63243"/>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 name="Oval 1"/>
          <p:cNvSpPr/>
          <p:nvPr/>
        </p:nvSpPr>
        <p:spPr>
          <a:xfrm>
            <a:off x="1780435" y="1141780"/>
            <a:ext cx="2743200" cy="2743200"/>
          </a:xfrm>
          <a:prstGeom prst="ellipse">
            <a:avLst/>
          </a:prstGeom>
          <a:blipFill>
            <a:blip r:embed="rId2"/>
            <a:stretch>
              <a:fillRect l="-3000" t="-3000" r="-3000" b="-3000"/>
            </a:stretch>
          </a:blipFill>
          <a:ln w="38100">
            <a:solidFill>
              <a:srgbClr val="76717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565540" y="1141961"/>
            <a:ext cx="2743200" cy="2743200"/>
          </a:xfrm>
          <a:prstGeom prst="ellipse">
            <a:avLst/>
          </a:prstGeom>
          <a:blipFill>
            <a:blip r:embed="rId3"/>
            <a:stretch>
              <a:fillRect l="-3000" t="-3000" r="-3000" b="-3000"/>
            </a:stretch>
          </a:blipFill>
          <a:ln w="38100">
            <a:solidFill>
              <a:srgbClr val="3B3838"/>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963089" y="1767010"/>
            <a:ext cx="2141368" cy="1569660"/>
          </a:xfrm>
          <a:prstGeom prst="rect">
            <a:avLst/>
          </a:prstGeom>
          <a:noFill/>
        </p:spPr>
        <p:txBody>
          <a:bodyPr wrap="square" rtlCol="0">
            <a:spAutoFit/>
          </a:bodyPr>
          <a:lstStyle/>
          <a:p>
            <a:pPr algn="ctr"/>
            <a:r>
              <a:rPr lang="en-US" sz="9600" dirty="0">
                <a:solidFill>
                  <a:schemeClr val="bg1">
                    <a:lumMod val="75000"/>
                  </a:schemeClr>
                </a:solidFill>
                <a:latin typeface="Calibri" panose="020F0502020204030204" pitchFamily="34" charset="0"/>
                <a:cs typeface="Estrangelo Edessa" panose="03080600000000000000" pitchFamily="66" charset="0"/>
              </a:rPr>
              <a:t>VS</a:t>
            </a:r>
          </a:p>
        </p:txBody>
      </p:sp>
      <p:sp>
        <p:nvSpPr>
          <p:cNvPr id="21" name="Rectangle 20"/>
          <p:cNvSpPr/>
          <p:nvPr/>
        </p:nvSpPr>
        <p:spPr>
          <a:xfrm>
            <a:off x="1085995" y="4480667"/>
            <a:ext cx="4268601" cy="2221377"/>
          </a:xfrm>
          <a:prstGeom prst="rect">
            <a:avLst/>
          </a:prstGeom>
          <a:solidFill>
            <a:schemeClr val="tx1">
              <a:alpha val="40000"/>
            </a:schemeClr>
          </a:solidFill>
          <a:ln w="6350">
            <a:solidFill>
              <a:schemeClr val="bg1">
                <a:lumMod val="7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Text Placeholder 3"/>
          <p:cNvSpPr txBox="1">
            <a:spLocks/>
          </p:cNvSpPr>
          <p:nvPr/>
        </p:nvSpPr>
        <p:spPr>
          <a:xfrm>
            <a:off x="2386574" y="4931924"/>
            <a:ext cx="2980941" cy="158812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767171"/>
                </a:solidFill>
              </a:rPr>
              <a:t>Lorem Ipsum Dolor</a:t>
            </a:r>
            <a:endParaRPr lang="en-US" sz="2000" dirty="0">
              <a:solidFill>
                <a:srgbClr val="767171"/>
              </a:solidFill>
            </a:endParaRPr>
          </a:p>
          <a:p>
            <a:pPr algn="l" defTabSz="1219170">
              <a:spcBef>
                <a:spcPct val="20000"/>
              </a:spcBef>
              <a:defRPr/>
            </a:pPr>
            <a:r>
              <a:rPr lang="en-US" dirty="0">
                <a:solidFill>
                  <a:schemeClr val="bg1">
                    <a:lumMod val="85000"/>
                  </a:schemeClr>
                </a:solidFill>
              </a:rPr>
              <a:t>Lorem ipsum dolor sit amet, consectetur adipiscing elit, sed do eiusmod tempor incididunt ut labore et dolore magna aliqua. Ut enim ad minim veniam</a:t>
            </a:r>
            <a:endParaRPr lang="en-US" sz="1400" dirty="0">
              <a:solidFill>
                <a:schemeClr val="bg1">
                  <a:lumMod val="85000"/>
                </a:schemeClr>
              </a:solidFill>
            </a:endParaRPr>
          </a:p>
        </p:txBody>
      </p:sp>
      <p:sp>
        <p:nvSpPr>
          <p:cNvPr id="36" name="Freeform 35"/>
          <p:cNvSpPr/>
          <p:nvPr/>
        </p:nvSpPr>
        <p:spPr>
          <a:xfrm rot="16200000" flipH="1" flipV="1">
            <a:off x="1009021" y="4438211"/>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rgbClr val="76717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2" name="Rectangle 41"/>
          <p:cNvSpPr/>
          <p:nvPr/>
        </p:nvSpPr>
        <p:spPr>
          <a:xfrm>
            <a:off x="6847809" y="4506723"/>
            <a:ext cx="4270248" cy="2221377"/>
          </a:xfrm>
          <a:prstGeom prst="rect">
            <a:avLst/>
          </a:prstGeom>
          <a:solidFill>
            <a:schemeClr val="tx1">
              <a:alpha val="40000"/>
            </a:schemeClr>
          </a:solidFill>
          <a:ln w="6350">
            <a:solidFill>
              <a:schemeClr val="bg1">
                <a:lumMod val="7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Text Placeholder 3"/>
          <p:cNvSpPr txBox="1">
            <a:spLocks/>
          </p:cNvSpPr>
          <p:nvPr/>
        </p:nvSpPr>
        <p:spPr>
          <a:xfrm>
            <a:off x="8137116" y="4931924"/>
            <a:ext cx="2980941" cy="158812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3B3838"/>
                </a:solidFill>
              </a:rPr>
              <a:t>Lorem Ipsum Dolor</a:t>
            </a:r>
            <a:endParaRPr lang="en-US" sz="2000" dirty="0">
              <a:solidFill>
                <a:srgbClr val="3B3838"/>
              </a:solidFill>
            </a:endParaRPr>
          </a:p>
          <a:p>
            <a:pPr algn="l" defTabSz="1219170">
              <a:spcBef>
                <a:spcPct val="20000"/>
              </a:spcBef>
              <a:defRPr/>
            </a:pPr>
            <a:r>
              <a:rPr lang="en-US" dirty="0">
                <a:solidFill>
                  <a:schemeClr val="bg1">
                    <a:lumMod val="85000"/>
                  </a:schemeClr>
                </a:solidFill>
              </a:rPr>
              <a:t>Lorem ipsum dolor sit amet, consectetur adipiscing elit, sed do eiusmod tempor incididunt ut labore et dolore magna aliqua. Ut enim ad minim veniam</a:t>
            </a:r>
            <a:endParaRPr lang="en-US" sz="1400" dirty="0">
              <a:solidFill>
                <a:schemeClr val="bg1">
                  <a:lumMod val="85000"/>
                </a:schemeClr>
              </a:solidFill>
            </a:endParaRPr>
          </a:p>
        </p:txBody>
      </p:sp>
      <p:sp>
        <p:nvSpPr>
          <p:cNvPr id="33" name="Freeform 32"/>
          <p:cNvSpPr/>
          <p:nvPr/>
        </p:nvSpPr>
        <p:spPr>
          <a:xfrm rot="16200000" flipH="1" flipV="1">
            <a:off x="6763075" y="4436193"/>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rgbClr val="3B383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Freeform 62"/>
          <p:cNvSpPr>
            <a:spLocks noChangeAspect="1" noEditPoints="1"/>
          </p:cNvSpPr>
          <p:nvPr/>
        </p:nvSpPr>
        <p:spPr bwMode="auto">
          <a:xfrm>
            <a:off x="1465516" y="4442071"/>
            <a:ext cx="544288" cy="54864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nvGrpSpPr>
          <p:cNvPr id="47" name="Group 91"/>
          <p:cNvGrpSpPr>
            <a:grpSpLocks noChangeAspect="1"/>
          </p:cNvGrpSpPr>
          <p:nvPr/>
        </p:nvGrpSpPr>
        <p:grpSpPr>
          <a:xfrm>
            <a:off x="7290569" y="4435433"/>
            <a:ext cx="397395" cy="548640"/>
            <a:chOff x="5011738" y="2427288"/>
            <a:chExt cx="212725" cy="293688"/>
          </a:xfrm>
          <a:solidFill>
            <a:schemeClr val="bg1"/>
          </a:solidFill>
          <a:effectLst>
            <a:outerShdw blurRad="50800" dist="38100" dir="2700000" algn="tl" rotWithShape="0">
              <a:prstClr val="black">
                <a:alpha val="40000"/>
              </a:prstClr>
            </a:outerShdw>
          </a:effectLst>
        </p:grpSpPr>
        <p:sp>
          <p:nvSpPr>
            <p:cNvPr id="48"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31"/>
          <p:cNvGrpSpPr/>
          <p:nvPr/>
        </p:nvGrpSpPr>
        <p:grpSpPr>
          <a:xfrm>
            <a:off x="754150" y="295106"/>
            <a:ext cx="4364195" cy="665324"/>
            <a:chOff x="754150" y="295106"/>
            <a:chExt cx="4364195" cy="665324"/>
          </a:xfrm>
        </p:grpSpPr>
        <p:sp>
          <p:nvSpPr>
            <p:cNvPr id="3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7" name="Picture 3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196978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ppt_w</p:attrName>
                                        </p:attrNameLst>
                                      </p:cBhvr>
                                      <p:tavLst>
                                        <p:tav tm="0">
                                          <p:val>
                                            <p:fltVal val="0"/>
                                          </p:val>
                                        </p:tav>
                                        <p:tav tm="100000">
                                          <p:val>
                                            <p:strVal val="#ppt_w"/>
                                          </p:val>
                                        </p:tav>
                                      </p:tavLst>
                                    </p:anim>
                                    <p:anim calcmode="lin" valueType="num">
                                      <p:cBhvr>
                                        <p:cTn id="8" dur="750" fill="hold"/>
                                        <p:tgtEl>
                                          <p:spTgt spid="2"/>
                                        </p:tgtEl>
                                        <p:attrNameLst>
                                          <p:attrName>ppt_h</p:attrName>
                                        </p:attrNameLst>
                                      </p:cBhvr>
                                      <p:tavLst>
                                        <p:tav tm="0">
                                          <p:val>
                                            <p:fltVal val="0"/>
                                          </p:val>
                                        </p:tav>
                                        <p:tav tm="100000">
                                          <p:val>
                                            <p:strVal val="#ppt_h"/>
                                          </p:val>
                                        </p:tav>
                                      </p:tavLst>
                                    </p:anim>
                                    <p:animEffect transition="in" filter="fade">
                                      <p:cBhvr>
                                        <p:cTn id="9" dur="750"/>
                                        <p:tgtEl>
                                          <p:spTgt spid="2"/>
                                        </p:tgtEl>
                                      </p:cBhvr>
                                    </p:animEffect>
                                  </p:childTnLst>
                                </p:cTn>
                              </p:par>
                            </p:childTnLst>
                          </p:cTn>
                        </p:par>
                        <p:par>
                          <p:cTn id="10" fill="hold">
                            <p:stCondLst>
                              <p:cond delay="750"/>
                            </p:stCondLst>
                            <p:childTnLst>
                              <p:par>
                                <p:cTn id="11" presetID="22" presetClass="entr" presetSubtype="1"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up)">
                                      <p:cBhvr>
                                        <p:cTn id="13" dur="500"/>
                                        <p:tgtEl>
                                          <p:spTgt spid="21"/>
                                        </p:tgtEl>
                                      </p:cBhvr>
                                    </p:animEffect>
                                  </p:childTnLst>
                                </p:cTn>
                              </p:par>
                            </p:childTnLst>
                          </p:cTn>
                        </p:par>
                        <p:par>
                          <p:cTn id="14" fill="hold">
                            <p:stCondLst>
                              <p:cond delay="1250"/>
                            </p:stCondLst>
                            <p:childTnLst>
                              <p:par>
                                <p:cTn id="15" presetID="26" presetClass="entr" presetSubtype="0"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down)">
                                      <p:cBhvr>
                                        <p:cTn id="17" dur="362">
                                          <p:stCondLst>
                                            <p:cond delay="0"/>
                                          </p:stCondLst>
                                        </p:cTn>
                                        <p:tgtEl>
                                          <p:spTgt spid="28"/>
                                        </p:tgtEl>
                                      </p:cBhvr>
                                    </p:animEffect>
                                    <p:anim calcmode="lin" valueType="num">
                                      <p:cBhvr>
                                        <p:cTn id="18" dur="1139"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9" dur="415"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20" dur="415" tmFilter="0, 0; 0.125,0.2665; 0.25,0.4; 0.375,0.465; 0.5,0.5;  0.625,0.535; 0.75,0.6; 0.875,0.7335; 1,1">
                                          <p:stCondLst>
                                            <p:cond delay="415"/>
                                          </p:stCondLst>
                                        </p:cTn>
                                        <p:tgtEl>
                                          <p:spTgt spid="28"/>
                                        </p:tgtEl>
                                        <p:attrNameLst>
                                          <p:attrName>ppt_y</p:attrName>
                                        </p:attrNameLst>
                                      </p:cBhvr>
                                      <p:tavLst>
                                        <p:tav tm="0" fmla="#ppt_y-sin(pi*$)/9">
                                          <p:val>
                                            <p:fltVal val="0"/>
                                          </p:val>
                                        </p:tav>
                                        <p:tav tm="100000">
                                          <p:val>
                                            <p:fltVal val="1"/>
                                          </p:val>
                                        </p:tav>
                                      </p:tavLst>
                                    </p:anim>
                                    <p:anim calcmode="lin" valueType="num">
                                      <p:cBhvr>
                                        <p:cTn id="21" dur="207" tmFilter="0, 0; 0.125,0.2665; 0.25,0.4; 0.375,0.465; 0.5,0.5;  0.625,0.535; 0.75,0.6; 0.875,0.7335; 1,1">
                                          <p:stCondLst>
                                            <p:cond delay="828"/>
                                          </p:stCondLst>
                                        </p:cTn>
                                        <p:tgtEl>
                                          <p:spTgt spid="28"/>
                                        </p:tgtEl>
                                        <p:attrNameLst>
                                          <p:attrName>ppt_y</p:attrName>
                                        </p:attrNameLst>
                                      </p:cBhvr>
                                      <p:tavLst>
                                        <p:tav tm="0" fmla="#ppt_y-sin(pi*$)/27">
                                          <p:val>
                                            <p:fltVal val="0"/>
                                          </p:val>
                                        </p:tav>
                                        <p:tav tm="100000">
                                          <p:val>
                                            <p:fltVal val="1"/>
                                          </p:val>
                                        </p:tav>
                                      </p:tavLst>
                                    </p:anim>
                                    <p:anim calcmode="lin" valueType="num">
                                      <p:cBhvr>
                                        <p:cTn id="22" dur="103" tmFilter="0, 0; 0.125,0.2665; 0.25,0.4; 0.375,0.465; 0.5,0.5;  0.625,0.535; 0.75,0.6; 0.875,0.7335; 1,1">
                                          <p:stCondLst>
                                            <p:cond delay="1035"/>
                                          </p:stCondLst>
                                        </p:cTn>
                                        <p:tgtEl>
                                          <p:spTgt spid="28"/>
                                        </p:tgtEl>
                                        <p:attrNameLst>
                                          <p:attrName>ppt_y</p:attrName>
                                        </p:attrNameLst>
                                      </p:cBhvr>
                                      <p:tavLst>
                                        <p:tav tm="0" fmla="#ppt_y-sin(pi*$)/81">
                                          <p:val>
                                            <p:fltVal val="0"/>
                                          </p:val>
                                        </p:tav>
                                        <p:tav tm="100000">
                                          <p:val>
                                            <p:fltVal val="1"/>
                                          </p:val>
                                        </p:tav>
                                      </p:tavLst>
                                    </p:anim>
                                    <p:animScale>
                                      <p:cBhvr>
                                        <p:cTn id="23" dur="16">
                                          <p:stCondLst>
                                            <p:cond delay="406"/>
                                          </p:stCondLst>
                                        </p:cTn>
                                        <p:tgtEl>
                                          <p:spTgt spid="28"/>
                                        </p:tgtEl>
                                      </p:cBhvr>
                                      <p:to x="100000" y="60000"/>
                                    </p:animScale>
                                    <p:animScale>
                                      <p:cBhvr>
                                        <p:cTn id="24" dur="104" decel="50000">
                                          <p:stCondLst>
                                            <p:cond delay="423"/>
                                          </p:stCondLst>
                                        </p:cTn>
                                        <p:tgtEl>
                                          <p:spTgt spid="28"/>
                                        </p:tgtEl>
                                      </p:cBhvr>
                                      <p:to x="100000" y="100000"/>
                                    </p:animScale>
                                    <p:animScale>
                                      <p:cBhvr>
                                        <p:cTn id="25" dur="16">
                                          <p:stCondLst>
                                            <p:cond delay="820"/>
                                          </p:stCondLst>
                                        </p:cTn>
                                        <p:tgtEl>
                                          <p:spTgt spid="28"/>
                                        </p:tgtEl>
                                      </p:cBhvr>
                                      <p:to x="100000" y="80000"/>
                                    </p:animScale>
                                    <p:animScale>
                                      <p:cBhvr>
                                        <p:cTn id="26" dur="104" decel="50000">
                                          <p:stCondLst>
                                            <p:cond delay="836"/>
                                          </p:stCondLst>
                                        </p:cTn>
                                        <p:tgtEl>
                                          <p:spTgt spid="28"/>
                                        </p:tgtEl>
                                      </p:cBhvr>
                                      <p:to x="100000" y="100000"/>
                                    </p:animScale>
                                    <p:animScale>
                                      <p:cBhvr>
                                        <p:cTn id="27" dur="16">
                                          <p:stCondLst>
                                            <p:cond delay="1026"/>
                                          </p:stCondLst>
                                        </p:cTn>
                                        <p:tgtEl>
                                          <p:spTgt spid="28"/>
                                        </p:tgtEl>
                                      </p:cBhvr>
                                      <p:to x="100000" y="90000"/>
                                    </p:animScale>
                                    <p:animScale>
                                      <p:cBhvr>
                                        <p:cTn id="28" dur="104" decel="50000">
                                          <p:stCondLst>
                                            <p:cond delay="1042"/>
                                          </p:stCondLst>
                                        </p:cTn>
                                        <p:tgtEl>
                                          <p:spTgt spid="28"/>
                                        </p:tgtEl>
                                      </p:cBhvr>
                                      <p:to x="100000" y="100000"/>
                                    </p:animScale>
                                    <p:animScale>
                                      <p:cBhvr>
                                        <p:cTn id="29" dur="16">
                                          <p:stCondLst>
                                            <p:cond delay="1130"/>
                                          </p:stCondLst>
                                        </p:cTn>
                                        <p:tgtEl>
                                          <p:spTgt spid="28"/>
                                        </p:tgtEl>
                                      </p:cBhvr>
                                      <p:to x="100000" y="95000"/>
                                    </p:animScale>
                                    <p:animScale>
                                      <p:cBhvr>
                                        <p:cTn id="30" dur="104" decel="50000">
                                          <p:stCondLst>
                                            <p:cond delay="1146"/>
                                          </p:stCondLst>
                                        </p:cTn>
                                        <p:tgtEl>
                                          <p:spTgt spid="28"/>
                                        </p:tgtEl>
                                      </p:cBhvr>
                                      <p:to x="100000" y="100000"/>
                                    </p:animScale>
                                  </p:childTnLst>
                                </p:cTn>
                              </p:par>
                              <p:par>
                                <p:cTn id="31" presetID="26"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down)">
                                      <p:cBhvr>
                                        <p:cTn id="33" dur="362">
                                          <p:stCondLst>
                                            <p:cond delay="0"/>
                                          </p:stCondLst>
                                        </p:cTn>
                                        <p:tgtEl>
                                          <p:spTgt spid="36"/>
                                        </p:tgtEl>
                                      </p:cBhvr>
                                    </p:animEffect>
                                    <p:anim calcmode="lin" valueType="num">
                                      <p:cBhvr>
                                        <p:cTn id="34" dur="1139"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35" dur="415"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36" dur="415" tmFilter="0, 0; 0.125,0.2665; 0.25,0.4; 0.375,0.465; 0.5,0.5;  0.625,0.535; 0.75,0.6; 0.875,0.7335; 1,1">
                                          <p:stCondLst>
                                            <p:cond delay="415"/>
                                          </p:stCondLst>
                                        </p:cTn>
                                        <p:tgtEl>
                                          <p:spTgt spid="36"/>
                                        </p:tgtEl>
                                        <p:attrNameLst>
                                          <p:attrName>ppt_y</p:attrName>
                                        </p:attrNameLst>
                                      </p:cBhvr>
                                      <p:tavLst>
                                        <p:tav tm="0" fmla="#ppt_y-sin(pi*$)/9">
                                          <p:val>
                                            <p:fltVal val="0"/>
                                          </p:val>
                                        </p:tav>
                                        <p:tav tm="100000">
                                          <p:val>
                                            <p:fltVal val="1"/>
                                          </p:val>
                                        </p:tav>
                                      </p:tavLst>
                                    </p:anim>
                                    <p:anim calcmode="lin" valueType="num">
                                      <p:cBhvr>
                                        <p:cTn id="37" dur="207" tmFilter="0, 0; 0.125,0.2665; 0.25,0.4; 0.375,0.465; 0.5,0.5;  0.625,0.535; 0.75,0.6; 0.875,0.7335; 1,1">
                                          <p:stCondLst>
                                            <p:cond delay="828"/>
                                          </p:stCondLst>
                                        </p:cTn>
                                        <p:tgtEl>
                                          <p:spTgt spid="36"/>
                                        </p:tgtEl>
                                        <p:attrNameLst>
                                          <p:attrName>ppt_y</p:attrName>
                                        </p:attrNameLst>
                                      </p:cBhvr>
                                      <p:tavLst>
                                        <p:tav tm="0" fmla="#ppt_y-sin(pi*$)/27">
                                          <p:val>
                                            <p:fltVal val="0"/>
                                          </p:val>
                                        </p:tav>
                                        <p:tav tm="100000">
                                          <p:val>
                                            <p:fltVal val="1"/>
                                          </p:val>
                                        </p:tav>
                                      </p:tavLst>
                                    </p:anim>
                                    <p:anim calcmode="lin" valueType="num">
                                      <p:cBhvr>
                                        <p:cTn id="38" dur="103" tmFilter="0, 0; 0.125,0.2665; 0.25,0.4; 0.375,0.465; 0.5,0.5;  0.625,0.535; 0.75,0.6; 0.875,0.7335; 1,1">
                                          <p:stCondLst>
                                            <p:cond delay="1035"/>
                                          </p:stCondLst>
                                        </p:cTn>
                                        <p:tgtEl>
                                          <p:spTgt spid="36"/>
                                        </p:tgtEl>
                                        <p:attrNameLst>
                                          <p:attrName>ppt_y</p:attrName>
                                        </p:attrNameLst>
                                      </p:cBhvr>
                                      <p:tavLst>
                                        <p:tav tm="0" fmla="#ppt_y-sin(pi*$)/81">
                                          <p:val>
                                            <p:fltVal val="0"/>
                                          </p:val>
                                        </p:tav>
                                        <p:tav tm="100000">
                                          <p:val>
                                            <p:fltVal val="1"/>
                                          </p:val>
                                        </p:tav>
                                      </p:tavLst>
                                    </p:anim>
                                    <p:animScale>
                                      <p:cBhvr>
                                        <p:cTn id="39" dur="16">
                                          <p:stCondLst>
                                            <p:cond delay="406"/>
                                          </p:stCondLst>
                                        </p:cTn>
                                        <p:tgtEl>
                                          <p:spTgt spid="36"/>
                                        </p:tgtEl>
                                      </p:cBhvr>
                                      <p:to x="100000" y="60000"/>
                                    </p:animScale>
                                    <p:animScale>
                                      <p:cBhvr>
                                        <p:cTn id="40" dur="104" decel="50000">
                                          <p:stCondLst>
                                            <p:cond delay="423"/>
                                          </p:stCondLst>
                                        </p:cTn>
                                        <p:tgtEl>
                                          <p:spTgt spid="36"/>
                                        </p:tgtEl>
                                      </p:cBhvr>
                                      <p:to x="100000" y="100000"/>
                                    </p:animScale>
                                    <p:animScale>
                                      <p:cBhvr>
                                        <p:cTn id="41" dur="16">
                                          <p:stCondLst>
                                            <p:cond delay="820"/>
                                          </p:stCondLst>
                                        </p:cTn>
                                        <p:tgtEl>
                                          <p:spTgt spid="36"/>
                                        </p:tgtEl>
                                      </p:cBhvr>
                                      <p:to x="100000" y="80000"/>
                                    </p:animScale>
                                    <p:animScale>
                                      <p:cBhvr>
                                        <p:cTn id="42" dur="104" decel="50000">
                                          <p:stCondLst>
                                            <p:cond delay="836"/>
                                          </p:stCondLst>
                                        </p:cTn>
                                        <p:tgtEl>
                                          <p:spTgt spid="36"/>
                                        </p:tgtEl>
                                      </p:cBhvr>
                                      <p:to x="100000" y="100000"/>
                                    </p:animScale>
                                    <p:animScale>
                                      <p:cBhvr>
                                        <p:cTn id="43" dur="16">
                                          <p:stCondLst>
                                            <p:cond delay="1026"/>
                                          </p:stCondLst>
                                        </p:cTn>
                                        <p:tgtEl>
                                          <p:spTgt spid="36"/>
                                        </p:tgtEl>
                                      </p:cBhvr>
                                      <p:to x="100000" y="90000"/>
                                    </p:animScale>
                                    <p:animScale>
                                      <p:cBhvr>
                                        <p:cTn id="44" dur="104" decel="50000">
                                          <p:stCondLst>
                                            <p:cond delay="1042"/>
                                          </p:stCondLst>
                                        </p:cTn>
                                        <p:tgtEl>
                                          <p:spTgt spid="36"/>
                                        </p:tgtEl>
                                      </p:cBhvr>
                                      <p:to x="100000" y="100000"/>
                                    </p:animScale>
                                    <p:animScale>
                                      <p:cBhvr>
                                        <p:cTn id="45" dur="16">
                                          <p:stCondLst>
                                            <p:cond delay="1130"/>
                                          </p:stCondLst>
                                        </p:cTn>
                                        <p:tgtEl>
                                          <p:spTgt spid="36"/>
                                        </p:tgtEl>
                                      </p:cBhvr>
                                      <p:to x="100000" y="95000"/>
                                    </p:animScale>
                                    <p:animScale>
                                      <p:cBhvr>
                                        <p:cTn id="46" dur="104" decel="50000">
                                          <p:stCondLst>
                                            <p:cond delay="1146"/>
                                          </p:stCondLst>
                                        </p:cTn>
                                        <p:tgtEl>
                                          <p:spTgt spid="36"/>
                                        </p:tgtEl>
                                      </p:cBhvr>
                                      <p:to x="100000" y="100000"/>
                                    </p:animScale>
                                  </p:childTnLst>
                                </p:cTn>
                              </p:par>
                            </p:childTnLst>
                          </p:cTn>
                        </p:par>
                        <p:par>
                          <p:cTn id="47" fill="hold">
                            <p:stCondLst>
                              <p:cond delay="2500"/>
                            </p:stCondLst>
                            <p:childTnLst>
                              <p:par>
                                <p:cTn id="48" presetID="53" presetClass="entr" presetSubtype="16"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Effect transition="in" filter="fade">
                                      <p:cBhvr>
                                        <p:cTn id="52" dur="500"/>
                                        <p:tgtEl>
                                          <p:spTgt spid="46"/>
                                        </p:tgtEl>
                                      </p:cBhvr>
                                    </p:animEffect>
                                  </p:childTnLst>
                                </p:cTn>
                              </p:par>
                            </p:childTnLst>
                          </p:cTn>
                        </p:par>
                        <p:par>
                          <p:cTn id="53" fill="hold">
                            <p:stCondLst>
                              <p:cond delay="3000"/>
                            </p:stCondLst>
                            <p:childTnLst>
                              <p:par>
                                <p:cTn id="54" presetID="22" presetClass="entr" presetSubtype="1" fill="hold" grpId="0" nodeType="after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up)">
                                      <p:cBhvr>
                                        <p:cTn id="56" dur="500"/>
                                        <p:tgtEl>
                                          <p:spTgt spid="27"/>
                                        </p:tgtEl>
                                      </p:cBhvr>
                                    </p:animEffect>
                                  </p:childTnLst>
                                </p:cTn>
                              </p:par>
                            </p:childTnLst>
                          </p:cTn>
                        </p:par>
                        <p:par>
                          <p:cTn id="57" fill="hold">
                            <p:stCondLst>
                              <p:cond delay="3500"/>
                            </p:stCondLst>
                            <p:childTnLst>
                              <p:par>
                                <p:cTn id="58" presetID="31"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1000" fill="hold"/>
                                        <p:tgtEl>
                                          <p:spTgt spid="13"/>
                                        </p:tgtEl>
                                        <p:attrNameLst>
                                          <p:attrName>ppt_w</p:attrName>
                                        </p:attrNameLst>
                                      </p:cBhvr>
                                      <p:tavLst>
                                        <p:tav tm="0">
                                          <p:val>
                                            <p:fltVal val="0"/>
                                          </p:val>
                                        </p:tav>
                                        <p:tav tm="100000">
                                          <p:val>
                                            <p:strVal val="#ppt_w"/>
                                          </p:val>
                                        </p:tav>
                                      </p:tavLst>
                                    </p:anim>
                                    <p:anim calcmode="lin" valueType="num">
                                      <p:cBhvr>
                                        <p:cTn id="61" dur="1000" fill="hold"/>
                                        <p:tgtEl>
                                          <p:spTgt spid="13"/>
                                        </p:tgtEl>
                                        <p:attrNameLst>
                                          <p:attrName>ppt_h</p:attrName>
                                        </p:attrNameLst>
                                      </p:cBhvr>
                                      <p:tavLst>
                                        <p:tav tm="0">
                                          <p:val>
                                            <p:fltVal val="0"/>
                                          </p:val>
                                        </p:tav>
                                        <p:tav tm="100000">
                                          <p:val>
                                            <p:strVal val="#ppt_h"/>
                                          </p:val>
                                        </p:tav>
                                      </p:tavLst>
                                    </p:anim>
                                    <p:anim calcmode="lin" valueType="num">
                                      <p:cBhvr>
                                        <p:cTn id="62" dur="1000" fill="hold"/>
                                        <p:tgtEl>
                                          <p:spTgt spid="13"/>
                                        </p:tgtEl>
                                        <p:attrNameLst>
                                          <p:attrName>style.rotation</p:attrName>
                                        </p:attrNameLst>
                                      </p:cBhvr>
                                      <p:tavLst>
                                        <p:tav tm="0">
                                          <p:val>
                                            <p:fltVal val="90"/>
                                          </p:val>
                                        </p:tav>
                                        <p:tav tm="100000">
                                          <p:val>
                                            <p:fltVal val="0"/>
                                          </p:val>
                                        </p:tav>
                                      </p:tavLst>
                                    </p:anim>
                                    <p:animEffect transition="in" filter="fade">
                                      <p:cBhvr>
                                        <p:cTn id="63" dur="1000"/>
                                        <p:tgtEl>
                                          <p:spTgt spid="13"/>
                                        </p:tgtEl>
                                      </p:cBhvr>
                                    </p:animEffect>
                                  </p:childTnLst>
                                </p:cTn>
                              </p:par>
                            </p:childTnLst>
                          </p:cTn>
                        </p:par>
                        <p:par>
                          <p:cTn id="64" fill="hold">
                            <p:stCondLst>
                              <p:cond delay="4500"/>
                            </p:stCondLst>
                            <p:childTnLst>
                              <p:par>
                                <p:cTn id="65" presetID="53" presetClass="entr" presetSubtype="16" fill="hold" grpId="0" nodeType="after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p:cTn id="67" dur="750" fill="hold"/>
                                        <p:tgtEl>
                                          <p:spTgt spid="12"/>
                                        </p:tgtEl>
                                        <p:attrNameLst>
                                          <p:attrName>ppt_w</p:attrName>
                                        </p:attrNameLst>
                                      </p:cBhvr>
                                      <p:tavLst>
                                        <p:tav tm="0">
                                          <p:val>
                                            <p:fltVal val="0"/>
                                          </p:val>
                                        </p:tav>
                                        <p:tav tm="100000">
                                          <p:val>
                                            <p:strVal val="#ppt_w"/>
                                          </p:val>
                                        </p:tav>
                                      </p:tavLst>
                                    </p:anim>
                                    <p:anim calcmode="lin" valueType="num">
                                      <p:cBhvr>
                                        <p:cTn id="68" dur="750" fill="hold"/>
                                        <p:tgtEl>
                                          <p:spTgt spid="12"/>
                                        </p:tgtEl>
                                        <p:attrNameLst>
                                          <p:attrName>ppt_h</p:attrName>
                                        </p:attrNameLst>
                                      </p:cBhvr>
                                      <p:tavLst>
                                        <p:tav tm="0">
                                          <p:val>
                                            <p:fltVal val="0"/>
                                          </p:val>
                                        </p:tav>
                                        <p:tav tm="100000">
                                          <p:val>
                                            <p:strVal val="#ppt_h"/>
                                          </p:val>
                                        </p:tav>
                                      </p:tavLst>
                                    </p:anim>
                                    <p:animEffect transition="in" filter="fade">
                                      <p:cBhvr>
                                        <p:cTn id="69" dur="750"/>
                                        <p:tgtEl>
                                          <p:spTgt spid="12"/>
                                        </p:tgtEl>
                                      </p:cBhvr>
                                    </p:animEffect>
                                  </p:childTnLst>
                                </p:cTn>
                              </p:par>
                            </p:childTnLst>
                          </p:cTn>
                        </p:par>
                        <p:par>
                          <p:cTn id="70" fill="hold">
                            <p:stCondLst>
                              <p:cond delay="5250"/>
                            </p:stCondLst>
                            <p:childTnLst>
                              <p:par>
                                <p:cTn id="71" presetID="22" presetClass="entr" presetSubtype="1"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up)">
                                      <p:cBhvr>
                                        <p:cTn id="73" dur="500"/>
                                        <p:tgtEl>
                                          <p:spTgt spid="42"/>
                                        </p:tgtEl>
                                      </p:cBhvr>
                                    </p:animEffect>
                                  </p:childTnLst>
                                </p:cTn>
                              </p:par>
                            </p:childTnLst>
                          </p:cTn>
                        </p:par>
                        <p:par>
                          <p:cTn id="74" fill="hold">
                            <p:stCondLst>
                              <p:cond delay="5750"/>
                            </p:stCondLst>
                            <p:childTnLst>
                              <p:par>
                                <p:cTn id="75" presetID="26" presetClass="entr" presetSubtype="0" fill="hold" nodeType="after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wipe(down)">
                                      <p:cBhvr>
                                        <p:cTn id="77" dur="362">
                                          <p:stCondLst>
                                            <p:cond delay="0"/>
                                          </p:stCondLst>
                                        </p:cTn>
                                        <p:tgtEl>
                                          <p:spTgt spid="38"/>
                                        </p:tgtEl>
                                      </p:cBhvr>
                                    </p:animEffect>
                                    <p:anim calcmode="lin" valueType="num">
                                      <p:cBhvr>
                                        <p:cTn id="78" dur="1139"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79" dur="415"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80" dur="415" tmFilter="0, 0; 0.125,0.2665; 0.25,0.4; 0.375,0.465; 0.5,0.5;  0.625,0.535; 0.75,0.6; 0.875,0.7335; 1,1">
                                          <p:stCondLst>
                                            <p:cond delay="415"/>
                                          </p:stCondLst>
                                        </p:cTn>
                                        <p:tgtEl>
                                          <p:spTgt spid="38"/>
                                        </p:tgtEl>
                                        <p:attrNameLst>
                                          <p:attrName>ppt_y</p:attrName>
                                        </p:attrNameLst>
                                      </p:cBhvr>
                                      <p:tavLst>
                                        <p:tav tm="0" fmla="#ppt_y-sin(pi*$)/9">
                                          <p:val>
                                            <p:fltVal val="0"/>
                                          </p:val>
                                        </p:tav>
                                        <p:tav tm="100000">
                                          <p:val>
                                            <p:fltVal val="1"/>
                                          </p:val>
                                        </p:tav>
                                      </p:tavLst>
                                    </p:anim>
                                    <p:anim calcmode="lin" valueType="num">
                                      <p:cBhvr>
                                        <p:cTn id="81" dur="207" tmFilter="0, 0; 0.125,0.2665; 0.25,0.4; 0.375,0.465; 0.5,0.5;  0.625,0.535; 0.75,0.6; 0.875,0.7335; 1,1">
                                          <p:stCondLst>
                                            <p:cond delay="828"/>
                                          </p:stCondLst>
                                        </p:cTn>
                                        <p:tgtEl>
                                          <p:spTgt spid="38"/>
                                        </p:tgtEl>
                                        <p:attrNameLst>
                                          <p:attrName>ppt_y</p:attrName>
                                        </p:attrNameLst>
                                      </p:cBhvr>
                                      <p:tavLst>
                                        <p:tav tm="0" fmla="#ppt_y-sin(pi*$)/27">
                                          <p:val>
                                            <p:fltVal val="0"/>
                                          </p:val>
                                        </p:tav>
                                        <p:tav tm="100000">
                                          <p:val>
                                            <p:fltVal val="1"/>
                                          </p:val>
                                        </p:tav>
                                      </p:tavLst>
                                    </p:anim>
                                    <p:anim calcmode="lin" valueType="num">
                                      <p:cBhvr>
                                        <p:cTn id="82" dur="103" tmFilter="0, 0; 0.125,0.2665; 0.25,0.4; 0.375,0.465; 0.5,0.5;  0.625,0.535; 0.75,0.6; 0.875,0.7335; 1,1">
                                          <p:stCondLst>
                                            <p:cond delay="1035"/>
                                          </p:stCondLst>
                                        </p:cTn>
                                        <p:tgtEl>
                                          <p:spTgt spid="38"/>
                                        </p:tgtEl>
                                        <p:attrNameLst>
                                          <p:attrName>ppt_y</p:attrName>
                                        </p:attrNameLst>
                                      </p:cBhvr>
                                      <p:tavLst>
                                        <p:tav tm="0" fmla="#ppt_y-sin(pi*$)/81">
                                          <p:val>
                                            <p:fltVal val="0"/>
                                          </p:val>
                                        </p:tav>
                                        <p:tav tm="100000">
                                          <p:val>
                                            <p:fltVal val="1"/>
                                          </p:val>
                                        </p:tav>
                                      </p:tavLst>
                                    </p:anim>
                                    <p:animScale>
                                      <p:cBhvr>
                                        <p:cTn id="83" dur="16">
                                          <p:stCondLst>
                                            <p:cond delay="406"/>
                                          </p:stCondLst>
                                        </p:cTn>
                                        <p:tgtEl>
                                          <p:spTgt spid="38"/>
                                        </p:tgtEl>
                                      </p:cBhvr>
                                      <p:to x="100000" y="60000"/>
                                    </p:animScale>
                                    <p:animScale>
                                      <p:cBhvr>
                                        <p:cTn id="84" dur="104" decel="50000">
                                          <p:stCondLst>
                                            <p:cond delay="423"/>
                                          </p:stCondLst>
                                        </p:cTn>
                                        <p:tgtEl>
                                          <p:spTgt spid="38"/>
                                        </p:tgtEl>
                                      </p:cBhvr>
                                      <p:to x="100000" y="100000"/>
                                    </p:animScale>
                                    <p:animScale>
                                      <p:cBhvr>
                                        <p:cTn id="85" dur="16">
                                          <p:stCondLst>
                                            <p:cond delay="820"/>
                                          </p:stCondLst>
                                        </p:cTn>
                                        <p:tgtEl>
                                          <p:spTgt spid="38"/>
                                        </p:tgtEl>
                                      </p:cBhvr>
                                      <p:to x="100000" y="80000"/>
                                    </p:animScale>
                                    <p:animScale>
                                      <p:cBhvr>
                                        <p:cTn id="86" dur="104" decel="50000">
                                          <p:stCondLst>
                                            <p:cond delay="836"/>
                                          </p:stCondLst>
                                        </p:cTn>
                                        <p:tgtEl>
                                          <p:spTgt spid="38"/>
                                        </p:tgtEl>
                                      </p:cBhvr>
                                      <p:to x="100000" y="100000"/>
                                    </p:animScale>
                                    <p:animScale>
                                      <p:cBhvr>
                                        <p:cTn id="87" dur="16">
                                          <p:stCondLst>
                                            <p:cond delay="1026"/>
                                          </p:stCondLst>
                                        </p:cTn>
                                        <p:tgtEl>
                                          <p:spTgt spid="38"/>
                                        </p:tgtEl>
                                      </p:cBhvr>
                                      <p:to x="100000" y="90000"/>
                                    </p:animScale>
                                    <p:animScale>
                                      <p:cBhvr>
                                        <p:cTn id="88" dur="104" decel="50000">
                                          <p:stCondLst>
                                            <p:cond delay="1042"/>
                                          </p:stCondLst>
                                        </p:cTn>
                                        <p:tgtEl>
                                          <p:spTgt spid="38"/>
                                        </p:tgtEl>
                                      </p:cBhvr>
                                      <p:to x="100000" y="100000"/>
                                    </p:animScale>
                                    <p:animScale>
                                      <p:cBhvr>
                                        <p:cTn id="89" dur="16">
                                          <p:stCondLst>
                                            <p:cond delay="1130"/>
                                          </p:stCondLst>
                                        </p:cTn>
                                        <p:tgtEl>
                                          <p:spTgt spid="38"/>
                                        </p:tgtEl>
                                      </p:cBhvr>
                                      <p:to x="100000" y="95000"/>
                                    </p:animScale>
                                    <p:animScale>
                                      <p:cBhvr>
                                        <p:cTn id="90" dur="104" decel="50000">
                                          <p:stCondLst>
                                            <p:cond delay="1146"/>
                                          </p:stCondLst>
                                        </p:cTn>
                                        <p:tgtEl>
                                          <p:spTgt spid="38"/>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down)">
                                      <p:cBhvr>
                                        <p:cTn id="93" dur="362">
                                          <p:stCondLst>
                                            <p:cond delay="0"/>
                                          </p:stCondLst>
                                        </p:cTn>
                                        <p:tgtEl>
                                          <p:spTgt spid="33"/>
                                        </p:tgtEl>
                                      </p:cBhvr>
                                    </p:animEffect>
                                    <p:anim calcmode="lin" valueType="num">
                                      <p:cBhvr>
                                        <p:cTn id="94" dur="1139"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95" dur="415"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96" dur="415" tmFilter="0, 0; 0.125,0.2665; 0.25,0.4; 0.375,0.465; 0.5,0.5;  0.625,0.535; 0.75,0.6; 0.875,0.7335; 1,1">
                                          <p:stCondLst>
                                            <p:cond delay="415"/>
                                          </p:stCondLst>
                                        </p:cTn>
                                        <p:tgtEl>
                                          <p:spTgt spid="33"/>
                                        </p:tgtEl>
                                        <p:attrNameLst>
                                          <p:attrName>ppt_y</p:attrName>
                                        </p:attrNameLst>
                                      </p:cBhvr>
                                      <p:tavLst>
                                        <p:tav tm="0" fmla="#ppt_y-sin(pi*$)/9">
                                          <p:val>
                                            <p:fltVal val="0"/>
                                          </p:val>
                                        </p:tav>
                                        <p:tav tm="100000">
                                          <p:val>
                                            <p:fltVal val="1"/>
                                          </p:val>
                                        </p:tav>
                                      </p:tavLst>
                                    </p:anim>
                                    <p:anim calcmode="lin" valueType="num">
                                      <p:cBhvr>
                                        <p:cTn id="97" dur="207" tmFilter="0, 0; 0.125,0.2665; 0.25,0.4; 0.375,0.465; 0.5,0.5;  0.625,0.535; 0.75,0.6; 0.875,0.7335; 1,1">
                                          <p:stCondLst>
                                            <p:cond delay="828"/>
                                          </p:stCondLst>
                                        </p:cTn>
                                        <p:tgtEl>
                                          <p:spTgt spid="33"/>
                                        </p:tgtEl>
                                        <p:attrNameLst>
                                          <p:attrName>ppt_y</p:attrName>
                                        </p:attrNameLst>
                                      </p:cBhvr>
                                      <p:tavLst>
                                        <p:tav tm="0" fmla="#ppt_y-sin(pi*$)/27">
                                          <p:val>
                                            <p:fltVal val="0"/>
                                          </p:val>
                                        </p:tav>
                                        <p:tav tm="100000">
                                          <p:val>
                                            <p:fltVal val="1"/>
                                          </p:val>
                                        </p:tav>
                                      </p:tavLst>
                                    </p:anim>
                                    <p:anim calcmode="lin" valueType="num">
                                      <p:cBhvr>
                                        <p:cTn id="98" dur="103" tmFilter="0, 0; 0.125,0.2665; 0.25,0.4; 0.375,0.465; 0.5,0.5;  0.625,0.535; 0.75,0.6; 0.875,0.7335; 1,1">
                                          <p:stCondLst>
                                            <p:cond delay="1035"/>
                                          </p:stCondLst>
                                        </p:cTn>
                                        <p:tgtEl>
                                          <p:spTgt spid="33"/>
                                        </p:tgtEl>
                                        <p:attrNameLst>
                                          <p:attrName>ppt_y</p:attrName>
                                        </p:attrNameLst>
                                      </p:cBhvr>
                                      <p:tavLst>
                                        <p:tav tm="0" fmla="#ppt_y-sin(pi*$)/81">
                                          <p:val>
                                            <p:fltVal val="0"/>
                                          </p:val>
                                        </p:tav>
                                        <p:tav tm="100000">
                                          <p:val>
                                            <p:fltVal val="1"/>
                                          </p:val>
                                        </p:tav>
                                      </p:tavLst>
                                    </p:anim>
                                    <p:animScale>
                                      <p:cBhvr>
                                        <p:cTn id="99" dur="16">
                                          <p:stCondLst>
                                            <p:cond delay="406"/>
                                          </p:stCondLst>
                                        </p:cTn>
                                        <p:tgtEl>
                                          <p:spTgt spid="33"/>
                                        </p:tgtEl>
                                      </p:cBhvr>
                                      <p:to x="100000" y="60000"/>
                                    </p:animScale>
                                    <p:animScale>
                                      <p:cBhvr>
                                        <p:cTn id="100" dur="104" decel="50000">
                                          <p:stCondLst>
                                            <p:cond delay="423"/>
                                          </p:stCondLst>
                                        </p:cTn>
                                        <p:tgtEl>
                                          <p:spTgt spid="33"/>
                                        </p:tgtEl>
                                      </p:cBhvr>
                                      <p:to x="100000" y="100000"/>
                                    </p:animScale>
                                    <p:animScale>
                                      <p:cBhvr>
                                        <p:cTn id="101" dur="16">
                                          <p:stCondLst>
                                            <p:cond delay="820"/>
                                          </p:stCondLst>
                                        </p:cTn>
                                        <p:tgtEl>
                                          <p:spTgt spid="33"/>
                                        </p:tgtEl>
                                      </p:cBhvr>
                                      <p:to x="100000" y="80000"/>
                                    </p:animScale>
                                    <p:animScale>
                                      <p:cBhvr>
                                        <p:cTn id="102" dur="104" decel="50000">
                                          <p:stCondLst>
                                            <p:cond delay="836"/>
                                          </p:stCondLst>
                                        </p:cTn>
                                        <p:tgtEl>
                                          <p:spTgt spid="33"/>
                                        </p:tgtEl>
                                      </p:cBhvr>
                                      <p:to x="100000" y="100000"/>
                                    </p:animScale>
                                    <p:animScale>
                                      <p:cBhvr>
                                        <p:cTn id="103" dur="16">
                                          <p:stCondLst>
                                            <p:cond delay="1026"/>
                                          </p:stCondLst>
                                        </p:cTn>
                                        <p:tgtEl>
                                          <p:spTgt spid="33"/>
                                        </p:tgtEl>
                                      </p:cBhvr>
                                      <p:to x="100000" y="90000"/>
                                    </p:animScale>
                                    <p:animScale>
                                      <p:cBhvr>
                                        <p:cTn id="104" dur="104" decel="50000">
                                          <p:stCondLst>
                                            <p:cond delay="1042"/>
                                          </p:stCondLst>
                                        </p:cTn>
                                        <p:tgtEl>
                                          <p:spTgt spid="33"/>
                                        </p:tgtEl>
                                      </p:cBhvr>
                                      <p:to x="100000" y="100000"/>
                                    </p:animScale>
                                    <p:animScale>
                                      <p:cBhvr>
                                        <p:cTn id="105" dur="16">
                                          <p:stCondLst>
                                            <p:cond delay="1130"/>
                                          </p:stCondLst>
                                        </p:cTn>
                                        <p:tgtEl>
                                          <p:spTgt spid="33"/>
                                        </p:tgtEl>
                                      </p:cBhvr>
                                      <p:to x="100000" y="95000"/>
                                    </p:animScale>
                                    <p:animScale>
                                      <p:cBhvr>
                                        <p:cTn id="106" dur="104" decel="50000">
                                          <p:stCondLst>
                                            <p:cond delay="1146"/>
                                          </p:stCondLst>
                                        </p:cTn>
                                        <p:tgtEl>
                                          <p:spTgt spid="33"/>
                                        </p:tgtEl>
                                      </p:cBhvr>
                                      <p:to x="100000" y="100000"/>
                                    </p:animScale>
                                  </p:childTnLst>
                                </p:cTn>
                              </p:par>
                            </p:childTnLst>
                          </p:cTn>
                        </p:par>
                        <p:par>
                          <p:cTn id="107" fill="hold">
                            <p:stCondLst>
                              <p:cond delay="7000"/>
                            </p:stCondLst>
                            <p:childTnLst>
                              <p:par>
                                <p:cTn id="108" presetID="53" presetClass="entr" presetSubtype="16" fill="hold" nodeType="afterEffect">
                                  <p:stCondLst>
                                    <p:cond delay="0"/>
                                  </p:stCondLst>
                                  <p:childTnLst>
                                    <p:set>
                                      <p:cBhvr>
                                        <p:cTn id="109" dur="1" fill="hold">
                                          <p:stCondLst>
                                            <p:cond delay="0"/>
                                          </p:stCondLst>
                                        </p:cTn>
                                        <p:tgtEl>
                                          <p:spTgt spid="47"/>
                                        </p:tgtEl>
                                        <p:attrNameLst>
                                          <p:attrName>style.visibility</p:attrName>
                                        </p:attrNameLst>
                                      </p:cBhvr>
                                      <p:to>
                                        <p:strVal val="visible"/>
                                      </p:to>
                                    </p:set>
                                    <p:anim calcmode="lin" valueType="num">
                                      <p:cBhvr>
                                        <p:cTn id="110" dur="500" fill="hold"/>
                                        <p:tgtEl>
                                          <p:spTgt spid="47"/>
                                        </p:tgtEl>
                                        <p:attrNameLst>
                                          <p:attrName>ppt_w</p:attrName>
                                        </p:attrNameLst>
                                      </p:cBhvr>
                                      <p:tavLst>
                                        <p:tav tm="0">
                                          <p:val>
                                            <p:fltVal val="0"/>
                                          </p:val>
                                        </p:tav>
                                        <p:tav tm="100000">
                                          <p:val>
                                            <p:strVal val="#ppt_w"/>
                                          </p:val>
                                        </p:tav>
                                      </p:tavLst>
                                    </p:anim>
                                    <p:anim calcmode="lin" valueType="num">
                                      <p:cBhvr>
                                        <p:cTn id="111" dur="500" fill="hold"/>
                                        <p:tgtEl>
                                          <p:spTgt spid="47"/>
                                        </p:tgtEl>
                                        <p:attrNameLst>
                                          <p:attrName>ppt_h</p:attrName>
                                        </p:attrNameLst>
                                      </p:cBhvr>
                                      <p:tavLst>
                                        <p:tav tm="0">
                                          <p:val>
                                            <p:fltVal val="0"/>
                                          </p:val>
                                        </p:tav>
                                        <p:tav tm="100000">
                                          <p:val>
                                            <p:strVal val="#ppt_h"/>
                                          </p:val>
                                        </p:tav>
                                      </p:tavLst>
                                    </p:anim>
                                    <p:animEffect transition="in" filter="fade">
                                      <p:cBhvr>
                                        <p:cTn id="112" dur="500"/>
                                        <p:tgtEl>
                                          <p:spTgt spid="47"/>
                                        </p:tgtEl>
                                      </p:cBhvr>
                                    </p:animEffect>
                                  </p:childTnLst>
                                </p:cTn>
                              </p:par>
                            </p:childTnLst>
                          </p:cTn>
                        </p:par>
                        <p:par>
                          <p:cTn id="113" fill="hold">
                            <p:stCondLst>
                              <p:cond delay="7500"/>
                            </p:stCondLst>
                            <p:childTnLst>
                              <p:par>
                                <p:cTn id="114" presetID="22" presetClass="entr" presetSubtype="1"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up)">
                                      <p:cBhvr>
                                        <p:cTn id="11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p:bldP spid="21" grpId="0" animBg="1"/>
      <p:bldP spid="27" grpId="0"/>
      <p:bldP spid="36" grpId="0" animBg="1"/>
      <p:bldP spid="42" grpId="0" animBg="1"/>
      <p:bldP spid="43" grpId="0"/>
      <p:bldP spid="33"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3136</TotalTime>
  <Words>1177</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610</cp:revision>
  <dcterms:created xsi:type="dcterms:W3CDTF">2015-12-31T02:20:12Z</dcterms:created>
  <dcterms:modified xsi:type="dcterms:W3CDTF">2016-09-19T20:44:17Z</dcterms:modified>
</cp:coreProperties>
</file>