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7451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7536325" y="-25400"/>
            <a:ext cx="1500025" cy="3165159"/>
            <a:chOff x="7536325" y="-25400"/>
            <a:chExt cx="1500025" cy="3165159"/>
          </a:xfrm>
        </p:grpSpPr>
        <p:cxnSp>
          <p:nvCxnSpPr>
            <p:cNvPr id="18" name="Straight Connector 17"/>
            <p:cNvCxnSpPr>
              <a:endCxn id="19" idx="1"/>
            </p:cNvCxnSpPr>
            <p:nvPr/>
          </p:nvCxnSpPr>
          <p:spPr>
            <a:xfrm>
              <a:off x="8242794" y="-25400"/>
              <a:ext cx="1090" cy="2348419"/>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Freeform 5"/>
            <p:cNvSpPr>
              <a:spLocks/>
            </p:cNvSpPr>
            <p:nvPr/>
          </p:nvSpPr>
          <p:spPr bwMode="auto">
            <a:xfrm>
              <a:off x="7536325" y="2049675"/>
              <a:ext cx="1500025" cy="1090084"/>
            </a:xfrm>
            <a:custGeom>
              <a:avLst/>
              <a:gdLst>
                <a:gd name="T0" fmla="*/ 1876 w 2279"/>
                <a:gd name="T1" fmla="*/ 818 h 1655"/>
                <a:gd name="T2" fmla="*/ 1075 w 2279"/>
                <a:gd name="T3" fmla="*/ 415 h 1655"/>
                <a:gd name="T4" fmla="*/ 1065 w 2279"/>
                <a:gd name="T5" fmla="*/ 445 h 1655"/>
                <a:gd name="T6" fmla="*/ 1065 w 2279"/>
                <a:gd name="T7" fmla="*/ 450 h 1655"/>
                <a:gd name="T8" fmla="*/ 1065 w 2279"/>
                <a:gd name="T9" fmla="*/ 455 h 1655"/>
                <a:gd name="T10" fmla="*/ 1055 w 2279"/>
                <a:gd name="T11" fmla="*/ 450 h 1655"/>
                <a:gd name="T12" fmla="*/ 369 w 2279"/>
                <a:gd name="T13" fmla="*/ 833 h 1655"/>
                <a:gd name="T14" fmla="*/ 433 w 2279"/>
                <a:gd name="T15" fmla="*/ 1609 h 1655"/>
                <a:gd name="T16" fmla="*/ 513 w 2279"/>
                <a:gd name="T17" fmla="*/ 1619 h 1655"/>
                <a:gd name="T18" fmla="*/ 1836 w 2279"/>
                <a:gd name="T19" fmla="*/ 1609 h 1655"/>
                <a:gd name="T20" fmla="*/ 1876 w 2279"/>
                <a:gd name="T21" fmla="*/ 818 h 1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79" h="1655">
                  <a:moveTo>
                    <a:pt x="1876" y="818"/>
                  </a:moveTo>
                  <a:cubicBezTo>
                    <a:pt x="1973" y="282"/>
                    <a:pt x="1253" y="0"/>
                    <a:pt x="1075" y="415"/>
                  </a:cubicBezTo>
                  <a:cubicBezTo>
                    <a:pt x="1065" y="445"/>
                    <a:pt x="1065" y="445"/>
                    <a:pt x="1065" y="445"/>
                  </a:cubicBezTo>
                  <a:cubicBezTo>
                    <a:pt x="1065" y="450"/>
                    <a:pt x="1065" y="450"/>
                    <a:pt x="1065" y="450"/>
                  </a:cubicBezTo>
                  <a:cubicBezTo>
                    <a:pt x="1065" y="455"/>
                    <a:pt x="1065" y="455"/>
                    <a:pt x="1065" y="455"/>
                  </a:cubicBezTo>
                  <a:cubicBezTo>
                    <a:pt x="1055" y="450"/>
                    <a:pt x="1055" y="450"/>
                    <a:pt x="1055" y="450"/>
                  </a:cubicBezTo>
                  <a:cubicBezTo>
                    <a:pt x="865" y="197"/>
                    <a:pt x="312" y="326"/>
                    <a:pt x="369" y="833"/>
                  </a:cubicBezTo>
                  <a:cubicBezTo>
                    <a:pt x="0" y="1017"/>
                    <a:pt x="21" y="1480"/>
                    <a:pt x="433" y="1609"/>
                  </a:cubicBezTo>
                  <a:cubicBezTo>
                    <a:pt x="513" y="1619"/>
                    <a:pt x="513" y="1619"/>
                    <a:pt x="513" y="1619"/>
                  </a:cubicBezTo>
                  <a:cubicBezTo>
                    <a:pt x="891" y="1619"/>
                    <a:pt x="1471" y="1655"/>
                    <a:pt x="1836" y="1609"/>
                  </a:cubicBezTo>
                  <a:cubicBezTo>
                    <a:pt x="2251" y="1480"/>
                    <a:pt x="2279" y="986"/>
                    <a:pt x="1876" y="818"/>
                  </a:cubicBezTo>
                  <a:close/>
                </a:path>
              </a:pathLst>
            </a:cu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55500" dist="50800" dir="5400000" sy="-100000" algn="bl" rotWithShape="0"/>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8" name="Group 7"/>
          <p:cNvGrpSpPr/>
          <p:nvPr/>
        </p:nvGrpSpPr>
        <p:grpSpPr>
          <a:xfrm>
            <a:off x="9771525" y="0"/>
            <a:ext cx="1500025" cy="4002952"/>
            <a:chOff x="9771525" y="0"/>
            <a:chExt cx="1500025" cy="4002952"/>
          </a:xfrm>
        </p:grpSpPr>
        <p:cxnSp>
          <p:nvCxnSpPr>
            <p:cNvPr id="21" name="Straight Connector 20"/>
            <p:cNvCxnSpPr>
              <a:endCxn id="22" idx="1"/>
            </p:cNvCxnSpPr>
            <p:nvPr/>
          </p:nvCxnSpPr>
          <p:spPr>
            <a:xfrm>
              <a:off x="10477994" y="0"/>
              <a:ext cx="1090" cy="3186212"/>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Freeform 5"/>
            <p:cNvSpPr>
              <a:spLocks/>
            </p:cNvSpPr>
            <p:nvPr/>
          </p:nvSpPr>
          <p:spPr bwMode="auto">
            <a:xfrm>
              <a:off x="9771525" y="2912868"/>
              <a:ext cx="1500025" cy="1090084"/>
            </a:xfrm>
            <a:custGeom>
              <a:avLst/>
              <a:gdLst>
                <a:gd name="T0" fmla="*/ 1876 w 2279"/>
                <a:gd name="T1" fmla="*/ 818 h 1655"/>
                <a:gd name="T2" fmla="*/ 1075 w 2279"/>
                <a:gd name="T3" fmla="*/ 415 h 1655"/>
                <a:gd name="T4" fmla="*/ 1065 w 2279"/>
                <a:gd name="T5" fmla="*/ 445 h 1655"/>
                <a:gd name="T6" fmla="*/ 1065 w 2279"/>
                <a:gd name="T7" fmla="*/ 450 h 1655"/>
                <a:gd name="T8" fmla="*/ 1065 w 2279"/>
                <a:gd name="T9" fmla="*/ 455 h 1655"/>
                <a:gd name="T10" fmla="*/ 1055 w 2279"/>
                <a:gd name="T11" fmla="*/ 450 h 1655"/>
                <a:gd name="T12" fmla="*/ 369 w 2279"/>
                <a:gd name="T13" fmla="*/ 833 h 1655"/>
                <a:gd name="T14" fmla="*/ 433 w 2279"/>
                <a:gd name="T15" fmla="*/ 1609 h 1655"/>
                <a:gd name="T16" fmla="*/ 513 w 2279"/>
                <a:gd name="T17" fmla="*/ 1619 h 1655"/>
                <a:gd name="T18" fmla="*/ 1836 w 2279"/>
                <a:gd name="T19" fmla="*/ 1609 h 1655"/>
                <a:gd name="T20" fmla="*/ 1876 w 2279"/>
                <a:gd name="T21" fmla="*/ 818 h 1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79" h="1655">
                  <a:moveTo>
                    <a:pt x="1876" y="818"/>
                  </a:moveTo>
                  <a:cubicBezTo>
                    <a:pt x="1973" y="282"/>
                    <a:pt x="1253" y="0"/>
                    <a:pt x="1075" y="415"/>
                  </a:cubicBezTo>
                  <a:cubicBezTo>
                    <a:pt x="1065" y="445"/>
                    <a:pt x="1065" y="445"/>
                    <a:pt x="1065" y="445"/>
                  </a:cubicBezTo>
                  <a:cubicBezTo>
                    <a:pt x="1065" y="450"/>
                    <a:pt x="1065" y="450"/>
                    <a:pt x="1065" y="450"/>
                  </a:cubicBezTo>
                  <a:cubicBezTo>
                    <a:pt x="1065" y="455"/>
                    <a:pt x="1065" y="455"/>
                    <a:pt x="1065" y="455"/>
                  </a:cubicBezTo>
                  <a:cubicBezTo>
                    <a:pt x="1055" y="450"/>
                    <a:pt x="1055" y="450"/>
                    <a:pt x="1055" y="450"/>
                  </a:cubicBezTo>
                  <a:cubicBezTo>
                    <a:pt x="865" y="197"/>
                    <a:pt x="312" y="326"/>
                    <a:pt x="369" y="833"/>
                  </a:cubicBezTo>
                  <a:cubicBezTo>
                    <a:pt x="0" y="1017"/>
                    <a:pt x="21" y="1480"/>
                    <a:pt x="433" y="1609"/>
                  </a:cubicBezTo>
                  <a:cubicBezTo>
                    <a:pt x="513" y="1619"/>
                    <a:pt x="513" y="1619"/>
                    <a:pt x="513" y="1619"/>
                  </a:cubicBezTo>
                  <a:cubicBezTo>
                    <a:pt x="891" y="1619"/>
                    <a:pt x="1471" y="1655"/>
                    <a:pt x="1836" y="1609"/>
                  </a:cubicBezTo>
                  <a:cubicBezTo>
                    <a:pt x="2251" y="1480"/>
                    <a:pt x="2279" y="986"/>
                    <a:pt x="1876" y="818"/>
                  </a:cubicBezTo>
                  <a:close/>
                </a:path>
              </a:pathLst>
            </a:cu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55500" dist="50800" dir="5400000" sy="-100000" algn="bl" rotWithShape="0"/>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6" name="Group 5"/>
          <p:cNvGrpSpPr/>
          <p:nvPr/>
        </p:nvGrpSpPr>
        <p:grpSpPr>
          <a:xfrm>
            <a:off x="5301125" y="-25400"/>
            <a:ext cx="1500025" cy="2555559"/>
            <a:chOff x="5301125" y="-25400"/>
            <a:chExt cx="1500025" cy="2555559"/>
          </a:xfrm>
        </p:grpSpPr>
        <p:cxnSp>
          <p:nvCxnSpPr>
            <p:cNvPr id="15" name="Straight Connector 14"/>
            <p:cNvCxnSpPr>
              <a:endCxn id="16" idx="1"/>
            </p:cNvCxnSpPr>
            <p:nvPr/>
          </p:nvCxnSpPr>
          <p:spPr>
            <a:xfrm>
              <a:off x="6007594" y="-25400"/>
              <a:ext cx="1090" cy="1738819"/>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Freeform 5"/>
            <p:cNvSpPr>
              <a:spLocks/>
            </p:cNvSpPr>
            <p:nvPr/>
          </p:nvSpPr>
          <p:spPr bwMode="auto">
            <a:xfrm>
              <a:off x="5301125" y="1440075"/>
              <a:ext cx="1500025" cy="1090084"/>
            </a:xfrm>
            <a:custGeom>
              <a:avLst/>
              <a:gdLst>
                <a:gd name="T0" fmla="*/ 1876 w 2279"/>
                <a:gd name="T1" fmla="*/ 818 h 1655"/>
                <a:gd name="T2" fmla="*/ 1075 w 2279"/>
                <a:gd name="T3" fmla="*/ 415 h 1655"/>
                <a:gd name="T4" fmla="*/ 1065 w 2279"/>
                <a:gd name="T5" fmla="*/ 445 h 1655"/>
                <a:gd name="T6" fmla="*/ 1065 w 2279"/>
                <a:gd name="T7" fmla="*/ 450 h 1655"/>
                <a:gd name="T8" fmla="*/ 1065 w 2279"/>
                <a:gd name="T9" fmla="*/ 455 h 1655"/>
                <a:gd name="T10" fmla="*/ 1055 w 2279"/>
                <a:gd name="T11" fmla="*/ 450 h 1655"/>
                <a:gd name="T12" fmla="*/ 369 w 2279"/>
                <a:gd name="T13" fmla="*/ 833 h 1655"/>
                <a:gd name="T14" fmla="*/ 433 w 2279"/>
                <a:gd name="T15" fmla="*/ 1609 h 1655"/>
                <a:gd name="T16" fmla="*/ 513 w 2279"/>
                <a:gd name="T17" fmla="*/ 1619 h 1655"/>
                <a:gd name="T18" fmla="*/ 1836 w 2279"/>
                <a:gd name="T19" fmla="*/ 1609 h 1655"/>
                <a:gd name="T20" fmla="*/ 1876 w 2279"/>
                <a:gd name="T21" fmla="*/ 818 h 1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79" h="1655">
                  <a:moveTo>
                    <a:pt x="1876" y="818"/>
                  </a:moveTo>
                  <a:cubicBezTo>
                    <a:pt x="1973" y="282"/>
                    <a:pt x="1253" y="0"/>
                    <a:pt x="1075" y="415"/>
                  </a:cubicBezTo>
                  <a:cubicBezTo>
                    <a:pt x="1065" y="445"/>
                    <a:pt x="1065" y="445"/>
                    <a:pt x="1065" y="445"/>
                  </a:cubicBezTo>
                  <a:cubicBezTo>
                    <a:pt x="1065" y="450"/>
                    <a:pt x="1065" y="450"/>
                    <a:pt x="1065" y="450"/>
                  </a:cubicBezTo>
                  <a:cubicBezTo>
                    <a:pt x="1065" y="455"/>
                    <a:pt x="1065" y="455"/>
                    <a:pt x="1065" y="455"/>
                  </a:cubicBezTo>
                  <a:cubicBezTo>
                    <a:pt x="1055" y="450"/>
                    <a:pt x="1055" y="450"/>
                    <a:pt x="1055" y="450"/>
                  </a:cubicBezTo>
                  <a:cubicBezTo>
                    <a:pt x="865" y="197"/>
                    <a:pt x="312" y="326"/>
                    <a:pt x="369" y="833"/>
                  </a:cubicBezTo>
                  <a:cubicBezTo>
                    <a:pt x="0" y="1017"/>
                    <a:pt x="21" y="1480"/>
                    <a:pt x="433" y="1609"/>
                  </a:cubicBezTo>
                  <a:cubicBezTo>
                    <a:pt x="513" y="1619"/>
                    <a:pt x="513" y="1619"/>
                    <a:pt x="513" y="1619"/>
                  </a:cubicBezTo>
                  <a:cubicBezTo>
                    <a:pt x="891" y="1619"/>
                    <a:pt x="1471" y="1655"/>
                    <a:pt x="1836" y="1609"/>
                  </a:cubicBezTo>
                  <a:cubicBezTo>
                    <a:pt x="2251" y="1480"/>
                    <a:pt x="2279" y="986"/>
                    <a:pt x="1876" y="818"/>
                  </a:cubicBezTo>
                  <a:close/>
                </a:path>
              </a:pathLst>
            </a:cu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55500" dist="50800" dir="5400000" sy="-100000" algn="bl" rotWithShape="0"/>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5" name="Group 4"/>
          <p:cNvGrpSpPr/>
          <p:nvPr/>
        </p:nvGrpSpPr>
        <p:grpSpPr>
          <a:xfrm>
            <a:off x="3065925" y="-25400"/>
            <a:ext cx="1500025" cy="3876359"/>
            <a:chOff x="3065925" y="-25400"/>
            <a:chExt cx="1500025" cy="3876359"/>
          </a:xfrm>
        </p:grpSpPr>
        <p:cxnSp>
          <p:nvCxnSpPr>
            <p:cNvPr id="12" name="Straight Connector 11"/>
            <p:cNvCxnSpPr>
              <a:endCxn id="13" idx="1"/>
            </p:cNvCxnSpPr>
            <p:nvPr/>
          </p:nvCxnSpPr>
          <p:spPr>
            <a:xfrm>
              <a:off x="3772394" y="-25400"/>
              <a:ext cx="1090" cy="3059619"/>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Freeform 5"/>
            <p:cNvSpPr>
              <a:spLocks/>
            </p:cNvSpPr>
            <p:nvPr/>
          </p:nvSpPr>
          <p:spPr bwMode="auto">
            <a:xfrm>
              <a:off x="3065925" y="2760875"/>
              <a:ext cx="1500025" cy="1090084"/>
            </a:xfrm>
            <a:custGeom>
              <a:avLst/>
              <a:gdLst>
                <a:gd name="T0" fmla="*/ 1876 w 2279"/>
                <a:gd name="T1" fmla="*/ 818 h 1655"/>
                <a:gd name="T2" fmla="*/ 1075 w 2279"/>
                <a:gd name="T3" fmla="*/ 415 h 1655"/>
                <a:gd name="T4" fmla="*/ 1065 w 2279"/>
                <a:gd name="T5" fmla="*/ 445 h 1655"/>
                <a:gd name="T6" fmla="*/ 1065 w 2279"/>
                <a:gd name="T7" fmla="*/ 450 h 1655"/>
                <a:gd name="T8" fmla="*/ 1065 w 2279"/>
                <a:gd name="T9" fmla="*/ 455 h 1655"/>
                <a:gd name="T10" fmla="*/ 1055 w 2279"/>
                <a:gd name="T11" fmla="*/ 450 h 1655"/>
                <a:gd name="T12" fmla="*/ 369 w 2279"/>
                <a:gd name="T13" fmla="*/ 833 h 1655"/>
                <a:gd name="T14" fmla="*/ 433 w 2279"/>
                <a:gd name="T15" fmla="*/ 1609 h 1655"/>
                <a:gd name="T16" fmla="*/ 513 w 2279"/>
                <a:gd name="T17" fmla="*/ 1619 h 1655"/>
                <a:gd name="T18" fmla="*/ 1836 w 2279"/>
                <a:gd name="T19" fmla="*/ 1609 h 1655"/>
                <a:gd name="T20" fmla="*/ 1876 w 2279"/>
                <a:gd name="T21" fmla="*/ 818 h 1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79" h="1655">
                  <a:moveTo>
                    <a:pt x="1876" y="818"/>
                  </a:moveTo>
                  <a:cubicBezTo>
                    <a:pt x="1973" y="282"/>
                    <a:pt x="1253" y="0"/>
                    <a:pt x="1075" y="415"/>
                  </a:cubicBezTo>
                  <a:cubicBezTo>
                    <a:pt x="1065" y="445"/>
                    <a:pt x="1065" y="445"/>
                    <a:pt x="1065" y="445"/>
                  </a:cubicBezTo>
                  <a:cubicBezTo>
                    <a:pt x="1065" y="450"/>
                    <a:pt x="1065" y="450"/>
                    <a:pt x="1065" y="450"/>
                  </a:cubicBezTo>
                  <a:cubicBezTo>
                    <a:pt x="1065" y="455"/>
                    <a:pt x="1065" y="455"/>
                    <a:pt x="1065" y="455"/>
                  </a:cubicBezTo>
                  <a:cubicBezTo>
                    <a:pt x="1055" y="450"/>
                    <a:pt x="1055" y="450"/>
                    <a:pt x="1055" y="450"/>
                  </a:cubicBezTo>
                  <a:cubicBezTo>
                    <a:pt x="865" y="197"/>
                    <a:pt x="312" y="326"/>
                    <a:pt x="369" y="833"/>
                  </a:cubicBezTo>
                  <a:cubicBezTo>
                    <a:pt x="0" y="1017"/>
                    <a:pt x="21" y="1480"/>
                    <a:pt x="433" y="1609"/>
                  </a:cubicBezTo>
                  <a:cubicBezTo>
                    <a:pt x="513" y="1619"/>
                    <a:pt x="513" y="1619"/>
                    <a:pt x="513" y="1619"/>
                  </a:cubicBezTo>
                  <a:cubicBezTo>
                    <a:pt x="891" y="1619"/>
                    <a:pt x="1471" y="1655"/>
                    <a:pt x="1836" y="1609"/>
                  </a:cubicBezTo>
                  <a:cubicBezTo>
                    <a:pt x="2251" y="1480"/>
                    <a:pt x="2279" y="986"/>
                    <a:pt x="1876" y="818"/>
                  </a:cubicBezTo>
                  <a:close/>
                </a:path>
              </a:pathLst>
            </a:custGeom>
            <a:blipFill>
              <a:blip r:embed="rId5"/>
              <a:stretch>
                <a:fillRect/>
              </a:stretch>
            </a:blipFill>
            <a:ln w="6350">
              <a:solidFill>
                <a:schemeClr val="bg1"/>
              </a:solidFill>
            </a:ln>
            <a:effectLst>
              <a:outerShdw blurRad="50800" dist="38100" dir="2700000" algn="tl" rotWithShape="0">
                <a:prstClr val="black">
                  <a:alpha val="40000"/>
                </a:prstClr>
              </a:outerShdw>
              <a:reflection blurRad="6350" stA="50000" endA="300" endPos="55500" dist="50800" dir="5400000" sy="-100000" algn="bl" rotWithShape="0"/>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2" name="Group 1"/>
          <p:cNvGrpSpPr/>
          <p:nvPr/>
        </p:nvGrpSpPr>
        <p:grpSpPr>
          <a:xfrm>
            <a:off x="830725" y="1"/>
            <a:ext cx="1500025" cy="3241359"/>
            <a:chOff x="830725" y="1"/>
            <a:chExt cx="1500025" cy="3241359"/>
          </a:xfrm>
        </p:grpSpPr>
        <p:cxnSp>
          <p:nvCxnSpPr>
            <p:cNvPr id="3" name="Straight Connector 2"/>
            <p:cNvCxnSpPr>
              <a:endCxn id="4" idx="1"/>
            </p:cNvCxnSpPr>
            <p:nvPr/>
          </p:nvCxnSpPr>
          <p:spPr>
            <a:xfrm>
              <a:off x="1537194" y="1"/>
              <a:ext cx="1090" cy="2424619"/>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 name="Freeform 5"/>
            <p:cNvSpPr>
              <a:spLocks/>
            </p:cNvSpPr>
            <p:nvPr/>
          </p:nvSpPr>
          <p:spPr bwMode="auto">
            <a:xfrm>
              <a:off x="830725" y="2151276"/>
              <a:ext cx="1500025" cy="1090084"/>
            </a:xfrm>
            <a:custGeom>
              <a:avLst/>
              <a:gdLst>
                <a:gd name="T0" fmla="*/ 1876 w 2279"/>
                <a:gd name="T1" fmla="*/ 818 h 1655"/>
                <a:gd name="T2" fmla="*/ 1075 w 2279"/>
                <a:gd name="T3" fmla="*/ 415 h 1655"/>
                <a:gd name="T4" fmla="*/ 1065 w 2279"/>
                <a:gd name="T5" fmla="*/ 445 h 1655"/>
                <a:gd name="T6" fmla="*/ 1065 w 2279"/>
                <a:gd name="T7" fmla="*/ 450 h 1655"/>
                <a:gd name="T8" fmla="*/ 1065 w 2279"/>
                <a:gd name="T9" fmla="*/ 455 h 1655"/>
                <a:gd name="T10" fmla="*/ 1055 w 2279"/>
                <a:gd name="T11" fmla="*/ 450 h 1655"/>
                <a:gd name="T12" fmla="*/ 369 w 2279"/>
                <a:gd name="T13" fmla="*/ 833 h 1655"/>
                <a:gd name="T14" fmla="*/ 433 w 2279"/>
                <a:gd name="T15" fmla="*/ 1609 h 1655"/>
                <a:gd name="T16" fmla="*/ 513 w 2279"/>
                <a:gd name="T17" fmla="*/ 1619 h 1655"/>
                <a:gd name="T18" fmla="*/ 1836 w 2279"/>
                <a:gd name="T19" fmla="*/ 1609 h 1655"/>
                <a:gd name="T20" fmla="*/ 1876 w 2279"/>
                <a:gd name="T21" fmla="*/ 818 h 1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79" h="1655">
                  <a:moveTo>
                    <a:pt x="1876" y="818"/>
                  </a:moveTo>
                  <a:cubicBezTo>
                    <a:pt x="1973" y="282"/>
                    <a:pt x="1253" y="0"/>
                    <a:pt x="1075" y="415"/>
                  </a:cubicBezTo>
                  <a:cubicBezTo>
                    <a:pt x="1065" y="445"/>
                    <a:pt x="1065" y="445"/>
                    <a:pt x="1065" y="445"/>
                  </a:cubicBezTo>
                  <a:cubicBezTo>
                    <a:pt x="1065" y="450"/>
                    <a:pt x="1065" y="450"/>
                    <a:pt x="1065" y="450"/>
                  </a:cubicBezTo>
                  <a:cubicBezTo>
                    <a:pt x="1065" y="455"/>
                    <a:pt x="1065" y="455"/>
                    <a:pt x="1065" y="455"/>
                  </a:cubicBezTo>
                  <a:cubicBezTo>
                    <a:pt x="1055" y="450"/>
                    <a:pt x="1055" y="450"/>
                    <a:pt x="1055" y="450"/>
                  </a:cubicBezTo>
                  <a:cubicBezTo>
                    <a:pt x="865" y="197"/>
                    <a:pt x="312" y="326"/>
                    <a:pt x="369" y="833"/>
                  </a:cubicBezTo>
                  <a:cubicBezTo>
                    <a:pt x="0" y="1017"/>
                    <a:pt x="21" y="1480"/>
                    <a:pt x="433" y="1609"/>
                  </a:cubicBezTo>
                  <a:cubicBezTo>
                    <a:pt x="513" y="1619"/>
                    <a:pt x="513" y="1619"/>
                    <a:pt x="513" y="1619"/>
                  </a:cubicBezTo>
                  <a:cubicBezTo>
                    <a:pt x="891" y="1619"/>
                    <a:pt x="1471" y="1655"/>
                    <a:pt x="1836" y="1609"/>
                  </a:cubicBezTo>
                  <a:cubicBezTo>
                    <a:pt x="2251" y="1480"/>
                    <a:pt x="2279" y="986"/>
                    <a:pt x="1876" y="818"/>
                  </a:cubicBezTo>
                  <a:close/>
                </a:path>
              </a:pathLst>
            </a:custGeom>
            <a:blipFill>
              <a:blip r:embed="rId6"/>
              <a:stretch>
                <a:fillRect/>
              </a:stretch>
            </a:blipFill>
            <a:ln w="6350">
              <a:solidFill>
                <a:schemeClr val="bg1"/>
              </a:solidFill>
            </a:ln>
            <a:effectLst>
              <a:outerShdw blurRad="50800" dist="38100" dir="2700000" algn="tl" rotWithShape="0">
                <a:prstClr val="black">
                  <a:alpha val="40000"/>
                </a:prstClr>
              </a:outerShdw>
              <a:reflection blurRad="6350" stA="50000" endA="300" endPos="55500" dist="50800" dir="5400000" sy="-100000" algn="bl" rotWithShape="0"/>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9" name="Group 8"/>
          <p:cNvGrpSpPr/>
          <p:nvPr/>
        </p:nvGrpSpPr>
        <p:grpSpPr>
          <a:xfrm>
            <a:off x="613361" y="3835125"/>
            <a:ext cx="2260697" cy="1060529"/>
            <a:chOff x="406530" y="3845181"/>
            <a:chExt cx="2260697" cy="1060529"/>
          </a:xfrm>
        </p:grpSpPr>
        <p:sp>
          <p:nvSpPr>
            <p:cNvPr id="74" name="Rectangle 73"/>
            <p:cNvSpPr/>
            <p:nvPr/>
          </p:nvSpPr>
          <p:spPr>
            <a:xfrm>
              <a:off x="406530" y="3845181"/>
              <a:ext cx="1645642" cy="369332"/>
            </a:xfrm>
            <a:prstGeom prst="rect">
              <a:avLst/>
            </a:prstGeom>
            <a:noFill/>
          </p:spPr>
          <p:txBody>
            <a:bodyPr wrap="none">
              <a:spAutoFit/>
            </a:bodyPr>
            <a:lstStyle/>
            <a:p>
              <a:pPr algn="ctr"/>
              <a:r>
                <a:rPr lang="en-US" b="1" dirty="0">
                  <a:solidFill>
                    <a:srgbClr val="00B0F0"/>
                  </a:solidFill>
                </a:rPr>
                <a:t>Title Goes Here</a:t>
              </a:r>
            </a:p>
          </p:txBody>
        </p:sp>
        <p:sp>
          <p:nvSpPr>
            <p:cNvPr id="75" name="Text Box 10"/>
            <p:cNvSpPr txBox="1">
              <a:spLocks noChangeArrowheads="1"/>
            </p:cNvSpPr>
            <p:nvPr/>
          </p:nvSpPr>
          <p:spPr bwMode="auto">
            <a:xfrm>
              <a:off x="438154" y="4197824"/>
              <a:ext cx="222907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a:t>
              </a:r>
            </a:p>
          </p:txBody>
        </p:sp>
      </p:grpSp>
      <p:sp>
        <p:nvSpPr>
          <p:cNvPr id="51" name="Footer Text"/>
          <p:cNvSpPr txBox="1"/>
          <p:nvPr/>
        </p:nvSpPr>
        <p:spPr>
          <a:xfrm>
            <a:off x="933628" y="5791729"/>
            <a:ext cx="10346519" cy="646331"/>
          </a:xfrm>
          <a:prstGeom prst="rect">
            <a:avLst/>
          </a:prstGeom>
          <a:noFill/>
        </p:spPr>
        <p:txBody>
          <a:bodyPr wrap="square" lIns="0" tIns="0" rIns="0" bIns="0" rtlCol="0">
            <a:spAutoFit/>
          </a:bodyPr>
          <a:lstStyle/>
          <a:p>
            <a:pPr algn="ct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a:t>
            </a:r>
            <a:endParaRPr lang="en-US" sz="1333" dirty="0">
              <a:solidFill>
                <a:schemeClr val="bg1"/>
              </a:solidFill>
            </a:endParaRPr>
          </a:p>
        </p:txBody>
      </p:sp>
      <p:grpSp>
        <p:nvGrpSpPr>
          <p:cNvPr id="30" name="Group 29"/>
          <p:cNvGrpSpPr/>
          <p:nvPr/>
        </p:nvGrpSpPr>
        <p:grpSpPr>
          <a:xfrm>
            <a:off x="754150" y="295106"/>
            <a:ext cx="4364195" cy="665324"/>
            <a:chOff x="754150" y="295106"/>
            <a:chExt cx="4364195" cy="665324"/>
          </a:xfrm>
        </p:grpSpPr>
        <p:sp>
          <p:nvSpPr>
            <p:cNvPr id="3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3" name="Picture 32">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35" name="Group 34"/>
          <p:cNvGrpSpPr/>
          <p:nvPr/>
        </p:nvGrpSpPr>
        <p:grpSpPr>
          <a:xfrm>
            <a:off x="2852286" y="4419400"/>
            <a:ext cx="2260697" cy="1060529"/>
            <a:chOff x="406530" y="3845181"/>
            <a:chExt cx="2260697" cy="1060529"/>
          </a:xfrm>
        </p:grpSpPr>
        <p:sp>
          <p:nvSpPr>
            <p:cNvPr id="38" name="Rectangle 37"/>
            <p:cNvSpPr/>
            <p:nvPr/>
          </p:nvSpPr>
          <p:spPr>
            <a:xfrm>
              <a:off x="406530" y="3845181"/>
              <a:ext cx="1645642" cy="369332"/>
            </a:xfrm>
            <a:prstGeom prst="rect">
              <a:avLst/>
            </a:prstGeom>
            <a:noFill/>
          </p:spPr>
          <p:txBody>
            <a:bodyPr wrap="none">
              <a:spAutoFit/>
            </a:bodyPr>
            <a:lstStyle/>
            <a:p>
              <a:pPr algn="ctr"/>
              <a:r>
                <a:rPr lang="en-US" b="1" dirty="0">
                  <a:solidFill>
                    <a:srgbClr val="ED7D31"/>
                  </a:solidFill>
                </a:rPr>
                <a:t>Title Goes Here</a:t>
              </a:r>
            </a:p>
          </p:txBody>
        </p:sp>
        <p:sp>
          <p:nvSpPr>
            <p:cNvPr id="39" name="Text Box 10"/>
            <p:cNvSpPr txBox="1">
              <a:spLocks noChangeArrowheads="1"/>
            </p:cNvSpPr>
            <p:nvPr/>
          </p:nvSpPr>
          <p:spPr bwMode="auto">
            <a:xfrm>
              <a:off x="438154" y="4197824"/>
              <a:ext cx="222907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a:t>
              </a:r>
            </a:p>
          </p:txBody>
        </p:sp>
      </p:grpSp>
      <p:grpSp>
        <p:nvGrpSpPr>
          <p:cNvPr id="40" name="Group 39"/>
          <p:cNvGrpSpPr/>
          <p:nvPr/>
        </p:nvGrpSpPr>
        <p:grpSpPr>
          <a:xfrm>
            <a:off x="5118345" y="3139759"/>
            <a:ext cx="2260697" cy="1060529"/>
            <a:chOff x="406530" y="3845181"/>
            <a:chExt cx="2260697" cy="1060529"/>
          </a:xfrm>
        </p:grpSpPr>
        <p:sp>
          <p:nvSpPr>
            <p:cNvPr id="41" name="Rectangle 40"/>
            <p:cNvSpPr/>
            <p:nvPr/>
          </p:nvSpPr>
          <p:spPr>
            <a:xfrm>
              <a:off x="406530" y="3845181"/>
              <a:ext cx="1645642" cy="369332"/>
            </a:xfrm>
            <a:prstGeom prst="rect">
              <a:avLst/>
            </a:prstGeom>
            <a:noFill/>
          </p:spPr>
          <p:txBody>
            <a:bodyPr wrap="none">
              <a:spAutoFit/>
            </a:bodyPr>
            <a:lstStyle/>
            <a:p>
              <a:pPr algn="ctr"/>
              <a:r>
                <a:rPr lang="en-US" b="1" dirty="0">
                  <a:solidFill>
                    <a:srgbClr val="A5A5A5"/>
                  </a:solidFill>
                </a:rPr>
                <a:t>Title Goes Here</a:t>
              </a:r>
            </a:p>
          </p:txBody>
        </p:sp>
        <p:sp>
          <p:nvSpPr>
            <p:cNvPr id="42" name="Text Box 10"/>
            <p:cNvSpPr txBox="1">
              <a:spLocks noChangeArrowheads="1"/>
            </p:cNvSpPr>
            <p:nvPr/>
          </p:nvSpPr>
          <p:spPr bwMode="auto">
            <a:xfrm>
              <a:off x="438154" y="4197824"/>
              <a:ext cx="222907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a:t>
              </a:r>
            </a:p>
          </p:txBody>
        </p:sp>
      </p:grpSp>
      <p:grpSp>
        <p:nvGrpSpPr>
          <p:cNvPr id="43" name="Group 42"/>
          <p:cNvGrpSpPr/>
          <p:nvPr/>
        </p:nvGrpSpPr>
        <p:grpSpPr>
          <a:xfrm>
            <a:off x="7379042" y="3752898"/>
            <a:ext cx="2260697" cy="1060529"/>
            <a:chOff x="406530" y="3845181"/>
            <a:chExt cx="2260697" cy="1060529"/>
          </a:xfrm>
        </p:grpSpPr>
        <p:sp>
          <p:nvSpPr>
            <p:cNvPr id="44" name="Rectangle 43"/>
            <p:cNvSpPr/>
            <p:nvPr/>
          </p:nvSpPr>
          <p:spPr>
            <a:xfrm>
              <a:off x="406530" y="3845181"/>
              <a:ext cx="1645642" cy="369332"/>
            </a:xfrm>
            <a:prstGeom prst="rect">
              <a:avLst/>
            </a:prstGeom>
            <a:noFill/>
          </p:spPr>
          <p:txBody>
            <a:bodyPr wrap="none">
              <a:spAutoFit/>
            </a:bodyPr>
            <a:lstStyle/>
            <a:p>
              <a:pPr algn="ctr"/>
              <a:r>
                <a:rPr lang="en-US" b="1" dirty="0">
                  <a:solidFill>
                    <a:srgbClr val="FFC000"/>
                  </a:solidFill>
                </a:rPr>
                <a:t>Title Goes Here</a:t>
              </a:r>
            </a:p>
          </p:txBody>
        </p:sp>
        <p:sp>
          <p:nvSpPr>
            <p:cNvPr id="45" name="Text Box 10"/>
            <p:cNvSpPr txBox="1">
              <a:spLocks noChangeArrowheads="1"/>
            </p:cNvSpPr>
            <p:nvPr/>
          </p:nvSpPr>
          <p:spPr bwMode="auto">
            <a:xfrm>
              <a:off x="438154" y="4197824"/>
              <a:ext cx="222907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a:t>
              </a:r>
            </a:p>
          </p:txBody>
        </p:sp>
      </p:grpSp>
      <p:grpSp>
        <p:nvGrpSpPr>
          <p:cNvPr id="46" name="Group 45"/>
          <p:cNvGrpSpPr/>
          <p:nvPr/>
        </p:nvGrpSpPr>
        <p:grpSpPr>
          <a:xfrm>
            <a:off x="9608289" y="4611922"/>
            <a:ext cx="2260697" cy="1060529"/>
            <a:chOff x="406530" y="3845181"/>
            <a:chExt cx="2260697" cy="1060529"/>
          </a:xfrm>
        </p:grpSpPr>
        <p:sp>
          <p:nvSpPr>
            <p:cNvPr id="47" name="Rectangle 46"/>
            <p:cNvSpPr/>
            <p:nvPr/>
          </p:nvSpPr>
          <p:spPr>
            <a:xfrm>
              <a:off x="406530" y="3845181"/>
              <a:ext cx="1645642" cy="369332"/>
            </a:xfrm>
            <a:prstGeom prst="rect">
              <a:avLst/>
            </a:prstGeom>
            <a:noFill/>
          </p:spPr>
          <p:txBody>
            <a:bodyPr wrap="none">
              <a:spAutoFit/>
            </a:bodyPr>
            <a:lstStyle/>
            <a:p>
              <a:pPr algn="ctr"/>
              <a:r>
                <a:rPr lang="en-US" b="1" dirty="0">
                  <a:solidFill>
                    <a:schemeClr val="accent6">
                      <a:lumMod val="75000"/>
                    </a:schemeClr>
                  </a:solidFill>
                </a:rPr>
                <a:t>Title Goes Here</a:t>
              </a:r>
            </a:p>
          </p:txBody>
        </p:sp>
        <p:sp>
          <p:nvSpPr>
            <p:cNvPr id="48" name="Text Box 10"/>
            <p:cNvSpPr txBox="1">
              <a:spLocks noChangeArrowheads="1"/>
            </p:cNvSpPr>
            <p:nvPr/>
          </p:nvSpPr>
          <p:spPr bwMode="auto">
            <a:xfrm>
              <a:off x="438154" y="4197824"/>
              <a:ext cx="222907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a:t>
              </a:r>
            </a:p>
          </p:txBody>
        </p:sp>
      </p:grpSp>
    </p:spTree>
    <p:extLst>
      <p:ext uri="{BB962C8B-B14F-4D97-AF65-F5344CB8AC3E}">
        <p14:creationId xmlns:p14="http://schemas.microsoft.com/office/powerpoint/2010/main" val="12450076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2" presetClass="entr" presetSubtype="1"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0-#ppt_h/2"/>
                                          </p:val>
                                        </p:tav>
                                        <p:tav tm="100000">
                                          <p:val>
                                            <p:strVal val="#ppt_y"/>
                                          </p:val>
                                        </p:tav>
                                      </p:tavLst>
                                    </p:anim>
                                  </p:childTnLst>
                                </p:cTn>
                              </p:par>
                            </p:childTnLst>
                          </p:cTn>
                        </p:par>
                        <p:par>
                          <p:cTn id="20" fill="hold">
                            <p:stCondLst>
                              <p:cond delay="2000"/>
                            </p:stCondLst>
                            <p:childTnLst>
                              <p:par>
                                <p:cTn id="21" presetID="42" presetClass="entr" presetSubtype="0"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2" presetClass="entr" presetSubtype="1"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0-#ppt_h/2"/>
                                          </p:val>
                                        </p:tav>
                                        <p:tav tm="100000">
                                          <p:val>
                                            <p:strVal val="#ppt_y"/>
                                          </p:val>
                                        </p:tav>
                                      </p:tavLst>
                                    </p:anim>
                                  </p:childTnLst>
                                </p:cTn>
                              </p:par>
                            </p:childTnLst>
                          </p:cTn>
                        </p:par>
                        <p:par>
                          <p:cTn id="31" fill="hold">
                            <p:stCondLst>
                              <p:cond delay="3500"/>
                            </p:stCondLst>
                            <p:childTnLst>
                              <p:par>
                                <p:cTn id="32" presetID="42" presetClass="entr" presetSubtype="0" fill="hold" nodeType="after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1000"/>
                                        <p:tgtEl>
                                          <p:spTgt spid="40"/>
                                        </p:tgtEl>
                                      </p:cBhvr>
                                    </p:animEffect>
                                    <p:anim calcmode="lin" valueType="num">
                                      <p:cBhvr>
                                        <p:cTn id="35" dur="1000" fill="hold"/>
                                        <p:tgtEl>
                                          <p:spTgt spid="40"/>
                                        </p:tgtEl>
                                        <p:attrNameLst>
                                          <p:attrName>ppt_x</p:attrName>
                                        </p:attrNameLst>
                                      </p:cBhvr>
                                      <p:tavLst>
                                        <p:tav tm="0">
                                          <p:val>
                                            <p:strVal val="#ppt_x"/>
                                          </p:val>
                                        </p:tav>
                                        <p:tav tm="100000">
                                          <p:val>
                                            <p:strVal val="#ppt_x"/>
                                          </p:val>
                                        </p:tav>
                                      </p:tavLst>
                                    </p:anim>
                                    <p:anim calcmode="lin" valueType="num">
                                      <p:cBhvr>
                                        <p:cTn id="36" dur="1000" fill="hold"/>
                                        <p:tgtEl>
                                          <p:spTgt spid="40"/>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 presetClass="entr" presetSubtype="1"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additive="base">
                                        <p:cTn id="40" dur="500" fill="hold"/>
                                        <p:tgtEl>
                                          <p:spTgt spid="7"/>
                                        </p:tgtEl>
                                        <p:attrNameLst>
                                          <p:attrName>ppt_x</p:attrName>
                                        </p:attrNameLst>
                                      </p:cBhvr>
                                      <p:tavLst>
                                        <p:tav tm="0">
                                          <p:val>
                                            <p:strVal val="#ppt_x"/>
                                          </p:val>
                                        </p:tav>
                                        <p:tav tm="100000">
                                          <p:val>
                                            <p:strVal val="#ppt_x"/>
                                          </p:val>
                                        </p:tav>
                                      </p:tavLst>
                                    </p:anim>
                                    <p:anim calcmode="lin" valueType="num">
                                      <p:cBhvr additive="base">
                                        <p:cTn id="41" dur="500" fill="hold"/>
                                        <p:tgtEl>
                                          <p:spTgt spid="7"/>
                                        </p:tgtEl>
                                        <p:attrNameLst>
                                          <p:attrName>ppt_y</p:attrName>
                                        </p:attrNameLst>
                                      </p:cBhvr>
                                      <p:tavLst>
                                        <p:tav tm="0">
                                          <p:val>
                                            <p:strVal val="0-#ppt_h/2"/>
                                          </p:val>
                                        </p:tav>
                                        <p:tav tm="100000">
                                          <p:val>
                                            <p:strVal val="#ppt_y"/>
                                          </p:val>
                                        </p:tav>
                                      </p:tavLst>
                                    </p:anim>
                                  </p:childTnLst>
                                </p:cTn>
                              </p:par>
                            </p:childTnLst>
                          </p:cTn>
                        </p:par>
                        <p:par>
                          <p:cTn id="42" fill="hold">
                            <p:stCondLst>
                              <p:cond delay="5000"/>
                            </p:stCondLst>
                            <p:childTnLst>
                              <p:par>
                                <p:cTn id="43" presetID="42" presetClass="entr" presetSubtype="0" fill="hold" nodeType="afterEffect">
                                  <p:stCondLst>
                                    <p:cond delay="0"/>
                                  </p:stCondLst>
                                  <p:childTnLst>
                                    <p:set>
                                      <p:cBhvr>
                                        <p:cTn id="44" dur="1" fill="hold">
                                          <p:stCondLst>
                                            <p:cond delay="0"/>
                                          </p:stCondLst>
                                        </p:cTn>
                                        <p:tgtEl>
                                          <p:spTgt spid="43"/>
                                        </p:tgtEl>
                                        <p:attrNameLst>
                                          <p:attrName>style.visibility</p:attrName>
                                        </p:attrNameLst>
                                      </p:cBhvr>
                                      <p:to>
                                        <p:strVal val="visible"/>
                                      </p:to>
                                    </p:set>
                                    <p:animEffect transition="in" filter="fade">
                                      <p:cBhvr>
                                        <p:cTn id="45" dur="1000"/>
                                        <p:tgtEl>
                                          <p:spTgt spid="43"/>
                                        </p:tgtEl>
                                      </p:cBhvr>
                                    </p:animEffect>
                                    <p:anim calcmode="lin" valueType="num">
                                      <p:cBhvr>
                                        <p:cTn id="46" dur="1000" fill="hold"/>
                                        <p:tgtEl>
                                          <p:spTgt spid="43"/>
                                        </p:tgtEl>
                                        <p:attrNameLst>
                                          <p:attrName>ppt_x</p:attrName>
                                        </p:attrNameLst>
                                      </p:cBhvr>
                                      <p:tavLst>
                                        <p:tav tm="0">
                                          <p:val>
                                            <p:strVal val="#ppt_x"/>
                                          </p:val>
                                        </p:tav>
                                        <p:tav tm="100000">
                                          <p:val>
                                            <p:strVal val="#ppt_x"/>
                                          </p:val>
                                        </p:tav>
                                      </p:tavLst>
                                    </p:anim>
                                    <p:anim calcmode="lin" valueType="num">
                                      <p:cBhvr>
                                        <p:cTn id="47" dur="1000" fill="hold"/>
                                        <p:tgtEl>
                                          <p:spTgt spid="43"/>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1"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ppt_x"/>
                                          </p:val>
                                        </p:tav>
                                        <p:tav tm="100000">
                                          <p:val>
                                            <p:strVal val="#ppt_x"/>
                                          </p:val>
                                        </p:tav>
                                      </p:tavLst>
                                    </p:anim>
                                    <p:anim calcmode="lin" valueType="num">
                                      <p:cBhvr additive="base">
                                        <p:cTn id="52" dur="500" fill="hold"/>
                                        <p:tgtEl>
                                          <p:spTgt spid="8"/>
                                        </p:tgtEl>
                                        <p:attrNameLst>
                                          <p:attrName>ppt_y</p:attrName>
                                        </p:attrNameLst>
                                      </p:cBhvr>
                                      <p:tavLst>
                                        <p:tav tm="0">
                                          <p:val>
                                            <p:strVal val="0-#ppt_h/2"/>
                                          </p:val>
                                        </p:tav>
                                        <p:tav tm="100000">
                                          <p:val>
                                            <p:strVal val="#ppt_y"/>
                                          </p:val>
                                        </p:tav>
                                      </p:tavLst>
                                    </p:anim>
                                  </p:childTnLst>
                                </p:cTn>
                              </p:par>
                            </p:childTnLst>
                          </p:cTn>
                        </p:par>
                        <p:par>
                          <p:cTn id="53" fill="hold">
                            <p:stCondLst>
                              <p:cond delay="6500"/>
                            </p:stCondLst>
                            <p:childTnLst>
                              <p:par>
                                <p:cTn id="54" presetID="42" presetClass="entr" presetSubtype="0" fill="hold" nodeType="after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1000"/>
                                        <p:tgtEl>
                                          <p:spTgt spid="46"/>
                                        </p:tgtEl>
                                      </p:cBhvr>
                                    </p:animEffect>
                                    <p:anim calcmode="lin" valueType="num">
                                      <p:cBhvr>
                                        <p:cTn id="57" dur="1000" fill="hold"/>
                                        <p:tgtEl>
                                          <p:spTgt spid="46"/>
                                        </p:tgtEl>
                                        <p:attrNameLst>
                                          <p:attrName>ppt_x</p:attrName>
                                        </p:attrNameLst>
                                      </p:cBhvr>
                                      <p:tavLst>
                                        <p:tav tm="0">
                                          <p:val>
                                            <p:strVal val="#ppt_x"/>
                                          </p:val>
                                        </p:tav>
                                        <p:tav tm="100000">
                                          <p:val>
                                            <p:strVal val="#ppt_x"/>
                                          </p:val>
                                        </p:tav>
                                      </p:tavLst>
                                    </p:anim>
                                    <p:anim calcmode="lin" valueType="num">
                                      <p:cBhvr>
                                        <p:cTn id="58" dur="1000" fill="hold"/>
                                        <p:tgtEl>
                                          <p:spTgt spid="46"/>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2" presetClass="entr" presetSubtype="8" fill="hold" grpId="0"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wipe(left)">
                                      <p:cBhvr>
                                        <p:cTn id="62"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3120</TotalTime>
  <Words>1274</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609</cp:revision>
  <dcterms:created xsi:type="dcterms:W3CDTF">2015-12-31T02:20:12Z</dcterms:created>
  <dcterms:modified xsi:type="dcterms:W3CDTF">2016-09-19T20:28:57Z</dcterms:modified>
</cp:coreProperties>
</file>