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2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7794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rapezoid 81"/>
          <p:cNvSpPr/>
          <p:nvPr/>
        </p:nvSpPr>
        <p:spPr>
          <a:xfrm>
            <a:off x="8703733" y="4055533"/>
            <a:ext cx="1346200" cy="135465"/>
          </a:xfrm>
          <a:prstGeom prst="trapezoid">
            <a:avLst>
              <a:gd name="adj" fmla="val 122918"/>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7" name="Trapezoid 76"/>
          <p:cNvSpPr/>
          <p:nvPr/>
        </p:nvSpPr>
        <p:spPr>
          <a:xfrm>
            <a:off x="5426831" y="4055533"/>
            <a:ext cx="1346200" cy="135465"/>
          </a:xfrm>
          <a:prstGeom prst="trapezoid">
            <a:avLst>
              <a:gd name="adj" fmla="val 122918"/>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2" name="Trapezoid 71"/>
          <p:cNvSpPr/>
          <p:nvPr/>
        </p:nvSpPr>
        <p:spPr>
          <a:xfrm>
            <a:off x="2149927" y="4055533"/>
            <a:ext cx="1346200" cy="135465"/>
          </a:xfrm>
          <a:prstGeom prst="trapezoid">
            <a:avLst>
              <a:gd name="adj" fmla="val 122918"/>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7" name="Trapezoid 66"/>
          <p:cNvSpPr/>
          <p:nvPr/>
        </p:nvSpPr>
        <p:spPr>
          <a:xfrm>
            <a:off x="8703733" y="1452645"/>
            <a:ext cx="1346200" cy="135465"/>
          </a:xfrm>
          <a:prstGeom prst="trapezoid">
            <a:avLst>
              <a:gd name="adj" fmla="val 122918"/>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2" name="Trapezoid 61"/>
          <p:cNvSpPr/>
          <p:nvPr/>
        </p:nvSpPr>
        <p:spPr>
          <a:xfrm>
            <a:off x="5426831" y="1452641"/>
            <a:ext cx="1346200" cy="135465"/>
          </a:xfrm>
          <a:prstGeom prst="trapezoid">
            <a:avLst>
              <a:gd name="adj" fmla="val 122918"/>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6" name="Trapezoid 55"/>
          <p:cNvSpPr/>
          <p:nvPr/>
        </p:nvSpPr>
        <p:spPr>
          <a:xfrm>
            <a:off x="2149927" y="1452645"/>
            <a:ext cx="1346200" cy="135465"/>
          </a:xfrm>
          <a:prstGeom prst="trapezoid">
            <a:avLst>
              <a:gd name="adj" fmla="val 12291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3" name="Rectangle 52"/>
          <p:cNvSpPr/>
          <p:nvPr/>
        </p:nvSpPr>
        <p:spPr>
          <a:xfrm>
            <a:off x="1502227" y="1588112"/>
            <a:ext cx="2641600" cy="22352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7" name="Round Same Side Corner Rectangle 56"/>
          <p:cNvSpPr/>
          <p:nvPr/>
        </p:nvSpPr>
        <p:spPr>
          <a:xfrm rot="10800000">
            <a:off x="2315027" y="1452645"/>
            <a:ext cx="1016000" cy="833967"/>
          </a:xfrm>
          <a:prstGeom prst="round2SameRect">
            <a:avLst>
              <a:gd name="adj1" fmla="val 5238"/>
              <a:gd name="adj2" fmla="val 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9" name="Rectangle 58"/>
          <p:cNvSpPr/>
          <p:nvPr/>
        </p:nvSpPr>
        <p:spPr>
          <a:xfrm>
            <a:off x="4779131" y="1588112"/>
            <a:ext cx="2641600" cy="2235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3" name="Round Same Side Corner Rectangle 62"/>
          <p:cNvSpPr/>
          <p:nvPr/>
        </p:nvSpPr>
        <p:spPr>
          <a:xfrm rot="10800000">
            <a:off x="5591931" y="1452641"/>
            <a:ext cx="1016000" cy="833965"/>
          </a:xfrm>
          <a:prstGeom prst="round2SameRect">
            <a:avLst>
              <a:gd name="adj1" fmla="val 5238"/>
              <a:gd name="adj2" fmla="val 0"/>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4" name="Rectangle 63"/>
          <p:cNvSpPr/>
          <p:nvPr/>
        </p:nvSpPr>
        <p:spPr>
          <a:xfrm>
            <a:off x="8056033" y="1588112"/>
            <a:ext cx="2641600" cy="2235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8" name="Round Same Side Corner Rectangle 67"/>
          <p:cNvSpPr/>
          <p:nvPr/>
        </p:nvSpPr>
        <p:spPr>
          <a:xfrm rot="10800000">
            <a:off x="8868833" y="1452645"/>
            <a:ext cx="1016000" cy="833967"/>
          </a:xfrm>
          <a:prstGeom prst="round2SameRect">
            <a:avLst>
              <a:gd name="adj1" fmla="val 5238"/>
              <a:gd name="adj2" fmla="val 0"/>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9" name="Rectangle 68"/>
          <p:cNvSpPr/>
          <p:nvPr/>
        </p:nvSpPr>
        <p:spPr>
          <a:xfrm>
            <a:off x="1502227" y="4191000"/>
            <a:ext cx="2641600" cy="2235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3" name="Round Same Side Corner Rectangle 72"/>
          <p:cNvSpPr/>
          <p:nvPr/>
        </p:nvSpPr>
        <p:spPr>
          <a:xfrm rot="10800000">
            <a:off x="2315027" y="4055533"/>
            <a:ext cx="1016000" cy="833967"/>
          </a:xfrm>
          <a:prstGeom prst="round2SameRect">
            <a:avLst>
              <a:gd name="adj1" fmla="val 5238"/>
              <a:gd name="adj2" fmla="val 0"/>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4" name="Rectangle 73"/>
          <p:cNvSpPr/>
          <p:nvPr/>
        </p:nvSpPr>
        <p:spPr>
          <a:xfrm>
            <a:off x="4779131" y="4191000"/>
            <a:ext cx="2641600" cy="2235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8" name="Round Same Side Corner Rectangle 77"/>
          <p:cNvSpPr/>
          <p:nvPr/>
        </p:nvSpPr>
        <p:spPr>
          <a:xfrm rot="10800000">
            <a:off x="5591931" y="4055533"/>
            <a:ext cx="1016000" cy="833967"/>
          </a:xfrm>
          <a:prstGeom prst="round2SameRect">
            <a:avLst>
              <a:gd name="adj1" fmla="val 5238"/>
              <a:gd name="adj2" fmla="val 0"/>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9" name="Rectangle 78"/>
          <p:cNvSpPr/>
          <p:nvPr/>
        </p:nvSpPr>
        <p:spPr>
          <a:xfrm>
            <a:off x="8056033" y="4191000"/>
            <a:ext cx="2641600" cy="2235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3" name="Round Same Side Corner Rectangle 82"/>
          <p:cNvSpPr/>
          <p:nvPr/>
        </p:nvSpPr>
        <p:spPr>
          <a:xfrm rot="10800000">
            <a:off x="8868833" y="4055533"/>
            <a:ext cx="1016000" cy="833967"/>
          </a:xfrm>
          <a:prstGeom prst="round2SameRect">
            <a:avLst>
              <a:gd name="adj1" fmla="val 5238"/>
              <a:gd name="adj2" fmla="val 0"/>
            </a:avLst>
          </a:pr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92" name="Group 91"/>
          <p:cNvGrpSpPr/>
          <p:nvPr/>
        </p:nvGrpSpPr>
        <p:grpSpPr>
          <a:xfrm>
            <a:off x="1502227" y="2446890"/>
            <a:ext cx="2641600" cy="1085630"/>
            <a:chOff x="1295283" y="1253075"/>
            <a:chExt cx="1712184" cy="814223"/>
          </a:xfrm>
        </p:grpSpPr>
        <p:sp>
          <p:nvSpPr>
            <p:cNvPr id="93" name="TextBox 92"/>
            <p:cNvSpPr txBox="1"/>
            <p:nvPr/>
          </p:nvSpPr>
          <p:spPr>
            <a:xfrm>
              <a:off x="1295283" y="1513300"/>
              <a:ext cx="1712184" cy="553998"/>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rPr>
                <a:t>Lorem ipsum dolor sit amet, consectetur adipiscing elit, sed do eiusmod tempor incididunt utdse</a:t>
              </a:r>
            </a:p>
          </p:txBody>
        </p:sp>
        <p:sp>
          <p:nvSpPr>
            <p:cNvPr id="94" name="Rectangle 93"/>
            <p:cNvSpPr/>
            <p:nvPr/>
          </p:nvSpPr>
          <p:spPr>
            <a:xfrm>
              <a:off x="1295283" y="1253075"/>
              <a:ext cx="1712182" cy="300083"/>
            </a:xfrm>
            <a:prstGeom prst="rect">
              <a:avLst/>
            </a:prstGeom>
            <a:solidFill>
              <a:schemeClr val="tx1">
                <a:lumMod val="95000"/>
                <a:lumOff val="5000"/>
                <a:alpha val="20000"/>
              </a:schemeClr>
            </a:solidFill>
          </p:spPr>
          <p:txBody>
            <a:bodyPr wrap="square">
              <a:spAutoFit/>
            </a:bodyPr>
            <a:lstStyle/>
            <a:p>
              <a:pPr algn="ctr"/>
              <a:r>
                <a:rPr lang="en-US" sz="2000" b="1" dirty="0">
                  <a:solidFill>
                    <a:srgbClr val="3C3939"/>
                  </a:solidFill>
                </a:rPr>
                <a:t>Title Goes Here</a:t>
              </a:r>
            </a:p>
          </p:txBody>
        </p:sp>
      </p:gr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1358" y="1637955"/>
            <a:ext cx="548640" cy="548640"/>
          </a:xfrm>
          <a:prstGeom prst="rect">
            <a:avLst/>
          </a:prstGeom>
          <a:noFill/>
          <a:effectLst>
            <a:outerShdw blurRad="50800" dist="38100" dir="2700000" algn="tl" rotWithShape="0">
              <a:schemeClr val="bg1">
                <a:alpha val="40000"/>
              </a:schemeClr>
            </a:outerShdw>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5976" y="1581587"/>
            <a:ext cx="576072" cy="576072"/>
          </a:xfrm>
          <a:prstGeom prst="rect">
            <a:avLst/>
          </a:prstGeom>
          <a:effectLst>
            <a:outerShdw blurRad="50800" dist="38100" dir="2700000" algn="tl" rotWithShape="0">
              <a:schemeClr val="bg1">
                <a:alpha val="40000"/>
              </a:schemeClr>
            </a:outerShdw>
          </a:effec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20801" y="1624122"/>
            <a:ext cx="512064" cy="548640"/>
          </a:xfrm>
          <a:prstGeom prst="rect">
            <a:avLst/>
          </a:prstGeom>
          <a:effectLst>
            <a:outerShdw blurRad="50800" dist="38100" dir="2700000" algn="tl" rotWithShape="0">
              <a:schemeClr val="bg1">
                <a:alpha val="40000"/>
              </a:schemeClr>
            </a:outerShdw>
          </a:effectLst>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45048" y="4230568"/>
            <a:ext cx="555955" cy="548640"/>
          </a:xfrm>
          <a:prstGeom prst="rect">
            <a:avLst/>
          </a:prstGeom>
          <a:effectLst>
            <a:outerShdw blurRad="50800" dist="38100" dir="2700000" algn="tl" rotWithShape="0">
              <a:schemeClr val="bg1">
                <a:alpha val="40000"/>
              </a:schemeClr>
            </a:outerShdw>
          </a:effec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76462" y="4230568"/>
            <a:ext cx="651053" cy="548640"/>
          </a:xfrm>
          <a:prstGeom prst="rect">
            <a:avLst/>
          </a:prstGeom>
          <a:effectLst>
            <a:outerShdw blurRad="50800" dist="38100" dir="2700000" algn="tl" rotWithShape="0">
              <a:schemeClr val="bg1">
                <a:alpha val="40000"/>
              </a:schemeClr>
            </a:outerShdw>
          </a:effectLst>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58622" y="4230684"/>
            <a:ext cx="636422" cy="548640"/>
          </a:xfrm>
          <a:prstGeom prst="rect">
            <a:avLst/>
          </a:prstGeom>
          <a:effectLst>
            <a:outerShdw blurRad="50800" dist="38100" dir="2700000" algn="tl" rotWithShape="0">
              <a:schemeClr val="bg1">
                <a:alpha val="40000"/>
              </a:schemeClr>
            </a:outerShdw>
          </a:effectLst>
        </p:spPr>
      </p:pic>
      <p:grpSp>
        <p:nvGrpSpPr>
          <p:cNvPr id="95" name="Group 94"/>
          <p:cNvGrpSpPr/>
          <p:nvPr/>
        </p:nvGrpSpPr>
        <p:grpSpPr>
          <a:xfrm>
            <a:off x="4775200" y="2446890"/>
            <a:ext cx="2641600" cy="1085630"/>
            <a:chOff x="1295283" y="1253075"/>
            <a:chExt cx="1712184" cy="814223"/>
          </a:xfrm>
        </p:grpSpPr>
        <p:sp>
          <p:nvSpPr>
            <p:cNvPr id="96" name="TextBox 95"/>
            <p:cNvSpPr txBox="1"/>
            <p:nvPr/>
          </p:nvSpPr>
          <p:spPr>
            <a:xfrm>
              <a:off x="1295283" y="1513300"/>
              <a:ext cx="1712184" cy="553998"/>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rPr>
                <a:t>Lorem ipsum dolor sit amet, consectetur adipiscing elit, sed do eiusmod tempor incididunt utdse</a:t>
              </a:r>
            </a:p>
          </p:txBody>
        </p:sp>
        <p:sp>
          <p:nvSpPr>
            <p:cNvPr id="97" name="Rectangle 96"/>
            <p:cNvSpPr/>
            <p:nvPr/>
          </p:nvSpPr>
          <p:spPr>
            <a:xfrm>
              <a:off x="1295283" y="1253075"/>
              <a:ext cx="1712182" cy="300083"/>
            </a:xfrm>
            <a:prstGeom prst="rect">
              <a:avLst/>
            </a:prstGeom>
            <a:solidFill>
              <a:schemeClr val="tx1">
                <a:lumMod val="95000"/>
                <a:lumOff val="5000"/>
                <a:alpha val="20000"/>
              </a:schemeClr>
            </a:solidFill>
          </p:spPr>
          <p:txBody>
            <a:bodyPr wrap="square">
              <a:spAutoFit/>
            </a:bodyPr>
            <a:lstStyle/>
            <a:p>
              <a:pPr algn="ctr"/>
              <a:r>
                <a:rPr lang="en-US" sz="2000" b="1" dirty="0">
                  <a:solidFill>
                    <a:srgbClr val="3F3C3C"/>
                  </a:solidFill>
                </a:rPr>
                <a:t>Title Goes Here</a:t>
              </a:r>
            </a:p>
          </p:txBody>
        </p:sp>
      </p:grpSp>
      <p:grpSp>
        <p:nvGrpSpPr>
          <p:cNvPr id="98" name="Group 97"/>
          <p:cNvGrpSpPr/>
          <p:nvPr/>
        </p:nvGrpSpPr>
        <p:grpSpPr>
          <a:xfrm>
            <a:off x="8026405" y="2445235"/>
            <a:ext cx="2641600" cy="1085630"/>
            <a:chOff x="1295283" y="1253075"/>
            <a:chExt cx="1712184" cy="814223"/>
          </a:xfrm>
        </p:grpSpPr>
        <p:sp>
          <p:nvSpPr>
            <p:cNvPr id="99" name="TextBox 98"/>
            <p:cNvSpPr txBox="1"/>
            <p:nvPr/>
          </p:nvSpPr>
          <p:spPr>
            <a:xfrm>
              <a:off x="1295283" y="1513300"/>
              <a:ext cx="1712184" cy="553998"/>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rPr>
                <a:t>Lorem ipsum dolor sit amet, consectetur adipiscing elit, sed do eiusmod tempor incididunt utdse</a:t>
              </a:r>
            </a:p>
          </p:txBody>
        </p:sp>
        <p:sp>
          <p:nvSpPr>
            <p:cNvPr id="100" name="Rectangle 99"/>
            <p:cNvSpPr/>
            <p:nvPr/>
          </p:nvSpPr>
          <p:spPr>
            <a:xfrm>
              <a:off x="1295283" y="1253075"/>
              <a:ext cx="1712182" cy="300083"/>
            </a:xfrm>
            <a:prstGeom prst="rect">
              <a:avLst/>
            </a:prstGeom>
            <a:solidFill>
              <a:schemeClr val="tx1">
                <a:alpha val="20000"/>
              </a:schemeClr>
            </a:solidFill>
          </p:spPr>
          <p:txBody>
            <a:bodyPr wrap="square">
              <a:spAutoFit/>
            </a:bodyPr>
            <a:lstStyle/>
            <a:p>
              <a:pPr algn="ctr"/>
              <a:r>
                <a:rPr lang="en-US" sz="2000" b="1" dirty="0">
                  <a:solidFill>
                    <a:srgbClr val="3F3C3C"/>
                  </a:solidFill>
                </a:rPr>
                <a:t>Title Goes Here</a:t>
              </a:r>
            </a:p>
          </p:txBody>
        </p:sp>
      </p:grpSp>
      <p:grpSp>
        <p:nvGrpSpPr>
          <p:cNvPr id="101" name="Group 100"/>
          <p:cNvGrpSpPr/>
          <p:nvPr/>
        </p:nvGrpSpPr>
        <p:grpSpPr>
          <a:xfrm>
            <a:off x="1455350" y="5051375"/>
            <a:ext cx="2641600" cy="1085630"/>
            <a:chOff x="1295283" y="1253075"/>
            <a:chExt cx="1712184" cy="814223"/>
          </a:xfrm>
        </p:grpSpPr>
        <p:sp>
          <p:nvSpPr>
            <p:cNvPr id="102" name="TextBox 101"/>
            <p:cNvSpPr txBox="1"/>
            <p:nvPr/>
          </p:nvSpPr>
          <p:spPr>
            <a:xfrm>
              <a:off x="1295283" y="1513300"/>
              <a:ext cx="1712184" cy="553998"/>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rPr>
                <a:t>Lorem ipsum dolor sit amet, consectetur adipiscing elit, sed do eiusmod tempor incididunt utdse</a:t>
              </a:r>
            </a:p>
          </p:txBody>
        </p:sp>
        <p:sp>
          <p:nvSpPr>
            <p:cNvPr id="103" name="Rectangle 102"/>
            <p:cNvSpPr/>
            <p:nvPr/>
          </p:nvSpPr>
          <p:spPr>
            <a:xfrm>
              <a:off x="1295283" y="1253075"/>
              <a:ext cx="1712182" cy="300083"/>
            </a:xfrm>
            <a:prstGeom prst="rect">
              <a:avLst/>
            </a:prstGeom>
            <a:solidFill>
              <a:schemeClr val="tx1">
                <a:lumMod val="95000"/>
                <a:lumOff val="5000"/>
                <a:alpha val="20000"/>
              </a:schemeClr>
            </a:solidFill>
            <a:effectLst/>
          </p:spPr>
          <p:txBody>
            <a:bodyPr wrap="square">
              <a:spAutoFit/>
            </a:bodyPr>
            <a:lstStyle/>
            <a:p>
              <a:pPr algn="ctr"/>
              <a:r>
                <a:rPr lang="en-US" sz="2000" b="1" dirty="0">
                  <a:solidFill>
                    <a:srgbClr val="3D3A3A"/>
                  </a:solidFill>
                </a:rPr>
                <a:t>Title Goes Here</a:t>
              </a:r>
            </a:p>
          </p:txBody>
        </p:sp>
      </p:grpSp>
      <p:grpSp>
        <p:nvGrpSpPr>
          <p:cNvPr id="104" name="Group 103"/>
          <p:cNvGrpSpPr/>
          <p:nvPr/>
        </p:nvGrpSpPr>
        <p:grpSpPr>
          <a:xfrm>
            <a:off x="4775197" y="5051375"/>
            <a:ext cx="2641600" cy="1085630"/>
            <a:chOff x="1295283" y="1253075"/>
            <a:chExt cx="1712184" cy="814223"/>
          </a:xfrm>
        </p:grpSpPr>
        <p:sp>
          <p:nvSpPr>
            <p:cNvPr id="105" name="TextBox 104"/>
            <p:cNvSpPr txBox="1"/>
            <p:nvPr/>
          </p:nvSpPr>
          <p:spPr>
            <a:xfrm>
              <a:off x="1295283" y="1513300"/>
              <a:ext cx="1712184" cy="553998"/>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rPr>
                <a:t>Lorem ipsum dolor sit amet, consectetur adipiscing elit, sed do eiusmod tempor incididunt utdse</a:t>
              </a:r>
            </a:p>
          </p:txBody>
        </p:sp>
        <p:sp>
          <p:nvSpPr>
            <p:cNvPr id="106" name="Rectangle 105"/>
            <p:cNvSpPr/>
            <p:nvPr/>
          </p:nvSpPr>
          <p:spPr>
            <a:xfrm>
              <a:off x="1295283" y="1253075"/>
              <a:ext cx="1712182" cy="300083"/>
            </a:xfrm>
            <a:prstGeom prst="rect">
              <a:avLst/>
            </a:prstGeom>
            <a:solidFill>
              <a:schemeClr val="tx1">
                <a:lumMod val="95000"/>
                <a:lumOff val="5000"/>
                <a:alpha val="20000"/>
              </a:schemeClr>
            </a:solidFill>
          </p:spPr>
          <p:txBody>
            <a:bodyPr wrap="square">
              <a:spAutoFit/>
            </a:bodyPr>
            <a:lstStyle/>
            <a:p>
              <a:pPr algn="ctr"/>
              <a:r>
                <a:rPr lang="en-US" sz="2000" b="1" dirty="0">
                  <a:solidFill>
                    <a:srgbClr val="3D3A3A"/>
                  </a:solidFill>
                </a:rPr>
                <a:t>Title Goes Here</a:t>
              </a:r>
            </a:p>
          </p:txBody>
        </p:sp>
      </p:grpSp>
      <p:grpSp>
        <p:nvGrpSpPr>
          <p:cNvPr id="107" name="Group 106"/>
          <p:cNvGrpSpPr/>
          <p:nvPr/>
        </p:nvGrpSpPr>
        <p:grpSpPr>
          <a:xfrm>
            <a:off x="8026402" y="5051375"/>
            <a:ext cx="2641600" cy="1085630"/>
            <a:chOff x="1295283" y="1253075"/>
            <a:chExt cx="1712184" cy="814223"/>
          </a:xfrm>
        </p:grpSpPr>
        <p:sp>
          <p:nvSpPr>
            <p:cNvPr id="108" name="TextBox 107"/>
            <p:cNvSpPr txBox="1"/>
            <p:nvPr/>
          </p:nvSpPr>
          <p:spPr>
            <a:xfrm>
              <a:off x="1295283" y="1513300"/>
              <a:ext cx="1712184" cy="553998"/>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rPr>
                <a:t>Lorem ipsum dolor sit amet, consectetur adipiscing elit, sed do eiusmod tempor incididunt utdse</a:t>
              </a:r>
            </a:p>
          </p:txBody>
        </p:sp>
        <p:sp>
          <p:nvSpPr>
            <p:cNvPr id="109" name="Rectangle 108"/>
            <p:cNvSpPr/>
            <p:nvPr/>
          </p:nvSpPr>
          <p:spPr>
            <a:xfrm>
              <a:off x="1295283" y="1253075"/>
              <a:ext cx="1712182" cy="300083"/>
            </a:xfrm>
            <a:prstGeom prst="rect">
              <a:avLst/>
            </a:prstGeom>
            <a:solidFill>
              <a:schemeClr val="tx1">
                <a:lumMod val="95000"/>
                <a:lumOff val="5000"/>
                <a:alpha val="20000"/>
              </a:schemeClr>
            </a:solidFill>
          </p:spPr>
          <p:txBody>
            <a:bodyPr wrap="square">
              <a:spAutoFit/>
            </a:bodyPr>
            <a:lstStyle/>
            <a:p>
              <a:pPr algn="ctr"/>
              <a:r>
                <a:rPr lang="en-US" sz="2000" b="1" dirty="0">
                  <a:solidFill>
                    <a:srgbClr val="3D3A3A"/>
                  </a:solidFill>
                </a:rPr>
                <a:t>Title Goes Here</a:t>
              </a:r>
            </a:p>
          </p:txBody>
        </p:sp>
      </p:grpSp>
      <p:grpSp>
        <p:nvGrpSpPr>
          <p:cNvPr id="46" name="Group 45"/>
          <p:cNvGrpSpPr/>
          <p:nvPr/>
        </p:nvGrpSpPr>
        <p:grpSpPr>
          <a:xfrm>
            <a:off x="754150" y="295106"/>
            <a:ext cx="4364195" cy="665324"/>
            <a:chOff x="754150" y="295106"/>
            <a:chExt cx="4364195" cy="665324"/>
          </a:xfrm>
        </p:grpSpPr>
        <p:sp>
          <p:nvSpPr>
            <p:cNvPr id="4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9" name="Picture 48">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823436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additive="base">
                                        <p:cTn id="7" dur="500" fill="hold"/>
                                        <p:tgtEl>
                                          <p:spTgt spid="56"/>
                                        </p:tgtEl>
                                        <p:attrNameLst>
                                          <p:attrName>ppt_x</p:attrName>
                                        </p:attrNameLst>
                                      </p:cBhvr>
                                      <p:tavLst>
                                        <p:tav tm="0">
                                          <p:val>
                                            <p:strVal val="#ppt_x"/>
                                          </p:val>
                                        </p:tav>
                                        <p:tav tm="100000">
                                          <p:val>
                                            <p:strVal val="#ppt_x"/>
                                          </p:val>
                                        </p:tav>
                                      </p:tavLst>
                                    </p:anim>
                                    <p:anim calcmode="lin" valueType="num">
                                      <p:cBhvr additive="base">
                                        <p:cTn id="8" dur="500" fill="hold"/>
                                        <p:tgtEl>
                                          <p:spTgt spid="5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additive="base">
                                        <p:cTn id="11" dur="500" fill="hold"/>
                                        <p:tgtEl>
                                          <p:spTgt spid="57"/>
                                        </p:tgtEl>
                                        <p:attrNameLst>
                                          <p:attrName>ppt_x</p:attrName>
                                        </p:attrNameLst>
                                      </p:cBhvr>
                                      <p:tavLst>
                                        <p:tav tm="0">
                                          <p:val>
                                            <p:strVal val="#ppt_x"/>
                                          </p:val>
                                        </p:tav>
                                        <p:tav tm="100000">
                                          <p:val>
                                            <p:strVal val="#ppt_x"/>
                                          </p:val>
                                        </p:tav>
                                      </p:tavLst>
                                    </p:anim>
                                    <p:anim calcmode="lin" valueType="num">
                                      <p:cBhvr additive="base">
                                        <p:cTn id="12" dur="500" fill="hold"/>
                                        <p:tgtEl>
                                          <p:spTgt spid="5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2"/>
                                        </p:tgtEl>
                                        <p:attrNameLst>
                                          <p:attrName>style.visibility</p:attrName>
                                        </p:attrNameLst>
                                      </p:cBhvr>
                                      <p:to>
                                        <p:strVal val="visible"/>
                                      </p:to>
                                    </p:set>
                                    <p:anim calcmode="lin" valueType="num">
                                      <p:cBhvr additive="base">
                                        <p:cTn id="15" dur="500" fill="hold"/>
                                        <p:tgtEl>
                                          <p:spTgt spid="62"/>
                                        </p:tgtEl>
                                        <p:attrNameLst>
                                          <p:attrName>ppt_x</p:attrName>
                                        </p:attrNameLst>
                                      </p:cBhvr>
                                      <p:tavLst>
                                        <p:tav tm="0">
                                          <p:val>
                                            <p:strVal val="#ppt_x"/>
                                          </p:val>
                                        </p:tav>
                                        <p:tav tm="100000">
                                          <p:val>
                                            <p:strVal val="#ppt_x"/>
                                          </p:val>
                                        </p:tav>
                                      </p:tavLst>
                                    </p:anim>
                                    <p:anim calcmode="lin" valueType="num">
                                      <p:cBhvr additive="base">
                                        <p:cTn id="16" dur="500" fill="hold"/>
                                        <p:tgtEl>
                                          <p:spTgt spid="6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3"/>
                                        </p:tgtEl>
                                        <p:attrNameLst>
                                          <p:attrName>style.visibility</p:attrName>
                                        </p:attrNameLst>
                                      </p:cBhvr>
                                      <p:to>
                                        <p:strVal val="visible"/>
                                      </p:to>
                                    </p:set>
                                    <p:anim calcmode="lin" valueType="num">
                                      <p:cBhvr additive="base">
                                        <p:cTn id="19" dur="500" fill="hold"/>
                                        <p:tgtEl>
                                          <p:spTgt spid="63"/>
                                        </p:tgtEl>
                                        <p:attrNameLst>
                                          <p:attrName>ppt_x</p:attrName>
                                        </p:attrNameLst>
                                      </p:cBhvr>
                                      <p:tavLst>
                                        <p:tav tm="0">
                                          <p:val>
                                            <p:strVal val="#ppt_x"/>
                                          </p:val>
                                        </p:tav>
                                        <p:tav tm="100000">
                                          <p:val>
                                            <p:strVal val="#ppt_x"/>
                                          </p:val>
                                        </p:tav>
                                      </p:tavLst>
                                    </p:anim>
                                    <p:anim calcmode="lin" valueType="num">
                                      <p:cBhvr additive="base">
                                        <p:cTn id="20" dur="500" fill="hold"/>
                                        <p:tgtEl>
                                          <p:spTgt spid="6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7"/>
                                        </p:tgtEl>
                                        <p:attrNameLst>
                                          <p:attrName>style.visibility</p:attrName>
                                        </p:attrNameLst>
                                      </p:cBhvr>
                                      <p:to>
                                        <p:strVal val="visible"/>
                                      </p:to>
                                    </p:set>
                                    <p:anim calcmode="lin" valueType="num">
                                      <p:cBhvr additive="base">
                                        <p:cTn id="23" dur="500" fill="hold"/>
                                        <p:tgtEl>
                                          <p:spTgt spid="67"/>
                                        </p:tgtEl>
                                        <p:attrNameLst>
                                          <p:attrName>ppt_x</p:attrName>
                                        </p:attrNameLst>
                                      </p:cBhvr>
                                      <p:tavLst>
                                        <p:tav tm="0">
                                          <p:val>
                                            <p:strVal val="#ppt_x"/>
                                          </p:val>
                                        </p:tav>
                                        <p:tav tm="100000">
                                          <p:val>
                                            <p:strVal val="#ppt_x"/>
                                          </p:val>
                                        </p:tav>
                                      </p:tavLst>
                                    </p:anim>
                                    <p:anim calcmode="lin" valueType="num">
                                      <p:cBhvr additive="base">
                                        <p:cTn id="24" dur="500" fill="hold"/>
                                        <p:tgtEl>
                                          <p:spTgt spid="6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8"/>
                                        </p:tgtEl>
                                        <p:attrNameLst>
                                          <p:attrName>style.visibility</p:attrName>
                                        </p:attrNameLst>
                                      </p:cBhvr>
                                      <p:to>
                                        <p:strVal val="visible"/>
                                      </p:to>
                                    </p:set>
                                    <p:anim calcmode="lin" valueType="num">
                                      <p:cBhvr additive="base">
                                        <p:cTn id="27" dur="500" fill="hold"/>
                                        <p:tgtEl>
                                          <p:spTgt spid="68"/>
                                        </p:tgtEl>
                                        <p:attrNameLst>
                                          <p:attrName>ppt_x</p:attrName>
                                        </p:attrNameLst>
                                      </p:cBhvr>
                                      <p:tavLst>
                                        <p:tav tm="0">
                                          <p:val>
                                            <p:strVal val="#ppt_x"/>
                                          </p:val>
                                        </p:tav>
                                        <p:tav tm="100000">
                                          <p:val>
                                            <p:strVal val="#ppt_x"/>
                                          </p:val>
                                        </p:tav>
                                      </p:tavLst>
                                    </p:anim>
                                    <p:anim calcmode="lin" valueType="num">
                                      <p:cBhvr additive="base">
                                        <p:cTn id="28" dur="500" fill="hold"/>
                                        <p:tgtEl>
                                          <p:spTgt spid="68"/>
                                        </p:tgtEl>
                                        <p:attrNameLst>
                                          <p:attrName>ppt_y</p:attrName>
                                        </p:attrNameLst>
                                      </p:cBhvr>
                                      <p:tavLst>
                                        <p:tav tm="0">
                                          <p:val>
                                            <p:strVal val="1+#ppt_h/2"/>
                                          </p:val>
                                        </p:tav>
                                        <p:tav tm="100000">
                                          <p:val>
                                            <p:strVal val="#ppt_y"/>
                                          </p:val>
                                        </p:tav>
                                      </p:tavLst>
                                    </p:anim>
                                  </p:childTnLst>
                                </p:cTn>
                              </p:par>
                            </p:childTnLst>
                          </p:cTn>
                        </p:par>
                        <p:par>
                          <p:cTn id="29" fill="hold">
                            <p:stCondLst>
                              <p:cond delay="500"/>
                            </p:stCondLst>
                            <p:childTnLst>
                              <p:par>
                                <p:cTn id="30" presetID="42" presetClass="entr" presetSubtype="0" fill="hold" grpId="0" nodeType="after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fade">
                                      <p:cBhvr>
                                        <p:cTn id="32" dur="1000"/>
                                        <p:tgtEl>
                                          <p:spTgt spid="53"/>
                                        </p:tgtEl>
                                      </p:cBhvr>
                                    </p:animEffect>
                                    <p:anim calcmode="lin" valueType="num">
                                      <p:cBhvr>
                                        <p:cTn id="33" dur="1000" fill="hold"/>
                                        <p:tgtEl>
                                          <p:spTgt spid="53"/>
                                        </p:tgtEl>
                                        <p:attrNameLst>
                                          <p:attrName>ppt_x</p:attrName>
                                        </p:attrNameLst>
                                      </p:cBhvr>
                                      <p:tavLst>
                                        <p:tav tm="0">
                                          <p:val>
                                            <p:strVal val="#ppt_x"/>
                                          </p:val>
                                        </p:tav>
                                        <p:tav tm="100000">
                                          <p:val>
                                            <p:strVal val="#ppt_x"/>
                                          </p:val>
                                        </p:tav>
                                      </p:tavLst>
                                    </p:anim>
                                    <p:anim calcmode="lin" valueType="num">
                                      <p:cBhvr>
                                        <p:cTn id="34" dur="1000" fill="hold"/>
                                        <p:tgtEl>
                                          <p:spTgt spid="5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59"/>
                                        </p:tgtEl>
                                        <p:attrNameLst>
                                          <p:attrName>style.visibility</p:attrName>
                                        </p:attrNameLst>
                                      </p:cBhvr>
                                      <p:to>
                                        <p:strVal val="visible"/>
                                      </p:to>
                                    </p:set>
                                    <p:animEffect transition="in" filter="fade">
                                      <p:cBhvr>
                                        <p:cTn id="37" dur="1000"/>
                                        <p:tgtEl>
                                          <p:spTgt spid="59"/>
                                        </p:tgtEl>
                                      </p:cBhvr>
                                    </p:animEffect>
                                    <p:anim calcmode="lin" valueType="num">
                                      <p:cBhvr>
                                        <p:cTn id="38" dur="1000" fill="hold"/>
                                        <p:tgtEl>
                                          <p:spTgt spid="59"/>
                                        </p:tgtEl>
                                        <p:attrNameLst>
                                          <p:attrName>ppt_x</p:attrName>
                                        </p:attrNameLst>
                                      </p:cBhvr>
                                      <p:tavLst>
                                        <p:tav tm="0">
                                          <p:val>
                                            <p:strVal val="#ppt_x"/>
                                          </p:val>
                                        </p:tav>
                                        <p:tav tm="100000">
                                          <p:val>
                                            <p:strVal val="#ppt_x"/>
                                          </p:val>
                                        </p:tav>
                                      </p:tavLst>
                                    </p:anim>
                                    <p:anim calcmode="lin" valueType="num">
                                      <p:cBhvr>
                                        <p:cTn id="39" dur="1000" fill="hold"/>
                                        <p:tgtEl>
                                          <p:spTgt spid="5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fade">
                                      <p:cBhvr>
                                        <p:cTn id="42" dur="1000"/>
                                        <p:tgtEl>
                                          <p:spTgt spid="64"/>
                                        </p:tgtEl>
                                      </p:cBhvr>
                                    </p:animEffect>
                                    <p:anim calcmode="lin" valueType="num">
                                      <p:cBhvr>
                                        <p:cTn id="43" dur="1000" fill="hold"/>
                                        <p:tgtEl>
                                          <p:spTgt spid="64"/>
                                        </p:tgtEl>
                                        <p:attrNameLst>
                                          <p:attrName>ppt_x</p:attrName>
                                        </p:attrNameLst>
                                      </p:cBhvr>
                                      <p:tavLst>
                                        <p:tav tm="0">
                                          <p:val>
                                            <p:strVal val="#ppt_x"/>
                                          </p:val>
                                        </p:tav>
                                        <p:tav tm="100000">
                                          <p:val>
                                            <p:strVal val="#ppt_x"/>
                                          </p:val>
                                        </p:tav>
                                      </p:tavLst>
                                    </p:anim>
                                    <p:anim calcmode="lin" valueType="num">
                                      <p:cBhvr>
                                        <p:cTn id="44" dur="1000" fill="hold"/>
                                        <p:tgtEl>
                                          <p:spTgt spid="64"/>
                                        </p:tgtEl>
                                        <p:attrNameLst>
                                          <p:attrName>ppt_y</p:attrName>
                                        </p:attrNameLst>
                                      </p:cBhvr>
                                      <p:tavLst>
                                        <p:tav tm="0">
                                          <p:val>
                                            <p:strVal val="#ppt_y+.1"/>
                                          </p:val>
                                        </p:tav>
                                        <p:tav tm="100000">
                                          <p:val>
                                            <p:strVal val="#ppt_y"/>
                                          </p:val>
                                        </p:tav>
                                      </p:tavLst>
                                    </p:anim>
                                  </p:childTnLst>
                                </p:cTn>
                              </p:par>
                            </p:childTnLst>
                          </p:cTn>
                        </p:par>
                        <p:par>
                          <p:cTn id="45" fill="hold">
                            <p:stCondLst>
                              <p:cond delay="1500"/>
                            </p:stCondLst>
                            <p:childTnLst>
                              <p:par>
                                <p:cTn id="46" presetID="2" presetClass="entr" presetSubtype="4" fill="hold" grpId="0" nodeType="afterEffect">
                                  <p:stCondLst>
                                    <p:cond delay="0"/>
                                  </p:stCondLst>
                                  <p:childTnLst>
                                    <p:set>
                                      <p:cBhvr>
                                        <p:cTn id="47" dur="1" fill="hold">
                                          <p:stCondLst>
                                            <p:cond delay="0"/>
                                          </p:stCondLst>
                                        </p:cTn>
                                        <p:tgtEl>
                                          <p:spTgt spid="72"/>
                                        </p:tgtEl>
                                        <p:attrNameLst>
                                          <p:attrName>style.visibility</p:attrName>
                                        </p:attrNameLst>
                                      </p:cBhvr>
                                      <p:to>
                                        <p:strVal val="visible"/>
                                      </p:to>
                                    </p:set>
                                    <p:anim calcmode="lin" valueType="num">
                                      <p:cBhvr additive="base">
                                        <p:cTn id="48" dur="500" fill="hold"/>
                                        <p:tgtEl>
                                          <p:spTgt spid="72"/>
                                        </p:tgtEl>
                                        <p:attrNameLst>
                                          <p:attrName>ppt_x</p:attrName>
                                        </p:attrNameLst>
                                      </p:cBhvr>
                                      <p:tavLst>
                                        <p:tav tm="0">
                                          <p:val>
                                            <p:strVal val="#ppt_x"/>
                                          </p:val>
                                        </p:tav>
                                        <p:tav tm="100000">
                                          <p:val>
                                            <p:strVal val="#ppt_x"/>
                                          </p:val>
                                        </p:tav>
                                      </p:tavLst>
                                    </p:anim>
                                    <p:anim calcmode="lin" valueType="num">
                                      <p:cBhvr additive="base">
                                        <p:cTn id="49" dur="500" fill="hold"/>
                                        <p:tgtEl>
                                          <p:spTgt spid="72"/>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73"/>
                                        </p:tgtEl>
                                        <p:attrNameLst>
                                          <p:attrName>style.visibility</p:attrName>
                                        </p:attrNameLst>
                                      </p:cBhvr>
                                      <p:to>
                                        <p:strVal val="visible"/>
                                      </p:to>
                                    </p:set>
                                    <p:anim calcmode="lin" valueType="num">
                                      <p:cBhvr additive="base">
                                        <p:cTn id="52" dur="500" fill="hold"/>
                                        <p:tgtEl>
                                          <p:spTgt spid="73"/>
                                        </p:tgtEl>
                                        <p:attrNameLst>
                                          <p:attrName>ppt_x</p:attrName>
                                        </p:attrNameLst>
                                      </p:cBhvr>
                                      <p:tavLst>
                                        <p:tav tm="0">
                                          <p:val>
                                            <p:strVal val="#ppt_x"/>
                                          </p:val>
                                        </p:tav>
                                        <p:tav tm="100000">
                                          <p:val>
                                            <p:strVal val="#ppt_x"/>
                                          </p:val>
                                        </p:tav>
                                      </p:tavLst>
                                    </p:anim>
                                    <p:anim calcmode="lin" valueType="num">
                                      <p:cBhvr additive="base">
                                        <p:cTn id="53" dur="500" fill="hold"/>
                                        <p:tgtEl>
                                          <p:spTgt spid="73"/>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77"/>
                                        </p:tgtEl>
                                        <p:attrNameLst>
                                          <p:attrName>style.visibility</p:attrName>
                                        </p:attrNameLst>
                                      </p:cBhvr>
                                      <p:to>
                                        <p:strVal val="visible"/>
                                      </p:to>
                                    </p:set>
                                    <p:anim calcmode="lin" valueType="num">
                                      <p:cBhvr additive="base">
                                        <p:cTn id="56" dur="500" fill="hold"/>
                                        <p:tgtEl>
                                          <p:spTgt spid="77"/>
                                        </p:tgtEl>
                                        <p:attrNameLst>
                                          <p:attrName>ppt_x</p:attrName>
                                        </p:attrNameLst>
                                      </p:cBhvr>
                                      <p:tavLst>
                                        <p:tav tm="0">
                                          <p:val>
                                            <p:strVal val="#ppt_x"/>
                                          </p:val>
                                        </p:tav>
                                        <p:tav tm="100000">
                                          <p:val>
                                            <p:strVal val="#ppt_x"/>
                                          </p:val>
                                        </p:tav>
                                      </p:tavLst>
                                    </p:anim>
                                    <p:anim calcmode="lin" valueType="num">
                                      <p:cBhvr additive="base">
                                        <p:cTn id="57" dur="500" fill="hold"/>
                                        <p:tgtEl>
                                          <p:spTgt spid="77"/>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78"/>
                                        </p:tgtEl>
                                        <p:attrNameLst>
                                          <p:attrName>style.visibility</p:attrName>
                                        </p:attrNameLst>
                                      </p:cBhvr>
                                      <p:to>
                                        <p:strVal val="visible"/>
                                      </p:to>
                                    </p:set>
                                    <p:anim calcmode="lin" valueType="num">
                                      <p:cBhvr additive="base">
                                        <p:cTn id="60" dur="500" fill="hold"/>
                                        <p:tgtEl>
                                          <p:spTgt spid="78"/>
                                        </p:tgtEl>
                                        <p:attrNameLst>
                                          <p:attrName>ppt_x</p:attrName>
                                        </p:attrNameLst>
                                      </p:cBhvr>
                                      <p:tavLst>
                                        <p:tav tm="0">
                                          <p:val>
                                            <p:strVal val="#ppt_x"/>
                                          </p:val>
                                        </p:tav>
                                        <p:tav tm="100000">
                                          <p:val>
                                            <p:strVal val="#ppt_x"/>
                                          </p:val>
                                        </p:tav>
                                      </p:tavLst>
                                    </p:anim>
                                    <p:anim calcmode="lin" valueType="num">
                                      <p:cBhvr additive="base">
                                        <p:cTn id="61" dur="500" fill="hold"/>
                                        <p:tgtEl>
                                          <p:spTgt spid="78"/>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82"/>
                                        </p:tgtEl>
                                        <p:attrNameLst>
                                          <p:attrName>style.visibility</p:attrName>
                                        </p:attrNameLst>
                                      </p:cBhvr>
                                      <p:to>
                                        <p:strVal val="visible"/>
                                      </p:to>
                                    </p:set>
                                    <p:anim calcmode="lin" valueType="num">
                                      <p:cBhvr additive="base">
                                        <p:cTn id="64" dur="500" fill="hold"/>
                                        <p:tgtEl>
                                          <p:spTgt spid="82"/>
                                        </p:tgtEl>
                                        <p:attrNameLst>
                                          <p:attrName>ppt_x</p:attrName>
                                        </p:attrNameLst>
                                      </p:cBhvr>
                                      <p:tavLst>
                                        <p:tav tm="0">
                                          <p:val>
                                            <p:strVal val="#ppt_x"/>
                                          </p:val>
                                        </p:tav>
                                        <p:tav tm="100000">
                                          <p:val>
                                            <p:strVal val="#ppt_x"/>
                                          </p:val>
                                        </p:tav>
                                      </p:tavLst>
                                    </p:anim>
                                    <p:anim calcmode="lin" valueType="num">
                                      <p:cBhvr additive="base">
                                        <p:cTn id="65" dur="500" fill="hold"/>
                                        <p:tgtEl>
                                          <p:spTgt spid="82"/>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83"/>
                                        </p:tgtEl>
                                        <p:attrNameLst>
                                          <p:attrName>style.visibility</p:attrName>
                                        </p:attrNameLst>
                                      </p:cBhvr>
                                      <p:to>
                                        <p:strVal val="visible"/>
                                      </p:to>
                                    </p:set>
                                    <p:anim calcmode="lin" valueType="num">
                                      <p:cBhvr additive="base">
                                        <p:cTn id="68" dur="500" fill="hold"/>
                                        <p:tgtEl>
                                          <p:spTgt spid="83"/>
                                        </p:tgtEl>
                                        <p:attrNameLst>
                                          <p:attrName>ppt_x</p:attrName>
                                        </p:attrNameLst>
                                      </p:cBhvr>
                                      <p:tavLst>
                                        <p:tav tm="0">
                                          <p:val>
                                            <p:strVal val="#ppt_x"/>
                                          </p:val>
                                        </p:tav>
                                        <p:tav tm="100000">
                                          <p:val>
                                            <p:strVal val="#ppt_x"/>
                                          </p:val>
                                        </p:tav>
                                      </p:tavLst>
                                    </p:anim>
                                    <p:anim calcmode="lin" valueType="num">
                                      <p:cBhvr additive="base">
                                        <p:cTn id="69" dur="500" fill="hold"/>
                                        <p:tgtEl>
                                          <p:spTgt spid="83"/>
                                        </p:tgtEl>
                                        <p:attrNameLst>
                                          <p:attrName>ppt_y</p:attrName>
                                        </p:attrNameLst>
                                      </p:cBhvr>
                                      <p:tavLst>
                                        <p:tav tm="0">
                                          <p:val>
                                            <p:strVal val="1+#ppt_h/2"/>
                                          </p:val>
                                        </p:tav>
                                        <p:tav tm="100000">
                                          <p:val>
                                            <p:strVal val="#ppt_y"/>
                                          </p:val>
                                        </p:tav>
                                      </p:tavLst>
                                    </p:anim>
                                  </p:childTnLst>
                                </p:cTn>
                              </p:par>
                            </p:childTnLst>
                          </p:cTn>
                        </p:par>
                        <p:par>
                          <p:cTn id="70" fill="hold">
                            <p:stCondLst>
                              <p:cond delay="2000"/>
                            </p:stCondLst>
                            <p:childTnLst>
                              <p:par>
                                <p:cTn id="71" presetID="42" presetClass="entr" presetSubtype="0" fill="hold" grpId="0" nodeType="afterEffect">
                                  <p:stCondLst>
                                    <p:cond delay="0"/>
                                  </p:stCondLst>
                                  <p:childTnLst>
                                    <p:set>
                                      <p:cBhvr>
                                        <p:cTn id="72" dur="1" fill="hold">
                                          <p:stCondLst>
                                            <p:cond delay="0"/>
                                          </p:stCondLst>
                                        </p:cTn>
                                        <p:tgtEl>
                                          <p:spTgt spid="69"/>
                                        </p:tgtEl>
                                        <p:attrNameLst>
                                          <p:attrName>style.visibility</p:attrName>
                                        </p:attrNameLst>
                                      </p:cBhvr>
                                      <p:to>
                                        <p:strVal val="visible"/>
                                      </p:to>
                                    </p:set>
                                    <p:animEffect transition="in" filter="fade">
                                      <p:cBhvr>
                                        <p:cTn id="73" dur="1000"/>
                                        <p:tgtEl>
                                          <p:spTgt spid="69"/>
                                        </p:tgtEl>
                                      </p:cBhvr>
                                    </p:animEffect>
                                    <p:anim calcmode="lin" valueType="num">
                                      <p:cBhvr>
                                        <p:cTn id="74" dur="1000" fill="hold"/>
                                        <p:tgtEl>
                                          <p:spTgt spid="69"/>
                                        </p:tgtEl>
                                        <p:attrNameLst>
                                          <p:attrName>ppt_x</p:attrName>
                                        </p:attrNameLst>
                                      </p:cBhvr>
                                      <p:tavLst>
                                        <p:tav tm="0">
                                          <p:val>
                                            <p:strVal val="#ppt_x"/>
                                          </p:val>
                                        </p:tav>
                                        <p:tav tm="100000">
                                          <p:val>
                                            <p:strVal val="#ppt_x"/>
                                          </p:val>
                                        </p:tav>
                                      </p:tavLst>
                                    </p:anim>
                                    <p:anim calcmode="lin" valueType="num">
                                      <p:cBhvr>
                                        <p:cTn id="75" dur="1000" fill="hold"/>
                                        <p:tgtEl>
                                          <p:spTgt spid="69"/>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74"/>
                                        </p:tgtEl>
                                        <p:attrNameLst>
                                          <p:attrName>style.visibility</p:attrName>
                                        </p:attrNameLst>
                                      </p:cBhvr>
                                      <p:to>
                                        <p:strVal val="visible"/>
                                      </p:to>
                                    </p:set>
                                    <p:animEffect transition="in" filter="fade">
                                      <p:cBhvr>
                                        <p:cTn id="78" dur="1000"/>
                                        <p:tgtEl>
                                          <p:spTgt spid="74"/>
                                        </p:tgtEl>
                                      </p:cBhvr>
                                    </p:animEffect>
                                    <p:anim calcmode="lin" valueType="num">
                                      <p:cBhvr>
                                        <p:cTn id="79" dur="1000" fill="hold"/>
                                        <p:tgtEl>
                                          <p:spTgt spid="74"/>
                                        </p:tgtEl>
                                        <p:attrNameLst>
                                          <p:attrName>ppt_x</p:attrName>
                                        </p:attrNameLst>
                                      </p:cBhvr>
                                      <p:tavLst>
                                        <p:tav tm="0">
                                          <p:val>
                                            <p:strVal val="#ppt_x"/>
                                          </p:val>
                                        </p:tav>
                                        <p:tav tm="100000">
                                          <p:val>
                                            <p:strVal val="#ppt_x"/>
                                          </p:val>
                                        </p:tav>
                                      </p:tavLst>
                                    </p:anim>
                                    <p:anim calcmode="lin" valueType="num">
                                      <p:cBhvr>
                                        <p:cTn id="80" dur="1000" fill="hold"/>
                                        <p:tgtEl>
                                          <p:spTgt spid="74"/>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79"/>
                                        </p:tgtEl>
                                        <p:attrNameLst>
                                          <p:attrName>style.visibility</p:attrName>
                                        </p:attrNameLst>
                                      </p:cBhvr>
                                      <p:to>
                                        <p:strVal val="visible"/>
                                      </p:to>
                                    </p:set>
                                    <p:animEffect transition="in" filter="fade">
                                      <p:cBhvr>
                                        <p:cTn id="83" dur="1000"/>
                                        <p:tgtEl>
                                          <p:spTgt spid="79"/>
                                        </p:tgtEl>
                                      </p:cBhvr>
                                    </p:animEffect>
                                    <p:anim calcmode="lin" valueType="num">
                                      <p:cBhvr>
                                        <p:cTn id="84" dur="1000" fill="hold"/>
                                        <p:tgtEl>
                                          <p:spTgt spid="79"/>
                                        </p:tgtEl>
                                        <p:attrNameLst>
                                          <p:attrName>ppt_x</p:attrName>
                                        </p:attrNameLst>
                                      </p:cBhvr>
                                      <p:tavLst>
                                        <p:tav tm="0">
                                          <p:val>
                                            <p:strVal val="#ppt_x"/>
                                          </p:val>
                                        </p:tav>
                                        <p:tav tm="100000">
                                          <p:val>
                                            <p:strVal val="#ppt_x"/>
                                          </p:val>
                                        </p:tav>
                                      </p:tavLst>
                                    </p:anim>
                                    <p:anim calcmode="lin" valueType="num">
                                      <p:cBhvr>
                                        <p:cTn id="85" dur="1000" fill="hold"/>
                                        <p:tgtEl>
                                          <p:spTgt spid="79"/>
                                        </p:tgtEl>
                                        <p:attrNameLst>
                                          <p:attrName>ppt_y</p:attrName>
                                        </p:attrNameLst>
                                      </p:cBhvr>
                                      <p:tavLst>
                                        <p:tav tm="0">
                                          <p:val>
                                            <p:strVal val="#ppt_y+.1"/>
                                          </p:val>
                                        </p:tav>
                                        <p:tav tm="100000">
                                          <p:val>
                                            <p:strVal val="#ppt_y"/>
                                          </p:val>
                                        </p:tav>
                                      </p:tavLst>
                                    </p:anim>
                                  </p:childTnLst>
                                </p:cTn>
                              </p:par>
                            </p:childTnLst>
                          </p:cTn>
                        </p:par>
                        <p:par>
                          <p:cTn id="86" fill="hold">
                            <p:stCondLst>
                              <p:cond delay="3000"/>
                            </p:stCondLst>
                            <p:childTnLst>
                              <p:par>
                                <p:cTn id="87" presetID="53" presetClass="entr" presetSubtype="16" fill="hold" nodeType="afterEffect">
                                  <p:stCondLst>
                                    <p:cond delay="0"/>
                                  </p:stCondLst>
                                  <p:childTnLst>
                                    <p:set>
                                      <p:cBhvr>
                                        <p:cTn id="88" dur="1" fill="hold">
                                          <p:stCondLst>
                                            <p:cond delay="0"/>
                                          </p:stCondLst>
                                        </p:cTn>
                                        <p:tgtEl>
                                          <p:spTgt spid="5"/>
                                        </p:tgtEl>
                                        <p:attrNameLst>
                                          <p:attrName>style.visibility</p:attrName>
                                        </p:attrNameLst>
                                      </p:cBhvr>
                                      <p:to>
                                        <p:strVal val="visible"/>
                                      </p:to>
                                    </p:set>
                                    <p:anim calcmode="lin" valueType="num">
                                      <p:cBhvr>
                                        <p:cTn id="89" dur="500" fill="hold"/>
                                        <p:tgtEl>
                                          <p:spTgt spid="5"/>
                                        </p:tgtEl>
                                        <p:attrNameLst>
                                          <p:attrName>ppt_w</p:attrName>
                                        </p:attrNameLst>
                                      </p:cBhvr>
                                      <p:tavLst>
                                        <p:tav tm="0">
                                          <p:val>
                                            <p:fltVal val="0"/>
                                          </p:val>
                                        </p:tav>
                                        <p:tav tm="100000">
                                          <p:val>
                                            <p:strVal val="#ppt_w"/>
                                          </p:val>
                                        </p:tav>
                                      </p:tavLst>
                                    </p:anim>
                                    <p:anim calcmode="lin" valueType="num">
                                      <p:cBhvr>
                                        <p:cTn id="90" dur="500" fill="hold"/>
                                        <p:tgtEl>
                                          <p:spTgt spid="5"/>
                                        </p:tgtEl>
                                        <p:attrNameLst>
                                          <p:attrName>ppt_h</p:attrName>
                                        </p:attrNameLst>
                                      </p:cBhvr>
                                      <p:tavLst>
                                        <p:tav tm="0">
                                          <p:val>
                                            <p:fltVal val="0"/>
                                          </p:val>
                                        </p:tav>
                                        <p:tav tm="100000">
                                          <p:val>
                                            <p:strVal val="#ppt_h"/>
                                          </p:val>
                                        </p:tav>
                                      </p:tavLst>
                                    </p:anim>
                                    <p:animEffect transition="in" filter="fade">
                                      <p:cBhvr>
                                        <p:cTn id="91" dur="500"/>
                                        <p:tgtEl>
                                          <p:spTgt spid="5"/>
                                        </p:tgtEl>
                                      </p:cBhvr>
                                    </p:animEffect>
                                  </p:childTnLst>
                                </p:cTn>
                              </p:par>
                            </p:childTnLst>
                          </p:cTn>
                        </p:par>
                        <p:par>
                          <p:cTn id="92" fill="hold">
                            <p:stCondLst>
                              <p:cond delay="3500"/>
                            </p:stCondLst>
                            <p:childTnLst>
                              <p:par>
                                <p:cTn id="93" presetID="22" presetClass="entr" presetSubtype="8" fill="hold" nodeType="afterEffect">
                                  <p:stCondLst>
                                    <p:cond delay="0"/>
                                  </p:stCondLst>
                                  <p:childTnLst>
                                    <p:set>
                                      <p:cBhvr>
                                        <p:cTn id="94" dur="1" fill="hold">
                                          <p:stCondLst>
                                            <p:cond delay="0"/>
                                          </p:stCondLst>
                                        </p:cTn>
                                        <p:tgtEl>
                                          <p:spTgt spid="92"/>
                                        </p:tgtEl>
                                        <p:attrNameLst>
                                          <p:attrName>style.visibility</p:attrName>
                                        </p:attrNameLst>
                                      </p:cBhvr>
                                      <p:to>
                                        <p:strVal val="visible"/>
                                      </p:to>
                                    </p:set>
                                    <p:animEffect transition="in" filter="wipe(left)">
                                      <p:cBhvr>
                                        <p:cTn id="95" dur="500"/>
                                        <p:tgtEl>
                                          <p:spTgt spid="92"/>
                                        </p:tgtEl>
                                      </p:cBhvr>
                                    </p:animEffect>
                                  </p:childTnLst>
                                </p:cTn>
                              </p:par>
                            </p:childTnLst>
                          </p:cTn>
                        </p:par>
                        <p:par>
                          <p:cTn id="96" fill="hold">
                            <p:stCondLst>
                              <p:cond delay="4000"/>
                            </p:stCondLst>
                            <p:childTnLst>
                              <p:par>
                                <p:cTn id="97" presetID="53" presetClass="entr" presetSubtype="16" fill="hold" nodeType="afterEffect">
                                  <p:stCondLst>
                                    <p:cond delay="0"/>
                                  </p:stCondLst>
                                  <p:childTnLst>
                                    <p:set>
                                      <p:cBhvr>
                                        <p:cTn id="98" dur="1" fill="hold">
                                          <p:stCondLst>
                                            <p:cond delay="0"/>
                                          </p:stCondLst>
                                        </p:cTn>
                                        <p:tgtEl>
                                          <p:spTgt spid="6"/>
                                        </p:tgtEl>
                                        <p:attrNameLst>
                                          <p:attrName>style.visibility</p:attrName>
                                        </p:attrNameLst>
                                      </p:cBhvr>
                                      <p:to>
                                        <p:strVal val="visible"/>
                                      </p:to>
                                    </p:set>
                                    <p:anim calcmode="lin" valueType="num">
                                      <p:cBhvr>
                                        <p:cTn id="99" dur="500" fill="hold"/>
                                        <p:tgtEl>
                                          <p:spTgt spid="6"/>
                                        </p:tgtEl>
                                        <p:attrNameLst>
                                          <p:attrName>ppt_w</p:attrName>
                                        </p:attrNameLst>
                                      </p:cBhvr>
                                      <p:tavLst>
                                        <p:tav tm="0">
                                          <p:val>
                                            <p:fltVal val="0"/>
                                          </p:val>
                                        </p:tav>
                                        <p:tav tm="100000">
                                          <p:val>
                                            <p:strVal val="#ppt_w"/>
                                          </p:val>
                                        </p:tav>
                                      </p:tavLst>
                                    </p:anim>
                                    <p:anim calcmode="lin" valueType="num">
                                      <p:cBhvr>
                                        <p:cTn id="100" dur="500" fill="hold"/>
                                        <p:tgtEl>
                                          <p:spTgt spid="6"/>
                                        </p:tgtEl>
                                        <p:attrNameLst>
                                          <p:attrName>ppt_h</p:attrName>
                                        </p:attrNameLst>
                                      </p:cBhvr>
                                      <p:tavLst>
                                        <p:tav tm="0">
                                          <p:val>
                                            <p:fltVal val="0"/>
                                          </p:val>
                                        </p:tav>
                                        <p:tav tm="100000">
                                          <p:val>
                                            <p:strVal val="#ppt_h"/>
                                          </p:val>
                                        </p:tav>
                                      </p:tavLst>
                                    </p:anim>
                                    <p:animEffect transition="in" filter="fade">
                                      <p:cBhvr>
                                        <p:cTn id="101" dur="500"/>
                                        <p:tgtEl>
                                          <p:spTgt spid="6"/>
                                        </p:tgtEl>
                                      </p:cBhvr>
                                    </p:animEffect>
                                  </p:childTnLst>
                                </p:cTn>
                              </p:par>
                            </p:childTnLst>
                          </p:cTn>
                        </p:par>
                        <p:par>
                          <p:cTn id="102" fill="hold">
                            <p:stCondLst>
                              <p:cond delay="4500"/>
                            </p:stCondLst>
                            <p:childTnLst>
                              <p:par>
                                <p:cTn id="103" presetID="22" presetClass="entr" presetSubtype="8" fill="hold" nodeType="afterEffect">
                                  <p:stCondLst>
                                    <p:cond delay="0"/>
                                  </p:stCondLst>
                                  <p:childTnLst>
                                    <p:set>
                                      <p:cBhvr>
                                        <p:cTn id="104" dur="1" fill="hold">
                                          <p:stCondLst>
                                            <p:cond delay="0"/>
                                          </p:stCondLst>
                                        </p:cTn>
                                        <p:tgtEl>
                                          <p:spTgt spid="95"/>
                                        </p:tgtEl>
                                        <p:attrNameLst>
                                          <p:attrName>style.visibility</p:attrName>
                                        </p:attrNameLst>
                                      </p:cBhvr>
                                      <p:to>
                                        <p:strVal val="visible"/>
                                      </p:to>
                                    </p:set>
                                    <p:animEffect transition="in" filter="wipe(left)">
                                      <p:cBhvr>
                                        <p:cTn id="105" dur="500"/>
                                        <p:tgtEl>
                                          <p:spTgt spid="95"/>
                                        </p:tgtEl>
                                      </p:cBhvr>
                                    </p:animEffect>
                                  </p:childTnLst>
                                </p:cTn>
                              </p:par>
                            </p:childTnLst>
                          </p:cTn>
                        </p:par>
                        <p:par>
                          <p:cTn id="106" fill="hold">
                            <p:stCondLst>
                              <p:cond delay="5000"/>
                            </p:stCondLst>
                            <p:childTnLst>
                              <p:par>
                                <p:cTn id="107" presetID="53" presetClass="entr" presetSubtype="16" fill="hold" nodeType="afterEffect">
                                  <p:stCondLst>
                                    <p:cond delay="0"/>
                                  </p:stCondLst>
                                  <p:childTnLst>
                                    <p:set>
                                      <p:cBhvr>
                                        <p:cTn id="108" dur="1" fill="hold">
                                          <p:stCondLst>
                                            <p:cond delay="0"/>
                                          </p:stCondLst>
                                        </p:cTn>
                                        <p:tgtEl>
                                          <p:spTgt spid="7"/>
                                        </p:tgtEl>
                                        <p:attrNameLst>
                                          <p:attrName>style.visibility</p:attrName>
                                        </p:attrNameLst>
                                      </p:cBhvr>
                                      <p:to>
                                        <p:strVal val="visible"/>
                                      </p:to>
                                    </p:set>
                                    <p:anim calcmode="lin" valueType="num">
                                      <p:cBhvr>
                                        <p:cTn id="109" dur="500" fill="hold"/>
                                        <p:tgtEl>
                                          <p:spTgt spid="7"/>
                                        </p:tgtEl>
                                        <p:attrNameLst>
                                          <p:attrName>ppt_w</p:attrName>
                                        </p:attrNameLst>
                                      </p:cBhvr>
                                      <p:tavLst>
                                        <p:tav tm="0">
                                          <p:val>
                                            <p:fltVal val="0"/>
                                          </p:val>
                                        </p:tav>
                                        <p:tav tm="100000">
                                          <p:val>
                                            <p:strVal val="#ppt_w"/>
                                          </p:val>
                                        </p:tav>
                                      </p:tavLst>
                                    </p:anim>
                                    <p:anim calcmode="lin" valueType="num">
                                      <p:cBhvr>
                                        <p:cTn id="110" dur="500" fill="hold"/>
                                        <p:tgtEl>
                                          <p:spTgt spid="7"/>
                                        </p:tgtEl>
                                        <p:attrNameLst>
                                          <p:attrName>ppt_h</p:attrName>
                                        </p:attrNameLst>
                                      </p:cBhvr>
                                      <p:tavLst>
                                        <p:tav tm="0">
                                          <p:val>
                                            <p:fltVal val="0"/>
                                          </p:val>
                                        </p:tav>
                                        <p:tav tm="100000">
                                          <p:val>
                                            <p:strVal val="#ppt_h"/>
                                          </p:val>
                                        </p:tav>
                                      </p:tavLst>
                                    </p:anim>
                                    <p:animEffect transition="in" filter="fade">
                                      <p:cBhvr>
                                        <p:cTn id="111" dur="500"/>
                                        <p:tgtEl>
                                          <p:spTgt spid="7"/>
                                        </p:tgtEl>
                                      </p:cBhvr>
                                    </p:animEffect>
                                  </p:childTnLst>
                                </p:cTn>
                              </p:par>
                            </p:childTnLst>
                          </p:cTn>
                        </p:par>
                        <p:par>
                          <p:cTn id="112" fill="hold">
                            <p:stCondLst>
                              <p:cond delay="5500"/>
                            </p:stCondLst>
                            <p:childTnLst>
                              <p:par>
                                <p:cTn id="113" presetID="22" presetClass="entr" presetSubtype="8" fill="hold" nodeType="afterEffect">
                                  <p:stCondLst>
                                    <p:cond delay="0"/>
                                  </p:stCondLst>
                                  <p:childTnLst>
                                    <p:set>
                                      <p:cBhvr>
                                        <p:cTn id="114" dur="1" fill="hold">
                                          <p:stCondLst>
                                            <p:cond delay="0"/>
                                          </p:stCondLst>
                                        </p:cTn>
                                        <p:tgtEl>
                                          <p:spTgt spid="98"/>
                                        </p:tgtEl>
                                        <p:attrNameLst>
                                          <p:attrName>style.visibility</p:attrName>
                                        </p:attrNameLst>
                                      </p:cBhvr>
                                      <p:to>
                                        <p:strVal val="visible"/>
                                      </p:to>
                                    </p:set>
                                    <p:animEffect transition="in" filter="wipe(left)">
                                      <p:cBhvr>
                                        <p:cTn id="115" dur="500"/>
                                        <p:tgtEl>
                                          <p:spTgt spid="98"/>
                                        </p:tgtEl>
                                      </p:cBhvr>
                                    </p:animEffect>
                                  </p:childTnLst>
                                </p:cTn>
                              </p:par>
                            </p:childTnLst>
                          </p:cTn>
                        </p:par>
                        <p:par>
                          <p:cTn id="116" fill="hold">
                            <p:stCondLst>
                              <p:cond delay="6000"/>
                            </p:stCondLst>
                            <p:childTnLst>
                              <p:par>
                                <p:cTn id="117" presetID="53" presetClass="entr" presetSubtype="16" fill="hold" nodeType="afterEffect">
                                  <p:stCondLst>
                                    <p:cond delay="0"/>
                                  </p:stCondLst>
                                  <p:childTnLst>
                                    <p:set>
                                      <p:cBhvr>
                                        <p:cTn id="118" dur="1" fill="hold">
                                          <p:stCondLst>
                                            <p:cond delay="0"/>
                                          </p:stCondLst>
                                        </p:cTn>
                                        <p:tgtEl>
                                          <p:spTgt spid="8"/>
                                        </p:tgtEl>
                                        <p:attrNameLst>
                                          <p:attrName>style.visibility</p:attrName>
                                        </p:attrNameLst>
                                      </p:cBhvr>
                                      <p:to>
                                        <p:strVal val="visible"/>
                                      </p:to>
                                    </p:set>
                                    <p:anim calcmode="lin" valueType="num">
                                      <p:cBhvr>
                                        <p:cTn id="119" dur="500" fill="hold"/>
                                        <p:tgtEl>
                                          <p:spTgt spid="8"/>
                                        </p:tgtEl>
                                        <p:attrNameLst>
                                          <p:attrName>ppt_w</p:attrName>
                                        </p:attrNameLst>
                                      </p:cBhvr>
                                      <p:tavLst>
                                        <p:tav tm="0">
                                          <p:val>
                                            <p:fltVal val="0"/>
                                          </p:val>
                                        </p:tav>
                                        <p:tav tm="100000">
                                          <p:val>
                                            <p:strVal val="#ppt_w"/>
                                          </p:val>
                                        </p:tav>
                                      </p:tavLst>
                                    </p:anim>
                                    <p:anim calcmode="lin" valueType="num">
                                      <p:cBhvr>
                                        <p:cTn id="120" dur="500" fill="hold"/>
                                        <p:tgtEl>
                                          <p:spTgt spid="8"/>
                                        </p:tgtEl>
                                        <p:attrNameLst>
                                          <p:attrName>ppt_h</p:attrName>
                                        </p:attrNameLst>
                                      </p:cBhvr>
                                      <p:tavLst>
                                        <p:tav tm="0">
                                          <p:val>
                                            <p:fltVal val="0"/>
                                          </p:val>
                                        </p:tav>
                                        <p:tav tm="100000">
                                          <p:val>
                                            <p:strVal val="#ppt_h"/>
                                          </p:val>
                                        </p:tav>
                                      </p:tavLst>
                                    </p:anim>
                                    <p:animEffect transition="in" filter="fade">
                                      <p:cBhvr>
                                        <p:cTn id="121" dur="500"/>
                                        <p:tgtEl>
                                          <p:spTgt spid="8"/>
                                        </p:tgtEl>
                                      </p:cBhvr>
                                    </p:animEffect>
                                  </p:childTnLst>
                                </p:cTn>
                              </p:par>
                            </p:childTnLst>
                          </p:cTn>
                        </p:par>
                        <p:par>
                          <p:cTn id="122" fill="hold">
                            <p:stCondLst>
                              <p:cond delay="6500"/>
                            </p:stCondLst>
                            <p:childTnLst>
                              <p:par>
                                <p:cTn id="123" presetID="22" presetClass="entr" presetSubtype="8" fill="hold" nodeType="afterEffect">
                                  <p:stCondLst>
                                    <p:cond delay="0"/>
                                  </p:stCondLst>
                                  <p:childTnLst>
                                    <p:set>
                                      <p:cBhvr>
                                        <p:cTn id="124" dur="1" fill="hold">
                                          <p:stCondLst>
                                            <p:cond delay="0"/>
                                          </p:stCondLst>
                                        </p:cTn>
                                        <p:tgtEl>
                                          <p:spTgt spid="101"/>
                                        </p:tgtEl>
                                        <p:attrNameLst>
                                          <p:attrName>style.visibility</p:attrName>
                                        </p:attrNameLst>
                                      </p:cBhvr>
                                      <p:to>
                                        <p:strVal val="visible"/>
                                      </p:to>
                                    </p:set>
                                    <p:animEffect transition="in" filter="wipe(left)">
                                      <p:cBhvr>
                                        <p:cTn id="125" dur="500"/>
                                        <p:tgtEl>
                                          <p:spTgt spid="101"/>
                                        </p:tgtEl>
                                      </p:cBhvr>
                                    </p:animEffect>
                                  </p:childTnLst>
                                </p:cTn>
                              </p:par>
                            </p:childTnLst>
                          </p:cTn>
                        </p:par>
                        <p:par>
                          <p:cTn id="126" fill="hold">
                            <p:stCondLst>
                              <p:cond delay="7000"/>
                            </p:stCondLst>
                            <p:childTnLst>
                              <p:par>
                                <p:cTn id="127" presetID="53" presetClass="entr" presetSubtype="16" fill="hold" nodeType="afterEffect">
                                  <p:stCondLst>
                                    <p:cond delay="0"/>
                                  </p:stCondLst>
                                  <p:childTnLst>
                                    <p:set>
                                      <p:cBhvr>
                                        <p:cTn id="128" dur="1" fill="hold">
                                          <p:stCondLst>
                                            <p:cond delay="0"/>
                                          </p:stCondLst>
                                        </p:cTn>
                                        <p:tgtEl>
                                          <p:spTgt spid="9"/>
                                        </p:tgtEl>
                                        <p:attrNameLst>
                                          <p:attrName>style.visibility</p:attrName>
                                        </p:attrNameLst>
                                      </p:cBhvr>
                                      <p:to>
                                        <p:strVal val="visible"/>
                                      </p:to>
                                    </p:set>
                                    <p:anim calcmode="lin" valueType="num">
                                      <p:cBhvr>
                                        <p:cTn id="129" dur="500" fill="hold"/>
                                        <p:tgtEl>
                                          <p:spTgt spid="9"/>
                                        </p:tgtEl>
                                        <p:attrNameLst>
                                          <p:attrName>ppt_w</p:attrName>
                                        </p:attrNameLst>
                                      </p:cBhvr>
                                      <p:tavLst>
                                        <p:tav tm="0">
                                          <p:val>
                                            <p:fltVal val="0"/>
                                          </p:val>
                                        </p:tav>
                                        <p:tav tm="100000">
                                          <p:val>
                                            <p:strVal val="#ppt_w"/>
                                          </p:val>
                                        </p:tav>
                                      </p:tavLst>
                                    </p:anim>
                                    <p:anim calcmode="lin" valueType="num">
                                      <p:cBhvr>
                                        <p:cTn id="130" dur="500" fill="hold"/>
                                        <p:tgtEl>
                                          <p:spTgt spid="9"/>
                                        </p:tgtEl>
                                        <p:attrNameLst>
                                          <p:attrName>ppt_h</p:attrName>
                                        </p:attrNameLst>
                                      </p:cBhvr>
                                      <p:tavLst>
                                        <p:tav tm="0">
                                          <p:val>
                                            <p:fltVal val="0"/>
                                          </p:val>
                                        </p:tav>
                                        <p:tav tm="100000">
                                          <p:val>
                                            <p:strVal val="#ppt_h"/>
                                          </p:val>
                                        </p:tav>
                                      </p:tavLst>
                                    </p:anim>
                                    <p:animEffect transition="in" filter="fade">
                                      <p:cBhvr>
                                        <p:cTn id="131" dur="500"/>
                                        <p:tgtEl>
                                          <p:spTgt spid="9"/>
                                        </p:tgtEl>
                                      </p:cBhvr>
                                    </p:animEffect>
                                  </p:childTnLst>
                                </p:cTn>
                              </p:par>
                            </p:childTnLst>
                          </p:cTn>
                        </p:par>
                        <p:par>
                          <p:cTn id="132" fill="hold">
                            <p:stCondLst>
                              <p:cond delay="7500"/>
                            </p:stCondLst>
                            <p:childTnLst>
                              <p:par>
                                <p:cTn id="133" presetID="22" presetClass="entr" presetSubtype="8" fill="hold" nodeType="afterEffect">
                                  <p:stCondLst>
                                    <p:cond delay="0"/>
                                  </p:stCondLst>
                                  <p:childTnLst>
                                    <p:set>
                                      <p:cBhvr>
                                        <p:cTn id="134" dur="1" fill="hold">
                                          <p:stCondLst>
                                            <p:cond delay="0"/>
                                          </p:stCondLst>
                                        </p:cTn>
                                        <p:tgtEl>
                                          <p:spTgt spid="104"/>
                                        </p:tgtEl>
                                        <p:attrNameLst>
                                          <p:attrName>style.visibility</p:attrName>
                                        </p:attrNameLst>
                                      </p:cBhvr>
                                      <p:to>
                                        <p:strVal val="visible"/>
                                      </p:to>
                                    </p:set>
                                    <p:animEffect transition="in" filter="wipe(left)">
                                      <p:cBhvr>
                                        <p:cTn id="135" dur="500"/>
                                        <p:tgtEl>
                                          <p:spTgt spid="104"/>
                                        </p:tgtEl>
                                      </p:cBhvr>
                                    </p:animEffect>
                                  </p:childTnLst>
                                </p:cTn>
                              </p:par>
                            </p:childTnLst>
                          </p:cTn>
                        </p:par>
                        <p:par>
                          <p:cTn id="136" fill="hold">
                            <p:stCondLst>
                              <p:cond delay="8000"/>
                            </p:stCondLst>
                            <p:childTnLst>
                              <p:par>
                                <p:cTn id="137" presetID="53" presetClass="entr" presetSubtype="16" fill="hold" nodeType="afterEffect">
                                  <p:stCondLst>
                                    <p:cond delay="0"/>
                                  </p:stCondLst>
                                  <p:childTnLst>
                                    <p:set>
                                      <p:cBhvr>
                                        <p:cTn id="138" dur="1" fill="hold">
                                          <p:stCondLst>
                                            <p:cond delay="0"/>
                                          </p:stCondLst>
                                        </p:cTn>
                                        <p:tgtEl>
                                          <p:spTgt spid="10"/>
                                        </p:tgtEl>
                                        <p:attrNameLst>
                                          <p:attrName>style.visibility</p:attrName>
                                        </p:attrNameLst>
                                      </p:cBhvr>
                                      <p:to>
                                        <p:strVal val="visible"/>
                                      </p:to>
                                    </p:set>
                                    <p:anim calcmode="lin" valueType="num">
                                      <p:cBhvr>
                                        <p:cTn id="139" dur="500" fill="hold"/>
                                        <p:tgtEl>
                                          <p:spTgt spid="10"/>
                                        </p:tgtEl>
                                        <p:attrNameLst>
                                          <p:attrName>ppt_w</p:attrName>
                                        </p:attrNameLst>
                                      </p:cBhvr>
                                      <p:tavLst>
                                        <p:tav tm="0">
                                          <p:val>
                                            <p:fltVal val="0"/>
                                          </p:val>
                                        </p:tav>
                                        <p:tav tm="100000">
                                          <p:val>
                                            <p:strVal val="#ppt_w"/>
                                          </p:val>
                                        </p:tav>
                                      </p:tavLst>
                                    </p:anim>
                                    <p:anim calcmode="lin" valueType="num">
                                      <p:cBhvr>
                                        <p:cTn id="140" dur="500" fill="hold"/>
                                        <p:tgtEl>
                                          <p:spTgt spid="10"/>
                                        </p:tgtEl>
                                        <p:attrNameLst>
                                          <p:attrName>ppt_h</p:attrName>
                                        </p:attrNameLst>
                                      </p:cBhvr>
                                      <p:tavLst>
                                        <p:tav tm="0">
                                          <p:val>
                                            <p:fltVal val="0"/>
                                          </p:val>
                                        </p:tav>
                                        <p:tav tm="100000">
                                          <p:val>
                                            <p:strVal val="#ppt_h"/>
                                          </p:val>
                                        </p:tav>
                                      </p:tavLst>
                                    </p:anim>
                                    <p:animEffect transition="in" filter="fade">
                                      <p:cBhvr>
                                        <p:cTn id="141" dur="500"/>
                                        <p:tgtEl>
                                          <p:spTgt spid="10"/>
                                        </p:tgtEl>
                                      </p:cBhvr>
                                    </p:animEffect>
                                  </p:childTnLst>
                                </p:cTn>
                              </p:par>
                            </p:childTnLst>
                          </p:cTn>
                        </p:par>
                        <p:par>
                          <p:cTn id="142" fill="hold">
                            <p:stCondLst>
                              <p:cond delay="8500"/>
                            </p:stCondLst>
                            <p:childTnLst>
                              <p:par>
                                <p:cTn id="143" presetID="22" presetClass="entr" presetSubtype="8" fill="hold" nodeType="afterEffect">
                                  <p:stCondLst>
                                    <p:cond delay="0"/>
                                  </p:stCondLst>
                                  <p:childTnLst>
                                    <p:set>
                                      <p:cBhvr>
                                        <p:cTn id="144" dur="1" fill="hold">
                                          <p:stCondLst>
                                            <p:cond delay="0"/>
                                          </p:stCondLst>
                                        </p:cTn>
                                        <p:tgtEl>
                                          <p:spTgt spid="107"/>
                                        </p:tgtEl>
                                        <p:attrNameLst>
                                          <p:attrName>style.visibility</p:attrName>
                                        </p:attrNameLst>
                                      </p:cBhvr>
                                      <p:to>
                                        <p:strVal val="visible"/>
                                      </p:to>
                                    </p:set>
                                    <p:animEffect transition="in" filter="wipe(left)">
                                      <p:cBhvr>
                                        <p:cTn id="145" dur="500"/>
                                        <p:tgtEl>
                                          <p:spTgt spid="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77" grpId="0" animBg="1"/>
      <p:bldP spid="72" grpId="0" animBg="1"/>
      <p:bldP spid="67" grpId="0" animBg="1"/>
      <p:bldP spid="62" grpId="0" animBg="1"/>
      <p:bldP spid="56" grpId="0" animBg="1"/>
      <p:bldP spid="53" grpId="0" animBg="1"/>
      <p:bldP spid="57" grpId="0" animBg="1"/>
      <p:bldP spid="59" grpId="0" animBg="1"/>
      <p:bldP spid="63" grpId="0" animBg="1"/>
      <p:bldP spid="64" grpId="0" animBg="1"/>
      <p:bldP spid="68" grpId="0" animBg="1"/>
      <p:bldP spid="69" grpId="0" animBg="1"/>
      <p:bldP spid="73" grpId="0" animBg="1"/>
      <p:bldP spid="74" grpId="0" animBg="1"/>
      <p:bldP spid="78" grpId="0" animBg="1"/>
      <p:bldP spid="79" grpId="0" animBg="1"/>
      <p:bldP spid="8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3108</TotalTime>
  <Words>1230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607</cp:revision>
  <dcterms:created xsi:type="dcterms:W3CDTF">2015-12-31T02:20:12Z</dcterms:created>
  <dcterms:modified xsi:type="dcterms:W3CDTF">2016-09-19T20:16:55Z</dcterms:modified>
</cp:coreProperties>
</file>