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1"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32"/>
            <a:ext cx="12192000" cy="3048000"/>
          </a:xfrm>
          <a:prstGeom prst="rect">
            <a:avLst/>
          </a:prstGeom>
        </p:spPr>
      </p:pic>
      <p:cxnSp>
        <p:nvCxnSpPr>
          <p:cNvPr id="28" name="Straight Connector 27"/>
          <p:cNvCxnSpPr/>
          <p:nvPr/>
        </p:nvCxnSpPr>
        <p:spPr>
          <a:xfrm>
            <a:off x="609600" y="3696849"/>
            <a:ext cx="10972800" cy="1"/>
          </a:xfrm>
          <a:prstGeom prst="line">
            <a:avLst/>
          </a:prstGeom>
          <a:ln>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V="1">
            <a:off x="1227183" y="3579946"/>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629233" y="4080772"/>
            <a:ext cx="1928616" cy="2085249"/>
          </a:xfrm>
          <a:prstGeom prst="rect">
            <a:avLst/>
          </a:prstGeom>
          <a:solidFill>
            <a:srgbClr val="76717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Lorem Ipsum</a:t>
            </a:r>
          </a:p>
          <a:p>
            <a:endParaRPr lang="en-US" dirty="0">
              <a:solidFill>
                <a:schemeClr val="bg1"/>
              </a:solidFill>
            </a:endParaRPr>
          </a:p>
          <a:p>
            <a:r>
              <a:rPr lang="en-US" sz="1400" dirty="0">
                <a:solidFill>
                  <a:schemeClr val="bg1"/>
                </a:solidFill>
              </a:rPr>
              <a:t>Lorem ipsum dolor sit amet, urna scelerisque, lacus wisi, congue suspendisse eget scelerisque in port.. </a:t>
            </a:r>
            <a:endParaRPr lang="en-US" sz="1400" dirty="0">
              <a:solidFill>
                <a:schemeClr val="bg1"/>
              </a:solidFill>
              <a:cs typeface="Estrangelo Edessa" panose="03080600000000000000" pitchFamily="66" charset="0"/>
            </a:endParaRPr>
          </a:p>
        </p:txBody>
      </p:sp>
      <p:grpSp>
        <p:nvGrpSpPr>
          <p:cNvPr id="4" name="Group 3"/>
          <p:cNvGrpSpPr/>
          <p:nvPr/>
        </p:nvGrpSpPr>
        <p:grpSpPr>
          <a:xfrm>
            <a:off x="1148475" y="2555905"/>
            <a:ext cx="924912" cy="1524867"/>
            <a:chOff x="1148475" y="2555905"/>
            <a:chExt cx="924912" cy="1524867"/>
          </a:xfrm>
        </p:grpSpPr>
        <p:cxnSp>
          <p:nvCxnSpPr>
            <p:cNvPr id="76" name="Straight Connector 75"/>
            <p:cNvCxnSpPr>
              <a:stCxn id="77" idx="7"/>
              <a:endCxn id="75" idx="0"/>
            </p:cNvCxnSpPr>
            <p:nvPr/>
          </p:nvCxnSpPr>
          <p:spPr>
            <a:xfrm>
              <a:off x="1593271" y="3437636"/>
              <a:ext cx="270" cy="6431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 name="Group 1"/>
            <p:cNvGrpSpPr>
              <a:grpSpLocks noChangeAspect="1"/>
            </p:cNvGrpSpPr>
            <p:nvPr/>
          </p:nvGrpSpPr>
          <p:grpSpPr>
            <a:xfrm>
              <a:off x="1148475" y="2555905"/>
              <a:ext cx="924912" cy="731520"/>
              <a:chOff x="1152280" y="2852494"/>
              <a:chExt cx="693684" cy="548640"/>
            </a:xfrm>
            <a:effectLst>
              <a:outerShdw blurRad="50800" dist="38100" dir="16200000" rotWithShape="0">
                <a:prstClr val="black">
                  <a:alpha val="40000"/>
                </a:prstClr>
              </a:outerShdw>
            </a:effectLst>
          </p:grpSpPr>
          <p:sp>
            <p:nvSpPr>
              <p:cNvPr id="77" name="Teardrop 76"/>
              <p:cNvSpPr>
                <a:spLocks/>
              </p:cNvSpPr>
              <p:nvPr/>
            </p:nvSpPr>
            <p:spPr>
              <a:xfrm rot="8224211">
                <a:off x="1225853" y="2852494"/>
                <a:ext cx="546538" cy="548640"/>
              </a:xfrm>
              <a:prstGeom prst="teardrop">
                <a:avLst/>
              </a:prstGeom>
              <a:solidFill>
                <a:srgbClr val="767171"/>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US" dirty="0"/>
              </a:p>
            </p:txBody>
          </p:sp>
          <p:sp>
            <p:nvSpPr>
              <p:cNvPr id="87" name="TextBox 86"/>
              <p:cNvSpPr txBox="1"/>
              <p:nvPr/>
            </p:nvSpPr>
            <p:spPr>
              <a:xfrm>
                <a:off x="1152280" y="2980972"/>
                <a:ext cx="693684" cy="276999"/>
              </a:xfrm>
              <a:prstGeom prst="rect">
                <a:avLst/>
              </a:prstGeom>
              <a:noFill/>
            </p:spPr>
            <p:txBody>
              <a:bodyPr wrap="square" rtlCol="0">
                <a:spAutoFit/>
              </a:bodyPr>
              <a:lstStyle/>
              <a:p>
                <a:pPr algn="ctr"/>
                <a:r>
                  <a:rPr lang="en-US" dirty="0">
                    <a:solidFill>
                      <a:schemeClr val="bg1"/>
                    </a:solidFill>
                  </a:rPr>
                  <a:t>1960</a:t>
                </a:r>
              </a:p>
            </p:txBody>
          </p:sp>
        </p:grpSp>
      </p:grpSp>
      <p:pic>
        <p:nvPicPr>
          <p:cNvPr id="49" name="Picture 48">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53" name="Group 52"/>
          <p:cNvGrpSpPr/>
          <p:nvPr/>
        </p:nvGrpSpPr>
        <p:grpSpPr>
          <a:xfrm>
            <a:off x="906550" y="447506"/>
            <a:ext cx="4364195" cy="665324"/>
            <a:chOff x="754150" y="295106"/>
            <a:chExt cx="4364195" cy="665324"/>
          </a:xfrm>
        </p:grpSpPr>
        <p:sp>
          <p:nvSpPr>
            <p:cNvPr id="54" name="Title 1"/>
            <p:cNvSpPr txBox="1">
              <a:spLocks/>
            </p:cNvSpPr>
            <p:nvPr/>
          </p:nvSpPr>
          <p:spPr>
            <a:xfrm>
              <a:off x="754150" y="295106"/>
              <a:ext cx="4364195" cy="353524"/>
            </a:xfrm>
            <a:prstGeom prst="rect">
              <a:avLst/>
            </a:prstGeom>
            <a:solidFill>
              <a:schemeClr val="bg1">
                <a:alpha val="5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tx1"/>
                  </a:solidFill>
                </a:rPr>
                <a:t>SageFox PowerPoint Slide</a:t>
              </a:r>
            </a:p>
          </p:txBody>
        </p:sp>
        <p:sp>
          <p:nvSpPr>
            <p:cNvPr id="56" name="Text Placeholder 3"/>
            <p:cNvSpPr txBox="1">
              <a:spLocks/>
            </p:cNvSpPr>
            <p:nvPr/>
          </p:nvSpPr>
          <p:spPr>
            <a:xfrm>
              <a:off x="765429" y="702398"/>
              <a:ext cx="2377440" cy="258032"/>
            </a:xfrm>
            <a:prstGeom prst="rect">
              <a:avLst/>
            </a:prstGeom>
            <a:solidFill>
              <a:schemeClr val="bg1">
                <a:alpha val="50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t>Enter Your Subtitle Here</a:t>
              </a:r>
            </a:p>
          </p:txBody>
        </p:sp>
      </p:grpSp>
      <p:sp>
        <p:nvSpPr>
          <p:cNvPr id="15" name="Rectangle 14"/>
          <p:cNvSpPr/>
          <p:nvPr/>
        </p:nvSpPr>
        <p:spPr>
          <a:xfrm>
            <a:off x="2801501" y="4080772"/>
            <a:ext cx="1928616" cy="2085249"/>
          </a:xfrm>
          <a:prstGeom prst="rect">
            <a:avLst/>
          </a:prstGeom>
          <a:solidFill>
            <a:schemeClr val="bg2">
              <a:lumMod val="2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Lorem Ipsum</a:t>
            </a:r>
          </a:p>
          <a:p>
            <a:endParaRPr lang="en-US" dirty="0">
              <a:solidFill>
                <a:schemeClr val="bg1"/>
              </a:solidFill>
            </a:endParaRPr>
          </a:p>
          <a:p>
            <a:r>
              <a:rPr lang="en-US" sz="1400" dirty="0">
                <a:solidFill>
                  <a:schemeClr val="bg1"/>
                </a:solidFill>
              </a:rPr>
              <a:t>Lorem ipsum dolor sit amet, urna scelerisque, lacus wisi, congue suspendisse eget scelerisque in port.. </a:t>
            </a:r>
            <a:endParaRPr lang="en-US" sz="1400" dirty="0">
              <a:solidFill>
                <a:schemeClr val="bg1"/>
              </a:solidFill>
              <a:cs typeface="Estrangelo Edessa" panose="03080600000000000000" pitchFamily="66" charset="0"/>
            </a:endParaRPr>
          </a:p>
        </p:txBody>
      </p:sp>
      <p:grpSp>
        <p:nvGrpSpPr>
          <p:cNvPr id="16" name="Group 15"/>
          <p:cNvGrpSpPr/>
          <p:nvPr/>
        </p:nvGrpSpPr>
        <p:grpSpPr>
          <a:xfrm>
            <a:off x="3320743" y="2555905"/>
            <a:ext cx="924912" cy="1524867"/>
            <a:chOff x="1148475" y="2555905"/>
            <a:chExt cx="924912" cy="1524867"/>
          </a:xfrm>
        </p:grpSpPr>
        <p:cxnSp>
          <p:nvCxnSpPr>
            <p:cNvPr id="17" name="Straight Connector 16"/>
            <p:cNvCxnSpPr>
              <a:stCxn id="19" idx="7"/>
              <a:endCxn id="15" idx="0"/>
            </p:cNvCxnSpPr>
            <p:nvPr/>
          </p:nvCxnSpPr>
          <p:spPr>
            <a:xfrm>
              <a:off x="1593271" y="3437636"/>
              <a:ext cx="270" cy="6431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8" name="Group 17"/>
            <p:cNvGrpSpPr>
              <a:grpSpLocks noChangeAspect="1"/>
            </p:cNvGrpSpPr>
            <p:nvPr/>
          </p:nvGrpSpPr>
          <p:grpSpPr>
            <a:xfrm>
              <a:off x="1148475" y="2555905"/>
              <a:ext cx="924912" cy="731520"/>
              <a:chOff x="1152280" y="2852494"/>
              <a:chExt cx="693684" cy="548640"/>
            </a:xfrm>
            <a:effectLst>
              <a:outerShdw blurRad="50800" dist="38100" dir="16200000" rotWithShape="0">
                <a:prstClr val="black">
                  <a:alpha val="40000"/>
                </a:prstClr>
              </a:outerShdw>
            </a:effectLst>
          </p:grpSpPr>
          <p:sp>
            <p:nvSpPr>
              <p:cNvPr id="19" name="Teardrop 18"/>
              <p:cNvSpPr>
                <a:spLocks/>
              </p:cNvSpPr>
              <p:nvPr/>
            </p:nvSpPr>
            <p:spPr>
              <a:xfrm rot="8224211">
                <a:off x="1225853" y="2852494"/>
                <a:ext cx="546538" cy="548640"/>
              </a:xfrm>
              <a:prstGeom prst="teardrop">
                <a:avLst/>
              </a:prstGeom>
              <a:solidFill>
                <a:schemeClr val="bg2">
                  <a:lumMod val="25000"/>
                </a:schemeClr>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US" dirty="0"/>
              </a:p>
            </p:txBody>
          </p:sp>
          <p:sp>
            <p:nvSpPr>
              <p:cNvPr id="20" name="TextBox 19"/>
              <p:cNvSpPr txBox="1"/>
              <p:nvPr/>
            </p:nvSpPr>
            <p:spPr>
              <a:xfrm>
                <a:off x="1152280" y="2980972"/>
                <a:ext cx="693684" cy="276999"/>
              </a:xfrm>
              <a:prstGeom prst="rect">
                <a:avLst/>
              </a:prstGeom>
              <a:noFill/>
            </p:spPr>
            <p:txBody>
              <a:bodyPr wrap="square" rtlCol="0">
                <a:spAutoFit/>
              </a:bodyPr>
              <a:lstStyle/>
              <a:p>
                <a:pPr algn="ctr"/>
                <a:r>
                  <a:rPr lang="en-US" dirty="0">
                    <a:solidFill>
                      <a:schemeClr val="bg1"/>
                    </a:solidFill>
                  </a:rPr>
                  <a:t>1972</a:t>
                </a:r>
              </a:p>
            </p:txBody>
          </p:sp>
        </p:grpSp>
      </p:grpSp>
      <p:sp>
        <p:nvSpPr>
          <p:cNvPr id="23" name="Rectangle 22"/>
          <p:cNvSpPr/>
          <p:nvPr/>
        </p:nvSpPr>
        <p:spPr>
          <a:xfrm>
            <a:off x="4973499" y="4080772"/>
            <a:ext cx="1928616" cy="2085249"/>
          </a:xfrm>
          <a:prstGeom prst="rect">
            <a:avLst/>
          </a:prstGeom>
          <a:solidFill>
            <a:srgbClr val="76717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Lorem Ipsum</a:t>
            </a:r>
          </a:p>
          <a:p>
            <a:endParaRPr lang="en-US" dirty="0">
              <a:solidFill>
                <a:schemeClr val="bg1"/>
              </a:solidFill>
            </a:endParaRPr>
          </a:p>
          <a:p>
            <a:r>
              <a:rPr lang="en-US" sz="1400" dirty="0">
                <a:solidFill>
                  <a:schemeClr val="bg1"/>
                </a:solidFill>
              </a:rPr>
              <a:t>Lorem ipsum dolor sit amet, urna scelerisque, lacus wisi, congue suspendisse eget scelerisque in port.. </a:t>
            </a:r>
            <a:endParaRPr lang="en-US" sz="1400" dirty="0">
              <a:solidFill>
                <a:schemeClr val="bg1"/>
              </a:solidFill>
              <a:cs typeface="Estrangelo Edessa" panose="03080600000000000000" pitchFamily="66" charset="0"/>
            </a:endParaRPr>
          </a:p>
        </p:txBody>
      </p:sp>
      <p:grpSp>
        <p:nvGrpSpPr>
          <p:cNvPr id="24" name="Group 23"/>
          <p:cNvGrpSpPr/>
          <p:nvPr/>
        </p:nvGrpSpPr>
        <p:grpSpPr>
          <a:xfrm>
            <a:off x="5492741" y="2555905"/>
            <a:ext cx="924912" cy="1524867"/>
            <a:chOff x="1148475" y="2555905"/>
            <a:chExt cx="924912" cy="1524867"/>
          </a:xfrm>
        </p:grpSpPr>
        <p:cxnSp>
          <p:nvCxnSpPr>
            <p:cNvPr id="25" name="Straight Connector 24"/>
            <p:cNvCxnSpPr>
              <a:stCxn id="27" idx="7"/>
              <a:endCxn id="23" idx="0"/>
            </p:cNvCxnSpPr>
            <p:nvPr/>
          </p:nvCxnSpPr>
          <p:spPr>
            <a:xfrm>
              <a:off x="1593271" y="3437636"/>
              <a:ext cx="270" cy="6431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6" name="Group 25"/>
            <p:cNvGrpSpPr>
              <a:grpSpLocks noChangeAspect="1"/>
            </p:cNvGrpSpPr>
            <p:nvPr/>
          </p:nvGrpSpPr>
          <p:grpSpPr>
            <a:xfrm>
              <a:off x="1148475" y="2555905"/>
              <a:ext cx="924912" cy="731520"/>
              <a:chOff x="1152280" y="2852494"/>
              <a:chExt cx="693684" cy="548640"/>
            </a:xfrm>
            <a:effectLst>
              <a:outerShdw blurRad="50800" dist="38100" dir="16200000" rotWithShape="0">
                <a:prstClr val="black">
                  <a:alpha val="40000"/>
                </a:prstClr>
              </a:outerShdw>
            </a:effectLst>
          </p:grpSpPr>
          <p:sp>
            <p:nvSpPr>
              <p:cNvPr id="27" name="Teardrop 26"/>
              <p:cNvSpPr>
                <a:spLocks/>
              </p:cNvSpPr>
              <p:nvPr/>
            </p:nvSpPr>
            <p:spPr>
              <a:xfrm rot="8224211">
                <a:off x="1225853" y="2852494"/>
                <a:ext cx="546538" cy="548640"/>
              </a:xfrm>
              <a:prstGeom prst="teardrop">
                <a:avLst/>
              </a:prstGeom>
              <a:solidFill>
                <a:srgbClr val="767171"/>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US" dirty="0"/>
              </a:p>
            </p:txBody>
          </p:sp>
          <p:sp>
            <p:nvSpPr>
              <p:cNvPr id="29" name="TextBox 28"/>
              <p:cNvSpPr txBox="1"/>
              <p:nvPr/>
            </p:nvSpPr>
            <p:spPr>
              <a:xfrm>
                <a:off x="1152280" y="2980972"/>
                <a:ext cx="693684" cy="276999"/>
              </a:xfrm>
              <a:prstGeom prst="rect">
                <a:avLst/>
              </a:prstGeom>
              <a:noFill/>
            </p:spPr>
            <p:txBody>
              <a:bodyPr wrap="square" rtlCol="0">
                <a:spAutoFit/>
              </a:bodyPr>
              <a:lstStyle/>
              <a:p>
                <a:pPr algn="ctr"/>
                <a:r>
                  <a:rPr lang="en-US" dirty="0">
                    <a:solidFill>
                      <a:schemeClr val="bg1"/>
                    </a:solidFill>
                  </a:rPr>
                  <a:t>1987</a:t>
                </a:r>
              </a:p>
            </p:txBody>
          </p:sp>
        </p:grpSp>
      </p:grpSp>
      <p:sp>
        <p:nvSpPr>
          <p:cNvPr id="30" name="Rectangle 29"/>
          <p:cNvSpPr/>
          <p:nvPr/>
        </p:nvSpPr>
        <p:spPr>
          <a:xfrm>
            <a:off x="7145497" y="4080772"/>
            <a:ext cx="1928616" cy="2085249"/>
          </a:xfrm>
          <a:prstGeom prst="rect">
            <a:avLst/>
          </a:prstGeom>
          <a:solidFill>
            <a:schemeClr val="bg2">
              <a:lumMod val="25000"/>
            </a:schemeClr>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Lorem Ipsum</a:t>
            </a:r>
          </a:p>
          <a:p>
            <a:endParaRPr lang="en-US" dirty="0">
              <a:solidFill>
                <a:schemeClr val="bg1"/>
              </a:solidFill>
            </a:endParaRPr>
          </a:p>
          <a:p>
            <a:r>
              <a:rPr lang="en-US" sz="1400" dirty="0">
                <a:solidFill>
                  <a:schemeClr val="bg1"/>
                </a:solidFill>
              </a:rPr>
              <a:t>Lorem ipsum dolor sit amet, urna scelerisque, lacus wisi, congue suspendisse eget scelerisque in port.. </a:t>
            </a:r>
            <a:endParaRPr lang="en-US" sz="1400" dirty="0">
              <a:solidFill>
                <a:schemeClr val="bg1"/>
              </a:solidFill>
              <a:cs typeface="Estrangelo Edessa" panose="03080600000000000000" pitchFamily="66" charset="0"/>
            </a:endParaRPr>
          </a:p>
        </p:txBody>
      </p:sp>
      <p:grpSp>
        <p:nvGrpSpPr>
          <p:cNvPr id="31" name="Group 30"/>
          <p:cNvGrpSpPr/>
          <p:nvPr/>
        </p:nvGrpSpPr>
        <p:grpSpPr>
          <a:xfrm>
            <a:off x="7664739" y="2555905"/>
            <a:ext cx="924912" cy="1524867"/>
            <a:chOff x="1148475" y="2555905"/>
            <a:chExt cx="924912" cy="1524867"/>
          </a:xfrm>
        </p:grpSpPr>
        <p:cxnSp>
          <p:nvCxnSpPr>
            <p:cNvPr id="32" name="Straight Connector 31"/>
            <p:cNvCxnSpPr>
              <a:stCxn id="34" idx="7"/>
              <a:endCxn id="30" idx="0"/>
            </p:cNvCxnSpPr>
            <p:nvPr/>
          </p:nvCxnSpPr>
          <p:spPr>
            <a:xfrm>
              <a:off x="1593271" y="3437636"/>
              <a:ext cx="270" cy="6431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33" name="Group 32"/>
            <p:cNvGrpSpPr>
              <a:grpSpLocks noChangeAspect="1"/>
            </p:cNvGrpSpPr>
            <p:nvPr/>
          </p:nvGrpSpPr>
          <p:grpSpPr>
            <a:xfrm>
              <a:off x="1148475" y="2555905"/>
              <a:ext cx="924912" cy="731520"/>
              <a:chOff x="1152280" y="2852494"/>
              <a:chExt cx="693684" cy="548640"/>
            </a:xfrm>
            <a:effectLst>
              <a:outerShdw blurRad="50800" dist="38100" dir="16200000" rotWithShape="0">
                <a:prstClr val="black">
                  <a:alpha val="40000"/>
                </a:prstClr>
              </a:outerShdw>
            </a:effectLst>
          </p:grpSpPr>
          <p:sp>
            <p:nvSpPr>
              <p:cNvPr id="34" name="Teardrop 33"/>
              <p:cNvSpPr>
                <a:spLocks/>
              </p:cNvSpPr>
              <p:nvPr/>
            </p:nvSpPr>
            <p:spPr>
              <a:xfrm rot="8224211">
                <a:off x="1225853" y="2852494"/>
                <a:ext cx="546538" cy="548640"/>
              </a:xfrm>
              <a:prstGeom prst="teardrop">
                <a:avLst/>
              </a:prstGeom>
              <a:solidFill>
                <a:schemeClr val="bg2">
                  <a:lumMod val="25000"/>
                </a:schemeClr>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US" dirty="0"/>
              </a:p>
            </p:txBody>
          </p:sp>
          <p:sp>
            <p:nvSpPr>
              <p:cNvPr id="35" name="TextBox 34"/>
              <p:cNvSpPr txBox="1"/>
              <p:nvPr/>
            </p:nvSpPr>
            <p:spPr>
              <a:xfrm>
                <a:off x="1152280" y="2980972"/>
                <a:ext cx="693684" cy="276999"/>
              </a:xfrm>
              <a:prstGeom prst="rect">
                <a:avLst/>
              </a:prstGeom>
              <a:noFill/>
            </p:spPr>
            <p:txBody>
              <a:bodyPr wrap="square" rtlCol="0">
                <a:spAutoFit/>
              </a:bodyPr>
              <a:lstStyle/>
              <a:p>
                <a:pPr algn="ctr"/>
                <a:r>
                  <a:rPr lang="en-US" dirty="0">
                    <a:solidFill>
                      <a:schemeClr val="bg1"/>
                    </a:solidFill>
                  </a:rPr>
                  <a:t>1999</a:t>
                </a:r>
              </a:p>
            </p:txBody>
          </p:sp>
        </p:grpSp>
      </p:grpSp>
      <p:sp>
        <p:nvSpPr>
          <p:cNvPr id="37" name="Rectangle 36"/>
          <p:cNvSpPr/>
          <p:nvPr/>
        </p:nvSpPr>
        <p:spPr>
          <a:xfrm>
            <a:off x="9317225" y="4080772"/>
            <a:ext cx="1928616" cy="2085249"/>
          </a:xfrm>
          <a:prstGeom prst="rect">
            <a:avLst/>
          </a:prstGeom>
          <a:solidFill>
            <a:srgbClr val="76717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bg1"/>
                </a:solidFill>
              </a:rPr>
              <a:t>Lorem Ipsum</a:t>
            </a:r>
          </a:p>
          <a:p>
            <a:endParaRPr lang="en-US" dirty="0">
              <a:solidFill>
                <a:schemeClr val="bg1"/>
              </a:solidFill>
            </a:endParaRPr>
          </a:p>
          <a:p>
            <a:r>
              <a:rPr lang="en-US" sz="1400" dirty="0">
                <a:solidFill>
                  <a:schemeClr val="bg1"/>
                </a:solidFill>
              </a:rPr>
              <a:t>Lorem ipsum dolor sit amet, urna scelerisque, lacus wisi, congue suspendisse eget scelerisque in port.. </a:t>
            </a:r>
            <a:endParaRPr lang="en-US" sz="1400" dirty="0">
              <a:solidFill>
                <a:schemeClr val="bg1"/>
              </a:solidFill>
              <a:cs typeface="Estrangelo Edessa" panose="03080600000000000000" pitchFamily="66" charset="0"/>
            </a:endParaRPr>
          </a:p>
        </p:txBody>
      </p:sp>
      <p:grpSp>
        <p:nvGrpSpPr>
          <p:cNvPr id="38" name="Group 37"/>
          <p:cNvGrpSpPr/>
          <p:nvPr/>
        </p:nvGrpSpPr>
        <p:grpSpPr>
          <a:xfrm>
            <a:off x="9836467" y="2555905"/>
            <a:ext cx="924912" cy="1524867"/>
            <a:chOff x="1148475" y="2555905"/>
            <a:chExt cx="924912" cy="1524867"/>
          </a:xfrm>
        </p:grpSpPr>
        <p:cxnSp>
          <p:nvCxnSpPr>
            <p:cNvPr id="39" name="Straight Connector 38"/>
            <p:cNvCxnSpPr>
              <a:stCxn id="41" idx="7"/>
              <a:endCxn id="37" idx="0"/>
            </p:cNvCxnSpPr>
            <p:nvPr/>
          </p:nvCxnSpPr>
          <p:spPr>
            <a:xfrm>
              <a:off x="1593271" y="3437636"/>
              <a:ext cx="270" cy="64313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p:nvGrpSpPr>
          <p:grpSpPr>
            <a:xfrm>
              <a:off x="1148475" y="2555905"/>
              <a:ext cx="924912" cy="731520"/>
              <a:chOff x="1152280" y="2852494"/>
              <a:chExt cx="693684" cy="548640"/>
            </a:xfrm>
            <a:effectLst>
              <a:outerShdw blurRad="50800" dist="38100" dir="16200000" rotWithShape="0">
                <a:prstClr val="black">
                  <a:alpha val="40000"/>
                </a:prstClr>
              </a:outerShdw>
            </a:effectLst>
          </p:grpSpPr>
          <p:sp>
            <p:nvSpPr>
              <p:cNvPr id="41" name="Teardrop 40"/>
              <p:cNvSpPr>
                <a:spLocks/>
              </p:cNvSpPr>
              <p:nvPr/>
            </p:nvSpPr>
            <p:spPr>
              <a:xfrm rot="8224211">
                <a:off x="1225853" y="2852494"/>
                <a:ext cx="546538" cy="548640"/>
              </a:xfrm>
              <a:prstGeom prst="teardrop">
                <a:avLst/>
              </a:prstGeom>
              <a:solidFill>
                <a:srgbClr val="767171"/>
              </a:solid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p>
                <a:pPr algn="ctr"/>
                <a:endParaRPr lang="en-US" dirty="0"/>
              </a:p>
            </p:txBody>
          </p:sp>
          <p:sp>
            <p:nvSpPr>
              <p:cNvPr id="42" name="TextBox 41"/>
              <p:cNvSpPr txBox="1"/>
              <p:nvPr/>
            </p:nvSpPr>
            <p:spPr>
              <a:xfrm>
                <a:off x="1152280" y="2980972"/>
                <a:ext cx="693684" cy="276999"/>
              </a:xfrm>
              <a:prstGeom prst="rect">
                <a:avLst/>
              </a:prstGeom>
              <a:noFill/>
            </p:spPr>
            <p:txBody>
              <a:bodyPr wrap="square" rtlCol="0">
                <a:spAutoFit/>
              </a:bodyPr>
              <a:lstStyle/>
              <a:p>
                <a:pPr algn="ctr"/>
                <a:r>
                  <a:rPr lang="en-US" dirty="0">
                    <a:solidFill>
                      <a:schemeClr val="bg1"/>
                    </a:solidFill>
                  </a:rPr>
                  <a:t>2016</a:t>
                </a:r>
              </a:p>
            </p:txBody>
          </p:sp>
        </p:grpSp>
      </p:grpSp>
    </p:spTree>
    <p:extLst>
      <p:ext uri="{BB962C8B-B14F-4D97-AF65-F5344CB8AC3E}">
        <p14:creationId xmlns:p14="http://schemas.microsoft.com/office/powerpoint/2010/main" val="14999332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6" presetClass="entr" presetSubtype="37" fill="hold" nodeType="after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barn(outVertical)">
                                      <p:cBhvr>
                                        <p:cTn id="13" dur="500"/>
                                        <p:tgtEl>
                                          <p:spTgt spid="28"/>
                                        </p:tgtEl>
                                      </p:cBhvr>
                                    </p:animEffect>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75"/>
                                        </p:tgtEl>
                                        <p:attrNameLst>
                                          <p:attrName>style.visibility</p:attrName>
                                        </p:attrNameLst>
                                      </p:cBhvr>
                                      <p:to>
                                        <p:strVal val="visible"/>
                                      </p:to>
                                    </p:set>
                                    <p:animEffect transition="in" filter="fade">
                                      <p:cBhvr>
                                        <p:cTn id="17" dur="1000"/>
                                        <p:tgtEl>
                                          <p:spTgt spid="75"/>
                                        </p:tgtEl>
                                      </p:cBhvr>
                                    </p:animEffect>
                                    <p:anim calcmode="lin" valueType="num">
                                      <p:cBhvr>
                                        <p:cTn id="18" dur="1000" fill="hold"/>
                                        <p:tgtEl>
                                          <p:spTgt spid="75"/>
                                        </p:tgtEl>
                                        <p:attrNameLst>
                                          <p:attrName>ppt_x</p:attrName>
                                        </p:attrNameLst>
                                      </p:cBhvr>
                                      <p:tavLst>
                                        <p:tav tm="0">
                                          <p:val>
                                            <p:strVal val="#ppt_x"/>
                                          </p:val>
                                        </p:tav>
                                        <p:tav tm="100000">
                                          <p:val>
                                            <p:strVal val="#ppt_x"/>
                                          </p:val>
                                        </p:tav>
                                      </p:tavLst>
                                    </p:anim>
                                    <p:anim calcmode="lin" valueType="num">
                                      <p:cBhvr>
                                        <p:cTn id="19" dur="1000" fill="hold"/>
                                        <p:tgtEl>
                                          <p:spTgt spid="75"/>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4"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1000"/>
                                        <p:tgtEl>
                                          <p:spTgt spid="15"/>
                                        </p:tgtEl>
                                      </p:cBhvr>
                                    </p:animEffect>
                                    <p:anim calcmode="lin" valueType="num">
                                      <p:cBhvr>
                                        <p:cTn id="28" dur="1000" fill="hold"/>
                                        <p:tgtEl>
                                          <p:spTgt spid="15"/>
                                        </p:tgtEl>
                                        <p:attrNameLst>
                                          <p:attrName>ppt_x</p:attrName>
                                        </p:attrNameLst>
                                      </p:cBhvr>
                                      <p:tavLst>
                                        <p:tav tm="0">
                                          <p:val>
                                            <p:strVal val="#ppt_x"/>
                                          </p:val>
                                        </p:tav>
                                        <p:tav tm="100000">
                                          <p:val>
                                            <p:strVal val="#ppt_x"/>
                                          </p:val>
                                        </p:tav>
                                      </p:tavLst>
                                    </p:anim>
                                    <p:anim calcmode="lin" valueType="num">
                                      <p:cBhvr>
                                        <p:cTn id="29" dur="1000" fill="hold"/>
                                        <p:tgtEl>
                                          <p:spTgt spid="15"/>
                                        </p:tgtEl>
                                        <p:attrNameLst>
                                          <p:attrName>ppt_y</p:attrName>
                                        </p:attrNameLst>
                                      </p:cBhvr>
                                      <p:tavLst>
                                        <p:tav tm="0">
                                          <p:val>
                                            <p:strVal val="#ppt_y+.1"/>
                                          </p:val>
                                        </p:tav>
                                        <p:tav tm="100000">
                                          <p:val>
                                            <p:strVal val="#ppt_y"/>
                                          </p:val>
                                        </p:tav>
                                      </p:tavLst>
                                    </p:anim>
                                  </p:childTnLst>
                                </p:cTn>
                              </p:par>
                            </p:childTnLst>
                          </p:cTn>
                        </p:par>
                        <p:par>
                          <p:cTn id="30" fill="hold">
                            <p:stCondLst>
                              <p:cond delay="4000"/>
                            </p:stCondLst>
                            <p:childTnLst>
                              <p:par>
                                <p:cTn id="31" presetID="22" presetClass="entr" presetSubtype="4" fill="hold"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down)">
                                      <p:cBhvr>
                                        <p:cTn id="33" dur="500"/>
                                        <p:tgtEl>
                                          <p:spTgt spid="16"/>
                                        </p:tgtEl>
                                      </p:cBhvr>
                                    </p:animEffect>
                                  </p:childTnLst>
                                </p:cTn>
                              </p:par>
                            </p:childTnLst>
                          </p:cTn>
                        </p:par>
                        <p:par>
                          <p:cTn id="34" fill="hold">
                            <p:stCondLst>
                              <p:cond delay="4500"/>
                            </p:stCondLst>
                            <p:childTnLst>
                              <p:par>
                                <p:cTn id="35" presetID="42"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1000"/>
                                        <p:tgtEl>
                                          <p:spTgt spid="23"/>
                                        </p:tgtEl>
                                      </p:cBhvr>
                                    </p:animEffect>
                                    <p:anim calcmode="lin" valueType="num">
                                      <p:cBhvr>
                                        <p:cTn id="38" dur="1000" fill="hold"/>
                                        <p:tgtEl>
                                          <p:spTgt spid="23"/>
                                        </p:tgtEl>
                                        <p:attrNameLst>
                                          <p:attrName>ppt_x</p:attrName>
                                        </p:attrNameLst>
                                      </p:cBhvr>
                                      <p:tavLst>
                                        <p:tav tm="0">
                                          <p:val>
                                            <p:strVal val="#ppt_x"/>
                                          </p:val>
                                        </p:tav>
                                        <p:tav tm="100000">
                                          <p:val>
                                            <p:strVal val="#ppt_x"/>
                                          </p:val>
                                        </p:tav>
                                      </p:tavLst>
                                    </p:anim>
                                    <p:anim calcmode="lin" valueType="num">
                                      <p:cBhvr>
                                        <p:cTn id="39" dur="1000" fill="hold"/>
                                        <p:tgtEl>
                                          <p:spTgt spid="23"/>
                                        </p:tgtEl>
                                        <p:attrNameLst>
                                          <p:attrName>ppt_y</p:attrName>
                                        </p:attrNameLst>
                                      </p:cBhvr>
                                      <p:tavLst>
                                        <p:tav tm="0">
                                          <p:val>
                                            <p:strVal val="#ppt_y+.1"/>
                                          </p:val>
                                        </p:tav>
                                        <p:tav tm="100000">
                                          <p:val>
                                            <p:strVal val="#ppt_y"/>
                                          </p:val>
                                        </p:tav>
                                      </p:tavLst>
                                    </p:anim>
                                  </p:childTnLst>
                                </p:cTn>
                              </p:par>
                            </p:childTnLst>
                          </p:cTn>
                        </p:par>
                        <p:par>
                          <p:cTn id="40" fill="hold">
                            <p:stCondLst>
                              <p:cond delay="5500"/>
                            </p:stCondLst>
                            <p:childTnLst>
                              <p:par>
                                <p:cTn id="41" presetID="22" presetClass="entr" presetSubtype="4"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wipe(down)">
                                      <p:cBhvr>
                                        <p:cTn id="43" dur="500"/>
                                        <p:tgtEl>
                                          <p:spTgt spid="24"/>
                                        </p:tgtEl>
                                      </p:cBhvr>
                                    </p:animEffect>
                                  </p:childTnLst>
                                </p:cTn>
                              </p:par>
                            </p:childTnLst>
                          </p:cTn>
                        </p:par>
                        <p:par>
                          <p:cTn id="44" fill="hold">
                            <p:stCondLst>
                              <p:cond delay="6000"/>
                            </p:stCondLst>
                            <p:childTnLst>
                              <p:par>
                                <p:cTn id="45" presetID="42" presetClass="entr" presetSubtype="0" fill="hold" grpId="0"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fade">
                                      <p:cBhvr>
                                        <p:cTn id="47" dur="1000"/>
                                        <p:tgtEl>
                                          <p:spTgt spid="30"/>
                                        </p:tgtEl>
                                      </p:cBhvr>
                                    </p:animEffect>
                                    <p:anim calcmode="lin" valueType="num">
                                      <p:cBhvr>
                                        <p:cTn id="48" dur="1000" fill="hold"/>
                                        <p:tgtEl>
                                          <p:spTgt spid="30"/>
                                        </p:tgtEl>
                                        <p:attrNameLst>
                                          <p:attrName>ppt_x</p:attrName>
                                        </p:attrNameLst>
                                      </p:cBhvr>
                                      <p:tavLst>
                                        <p:tav tm="0">
                                          <p:val>
                                            <p:strVal val="#ppt_x"/>
                                          </p:val>
                                        </p:tav>
                                        <p:tav tm="100000">
                                          <p:val>
                                            <p:strVal val="#ppt_x"/>
                                          </p:val>
                                        </p:tav>
                                      </p:tavLst>
                                    </p:anim>
                                    <p:anim calcmode="lin" valueType="num">
                                      <p:cBhvr>
                                        <p:cTn id="49" dur="1000" fill="hold"/>
                                        <p:tgtEl>
                                          <p:spTgt spid="30"/>
                                        </p:tgtEl>
                                        <p:attrNameLst>
                                          <p:attrName>ppt_y</p:attrName>
                                        </p:attrNameLst>
                                      </p:cBhvr>
                                      <p:tavLst>
                                        <p:tav tm="0">
                                          <p:val>
                                            <p:strVal val="#ppt_y+.1"/>
                                          </p:val>
                                        </p:tav>
                                        <p:tav tm="100000">
                                          <p:val>
                                            <p:strVal val="#ppt_y"/>
                                          </p:val>
                                        </p:tav>
                                      </p:tavLst>
                                    </p:anim>
                                  </p:childTnLst>
                                </p:cTn>
                              </p:par>
                            </p:childTnLst>
                          </p:cTn>
                        </p:par>
                        <p:par>
                          <p:cTn id="50" fill="hold">
                            <p:stCondLst>
                              <p:cond delay="7000"/>
                            </p:stCondLst>
                            <p:childTnLst>
                              <p:par>
                                <p:cTn id="51" presetID="22" presetClass="entr" presetSubtype="4" fill="hold" nodeType="after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wipe(down)">
                                      <p:cBhvr>
                                        <p:cTn id="53" dur="500"/>
                                        <p:tgtEl>
                                          <p:spTgt spid="31"/>
                                        </p:tgtEl>
                                      </p:cBhvr>
                                    </p:animEffect>
                                  </p:childTnLst>
                                </p:cTn>
                              </p:par>
                            </p:childTnLst>
                          </p:cTn>
                        </p:par>
                        <p:par>
                          <p:cTn id="54" fill="hold">
                            <p:stCondLst>
                              <p:cond delay="7500"/>
                            </p:stCondLst>
                            <p:childTnLst>
                              <p:par>
                                <p:cTn id="55" presetID="42" presetClass="entr" presetSubtype="0" fill="hold" grpId="0" nodeType="afterEffect">
                                  <p:stCondLst>
                                    <p:cond delay="0"/>
                                  </p:stCondLst>
                                  <p:childTnLst>
                                    <p:set>
                                      <p:cBhvr>
                                        <p:cTn id="56" dur="1" fill="hold">
                                          <p:stCondLst>
                                            <p:cond delay="0"/>
                                          </p:stCondLst>
                                        </p:cTn>
                                        <p:tgtEl>
                                          <p:spTgt spid="37"/>
                                        </p:tgtEl>
                                        <p:attrNameLst>
                                          <p:attrName>style.visibility</p:attrName>
                                        </p:attrNameLst>
                                      </p:cBhvr>
                                      <p:to>
                                        <p:strVal val="visible"/>
                                      </p:to>
                                    </p:set>
                                    <p:animEffect transition="in" filter="fade">
                                      <p:cBhvr>
                                        <p:cTn id="57" dur="1000"/>
                                        <p:tgtEl>
                                          <p:spTgt spid="37"/>
                                        </p:tgtEl>
                                      </p:cBhvr>
                                    </p:animEffect>
                                    <p:anim calcmode="lin" valueType="num">
                                      <p:cBhvr>
                                        <p:cTn id="58" dur="1000" fill="hold"/>
                                        <p:tgtEl>
                                          <p:spTgt spid="37"/>
                                        </p:tgtEl>
                                        <p:attrNameLst>
                                          <p:attrName>ppt_x</p:attrName>
                                        </p:attrNameLst>
                                      </p:cBhvr>
                                      <p:tavLst>
                                        <p:tav tm="0">
                                          <p:val>
                                            <p:strVal val="#ppt_x"/>
                                          </p:val>
                                        </p:tav>
                                        <p:tav tm="100000">
                                          <p:val>
                                            <p:strVal val="#ppt_x"/>
                                          </p:val>
                                        </p:tav>
                                      </p:tavLst>
                                    </p:anim>
                                    <p:anim calcmode="lin" valueType="num">
                                      <p:cBhvr>
                                        <p:cTn id="59" dur="1000" fill="hold"/>
                                        <p:tgtEl>
                                          <p:spTgt spid="37"/>
                                        </p:tgtEl>
                                        <p:attrNameLst>
                                          <p:attrName>ppt_y</p:attrName>
                                        </p:attrNameLst>
                                      </p:cBhvr>
                                      <p:tavLst>
                                        <p:tav tm="0">
                                          <p:val>
                                            <p:strVal val="#ppt_y+.1"/>
                                          </p:val>
                                        </p:tav>
                                        <p:tav tm="100000">
                                          <p:val>
                                            <p:strVal val="#ppt_y"/>
                                          </p:val>
                                        </p:tav>
                                      </p:tavLst>
                                    </p:anim>
                                  </p:childTnLst>
                                </p:cTn>
                              </p:par>
                            </p:childTnLst>
                          </p:cTn>
                        </p:par>
                        <p:par>
                          <p:cTn id="60" fill="hold">
                            <p:stCondLst>
                              <p:cond delay="8500"/>
                            </p:stCondLst>
                            <p:childTnLst>
                              <p:par>
                                <p:cTn id="61" presetID="22" presetClass="entr" presetSubtype="4" fill="hold" nodeType="afterEffect">
                                  <p:stCondLst>
                                    <p:cond delay="0"/>
                                  </p:stCondLst>
                                  <p:childTnLst>
                                    <p:set>
                                      <p:cBhvr>
                                        <p:cTn id="62" dur="1" fill="hold">
                                          <p:stCondLst>
                                            <p:cond delay="0"/>
                                          </p:stCondLst>
                                        </p:cTn>
                                        <p:tgtEl>
                                          <p:spTgt spid="38"/>
                                        </p:tgtEl>
                                        <p:attrNameLst>
                                          <p:attrName>style.visibility</p:attrName>
                                        </p:attrNameLst>
                                      </p:cBhvr>
                                      <p:to>
                                        <p:strVal val="visible"/>
                                      </p:to>
                                    </p:set>
                                    <p:animEffect transition="in" filter="wipe(down)">
                                      <p:cBhvr>
                                        <p:cTn id="6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15" grpId="0" animBg="1"/>
      <p:bldP spid="23" grpId="0" animBg="1"/>
      <p:bldP spid="30"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3102</TotalTime>
  <Words>1226</Words>
  <Application>Microsoft Office PowerPoint</Application>
  <PresentationFormat>Widescreen</PresentationFormat>
  <Paragraphs>61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606</cp:revision>
  <dcterms:created xsi:type="dcterms:W3CDTF">2015-12-31T02:20:12Z</dcterms:created>
  <dcterms:modified xsi:type="dcterms:W3CDTF">2016-09-19T20:10:31Z</dcterms:modified>
</cp:coreProperties>
</file>