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569" y="1105830"/>
            <a:ext cx="4800600" cy="3200400"/>
          </a:xfrm>
          <a:prstGeom prst="rect">
            <a:avLst/>
          </a:prstGeom>
          <a:effectLst>
            <a:reflection blurRad="6350" stA="50000" endA="300" endPos="38500" dist="50800" dir="5400000" sy="-100000" algn="bl" rotWithShape="0"/>
          </a:effectLst>
        </p:spPr>
      </p:pic>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2" name="Teardrop 1"/>
          <p:cNvSpPr/>
          <p:nvPr/>
        </p:nvSpPr>
        <p:spPr>
          <a:xfrm>
            <a:off x="3909848" y="3391512"/>
            <a:ext cx="3200400" cy="3200400"/>
          </a:xfrm>
          <a:prstGeom prst="teardrop">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1"/>
              </a:solidFill>
              <a:latin typeface="+mj-lt"/>
              <a:cs typeface="Browallia New" panose="020B0604020202020204" pitchFamily="34" charset="-34"/>
            </a:endParaRPr>
          </a:p>
        </p:txBody>
      </p:sp>
      <p:sp>
        <p:nvSpPr>
          <p:cNvPr id="4" name="Teardrop 3"/>
          <p:cNvSpPr/>
          <p:nvPr/>
        </p:nvSpPr>
        <p:spPr>
          <a:xfrm rot="16200000">
            <a:off x="7355927" y="3391513"/>
            <a:ext cx="3200400" cy="3200400"/>
          </a:xfrm>
          <a:prstGeom prst="teardrop">
            <a:avLst/>
          </a:prstGeom>
          <a:solidFill>
            <a:schemeClr val="bg2">
              <a:lumMod val="2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ardrop 4"/>
          <p:cNvSpPr/>
          <p:nvPr/>
        </p:nvSpPr>
        <p:spPr>
          <a:xfrm rot="10800000">
            <a:off x="7355927" y="610825"/>
            <a:ext cx="2514600" cy="2514600"/>
          </a:xfrm>
          <a:prstGeom prst="teardrop">
            <a:avLst/>
          </a:prstGeom>
          <a:solidFill>
            <a:schemeClr val="bg2">
              <a:lumMod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a:spLocks noChangeAspect="1"/>
          </p:cNvSpPr>
          <p:nvPr/>
        </p:nvSpPr>
        <p:spPr>
          <a:xfrm>
            <a:off x="9282277" y="496525"/>
            <a:ext cx="1371600" cy="1371600"/>
          </a:xfrm>
          <a:prstGeom prst="ellipse">
            <a:avLst/>
          </a:prstGeom>
          <a:blipFill>
            <a:blip r:embed="rId3"/>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ChangeAspect="1"/>
          </p:cNvSpPr>
          <p:nvPr/>
        </p:nvSpPr>
        <p:spPr>
          <a:xfrm>
            <a:off x="10048396" y="4593716"/>
            <a:ext cx="1371600" cy="1371600"/>
          </a:xfrm>
          <a:prstGeom prst="ellipse">
            <a:avLst/>
          </a:prstGeom>
          <a:blipFill>
            <a:blip r:embed="rId4"/>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a:spLocks noChangeAspect="1"/>
          </p:cNvSpPr>
          <p:nvPr/>
        </p:nvSpPr>
        <p:spPr>
          <a:xfrm>
            <a:off x="3289358" y="5220312"/>
            <a:ext cx="1371600" cy="1371600"/>
          </a:xfrm>
          <a:prstGeom prst="ellipse">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758507" y="3624220"/>
            <a:ext cx="2124403" cy="1938992"/>
          </a:xfrm>
          <a:prstGeom prst="rect">
            <a:avLst/>
          </a:prstGeom>
          <a:noFill/>
        </p:spPr>
        <p:txBody>
          <a:bodyPr wrap="square" rtlCol="0">
            <a:spAutoFit/>
          </a:bodyPr>
          <a:lstStyle/>
          <a:p>
            <a:pPr algn="r"/>
            <a:r>
              <a:rPr lang="en-US" sz="2000" dirty="0">
                <a:solidFill>
                  <a:schemeClr val="bg1"/>
                </a:solidFill>
              </a:rPr>
              <a:t>Lorem Ipsum</a:t>
            </a:r>
          </a:p>
          <a:p>
            <a:pPr algn="r"/>
            <a:endParaRPr lang="en-US" sz="2000" dirty="0">
              <a:solidFill>
                <a:schemeClr val="bg1"/>
              </a:solidFill>
            </a:endParaRPr>
          </a:p>
          <a:p>
            <a:pPr algn="r"/>
            <a:r>
              <a:rPr lang="en-US" sz="1600" dirty="0">
                <a:solidFill>
                  <a:schemeClr val="bg1">
                    <a:lumMod val="85000"/>
                  </a:schemeClr>
                </a:solidFill>
              </a:rPr>
              <a:t>Lorem ipsum is simply dummy text of the printing industry. Click to change the text to what suits your needs</a:t>
            </a:r>
            <a:r>
              <a:rPr lang="en-US" sz="1600" dirty="0">
                <a:solidFill>
                  <a:schemeClr val="bg1"/>
                </a:solidFill>
              </a:rPr>
              <a:t>. </a:t>
            </a:r>
            <a:endParaRPr lang="en-US" sz="1600" dirty="0">
              <a:solidFill>
                <a:schemeClr val="bg1"/>
              </a:solidFill>
              <a:cs typeface="Browallia New" panose="020B0604020202020204" pitchFamily="34" charset="-34"/>
            </a:endParaRPr>
          </a:p>
        </p:txBody>
      </p:sp>
      <p:grpSp>
        <p:nvGrpSpPr>
          <p:cNvPr id="17" name="Group 16"/>
          <p:cNvGrpSpPr/>
          <p:nvPr/>
        </p:nvGrpSpPr>
        <p:grpSpPr>
          <a:xfrm>
            <a:off x="754150" y="295106"/>
            <a:ext cx="4364195" cy="665324"/>
            <a:chOff x="754150" y="295106"/>
            <a:chExt cx="4364195" cy="665324"/>
          </a:xfrm>
        </p:grpSpPr>
        <p:sp>
          <p:nvSpPr>
            <p:cNvPr id="18"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2" name="Picture 2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23" name="TextBox 22"/>
          <p:cNvSpPr txBox="1"/>
          <p:nvPr/>
        </p:nvSpPr>
        <p:spPr>
          <a:xfrm>
            <a:off x="7551025" y="3624220"/>
            <a:ext cx="2124403" cy="1938992"/>
          </a:xfrm>
          <a:prstGeom prst="rect">
            <a:avLst/>
          </a:prstGeom>
          <a:noFill/>
        </p:spPr>
        <p:txBody>
          <a:bodyPr wrap="square" rtlCol="0">
            <a:spAutoFit/>
          </a:bodyPr>
          <a:lstStyle/>
          <a:p>
            <a:r>
              <a:rPr lang="en-US" sz="2000" dirty="0">
                <a:solidFill>
                  <a:schemeClr val="bg1"/>
                </a:solidFill>
              </a:rPr>
              <a:t>Lorem Ipsum</a:t>
            </a:r>
          </a:p>
          <a:p>
            <a:pPr algn="ctr"/>
            <a:endParaRPr lang="en-US" sz="2000" dirty="0">
              <a:solidFill>
                <a:schemeClr val="bg1"/>
              </a:solidFill>
            </a:endParaRPr>
          </a:p>
          <a:p>
            <a:r>
              <a:rPr lang="en-US" sz="1600" dirty="0">
                <a:solidFill>
                  <a:schemeClr val="bg1">
                    <a:lumMod val="85000"/>
                  </a:schemeClr>
                </a:solidFill>
              </a:rPr>
              <a:t>Lorem ipsum is simply dummy text of the printing industry. Click to change the text to what suits your needs</a:t>
            </a:r>
            <a:r>
              <a:rPr lang="en-US" sz="1600" dirty="0">
                <a:solidFill>
                  <a:schemeClr val="bg1"/>
                </a:solidFill>
              </a:rPr>
              <a:t>. </a:t>
            </a:r>
            <a:endParaRPr lang="en-US" sz="1600" dirty="0">
              <a:solidFill>
                <a:schemeClr val="bg1"/>
              </a:solidFill>
              <a:cs typeface="Browallia New" panose="020B0604020202020204" pitchFamily="34" charset="-34"/>
            </a:endParaRPr>
          </a:p>
        </p:txBody>
      </p:sp>
      <p:sp>
        <p:nvSpPr>
          <p:cNvPr id="24" name="TextBox 23"/>
          <p:cNvSpPr txBox="1"/>
          <p:nvPr/>
        </p:nvSpPr>
        <p:spPr>
          <a:xfrm>
            <a:off x="7551025" y="1410937"/>
            <a:ext cx="2124403" cy="1446550"/>
          </a:xfrm>
          <a:prstGeom prst="rect">
            <a:avLst/>
          </a:prstGeom>
          <a:noFill/>
        </p:spPr>
        <p:txBody>
          <a:bodyPr wrap="square" rtlCol="0">
            <a:spAutoFit/>
          </a:bodyPr>
          <a:lstStyle/>
          <a:p>
            <a:r>
              <a:rPr lang="en-US" sz="2000" dirty="0">
                <a:solidFill>
                  <a:schemeClr val="bg1"/>
                </a:solidFill>
              </a:rPr>
              <a:t>Lorem Ipsum</a:t>
            </a:r>
          </a:p>
          <a:p>
            <a:endParaRPr lang="en-US" sz="2000" dirty="0">
              <a:solidFill>
                <a:schemeClr val="bg1"/>
              </a:solidFill>
            </a:endParaRPr>
          </a:p>
          <a:p>
            <a:r>
              <a:rPr lang="en-US" sz="1600" dirty="0">
                <a:solidFill>
                  <a:schemeClr val="bg1">
                    <a:lumMod val="85000"/>
                  </a:schemeClr>
                </a:solidFill>
              </a:rPr>
              <a:t>Lorem ipsum is simply dummy text of the printing industry. </a:t>
            </a:r>
            <a:endParaRPr lang="en-US" sz="16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78974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3"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up)">
                                      <p:cBhvr>
                                        <p:cTn id="24" dur="500"/>
                                        <p:tgtEl>
                                          <p:spTgt spid="24"/>
                                        </p:tgtEl>
                                      </p:cBhvr>
                                    </p:animEffect>
                                  </p:childTnLst>
                                </p:cTn>
                              </p:par>
                            </p:childTnLst>
                          </p:cTn>
                        </p:par>
                        <p:par>
                          <p:cTn id="25" fill="hold">
                            <p:stCondLst>
                              <p:cond delay="2500"/>
                            </p:stCondLst>
                            <p:childTnLst>
                              <p:par>
                                <p:cTn id="26" presetID="2" presetClass="entr" presetSubtype="12"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500" fill="hold"/>
                                        <p:tgtEl>
                                          <p:spTgt spid="2"/>
                                        </p:tgtEl>
                                        <p:attrNameLst>
                                          <p:attrName>ppt_x</p:attrName>
                                        </p:attrNameLst>
                                      </p:cBhvr>
                                      <p:tavLst>
                                        <p:tav tm="0">
                                          <p:val>
                                            <p:strVal val="0-#ppt_w/2"/>
                                          </p:val>
                                        </p:tav>
                                        <p:tav tm="100000">
                                          <p:val>
                                            <p:strVal val="#ppt_x"/>
                                          </p:val>
                                        </p:tav>
                                      </p:tavLst>
                                    </p:anim>
                                    <p:anim calcmode="lin" valueType="num">
                                      <p:cBhvr additive="base">
                                        <p:cTn id="29" dur="500" fill="hold"/>
                                        <p:tgtEl>
                                          <p:spTgt spid="2"/>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up)">
                                      <p:cBhvr>
                                        <p:cTn id="39" dur="500"/>
                                        <p:tgtEl>
                                          <p:spTgt spid="14"/>
                                        </p:tgtEl>
                                      </p:cBhvr>
                                    </p:animEffect>
                                  </p:childTnLst>
                                </p:cTn>
                              </p:par>
                            </p:childTnLst>
                          </p:cTn>
                        </p:par>
                        <p:par>
                          <p:cTn id="40" fill="hold">
                            <p:stCondLst>
                              <p:cond delay="4000"/>
                            </p:stCondLst>
                            <p:childTnLst>
                              <p:par>
                                <p:cTn id="41" presetID="2" presetClass="entr" presetSubtype="6"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1+#ppt_w/2"/>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53" presetClass="entr" presetSubtype="16" fill="hold" grpId="0" nodeType="after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childTnLst>
                          </p:cTn>
                        </p:par>
                        <p:par>
                          <p:cTn id="51" fill="hold">
                            <p:stCondLst>
                              <p:cond delay="5000"/>
                            </p:stCondLst>
                            <p:childTnLst>
                              <p:par>
                                <p:cTn id="52" presetID="22" presetClass="entr" presetSubtype="1"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up)">
                                      <p:cBhvr>
                                        <p:cTn id="5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11" grpId="0" animBg="1"/>
      <p:bldP spid="12" grpId="0" animBg="1"/>
      <p:bldP spid="14"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3065</TotalTime>
  <Words>1177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Browallia New</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603</cp:revision>
  <dcterms:created xsi:type="dcterms:W3CDTF">2015-12-31T02:20:12Z</dcterms:created>
  <dcterms:modified xsi:type="dcterms:W3CDTF">2016-09-19T19:33:27Z</dcterms:modified>
</cp:coreProperties>
</file>