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331068"/>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2" name="Flowchart: Multidocument 1"/>
          <p:cNvSpPr/>
          <p:nvPr/>
        </p:nvSpPr>
        <p:spPr>
          <a:xfrm>
            <a:off x="458599" y="1144042"/>
            <a:ext cx="3474720" cy="5486400"/>
          </a:xfrm>
          <a:prstGeom prst="flowChartMultidocument">
            <a:avLst/>
          </a:prstGeom>
          <a:solidFill>
            <a:schemeClr val="tx1">
              <a:alpha val="70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i="1" dirty="0">
              <a:solidFill>
                <a:schemeClr val="bg1"/>
              </a:solidFill>
            </a:endParaRPr>
          </a:p>
          <a:p>
            <a:endParaRPr lang="en-US" sz="2400" i="1" dirty="0">
              <a:solidFill>
                <a:schemeClr val="bg1"/>
              </a:solidFill>
            </a:endParaRPr>
          </a:p>
          <a:p>
            <a:endParaRPr lang="en-US" sz="2400" i="1" dirty="0">
              <a:solidFill>
                <a:schemeClr val="bg1"/>
              </a:solidFill>
            </a:endParaRPr>
          </a:p>
        </p:txBody>
      </p:sp>
      <p:sp>
        <p:nvSpPr>
          <p:cNvPr id="11" name="Flowchart: Multidocument 10"/>
          <p:cNvSpPr/>
          <p:nvPr/>
        </p:nvSpPr>
        <p:spPr>
          <a:xfrm>
            <a:off x="4328858" y="1144042"/>
            <a:ext cx="3474720" cy="5486400"/>
          </a:xfrm>
          <a:prstGeom prst="flowChartMultidocument">
            <a:avLst/>
          </a:prstGeom>
          <a:solidFill>
            <a:schemeClr val="bg2">
              <a:lumMod val="25000"/>
              <a:alpha val="70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i="1" dirty="0">
              <a:solidFill>
                <a:schemeClr val="bg1"/>
              </a:solidFill>
            </a:endParaRPr>
          </a:p>
          <a:p>
            <a:endParaRPr lang="en-US" sz="2400" i="1" dirty="0">
              <a:solidFill>
                <a:schemeClr val="bg1"/>
              </a:solidFill>
            </a:endParaRPr>
          </a:p>
          <a:p>
            <a:endParaRPr lang="en-US" sz="2400" i="1" dirty="0">
              <a:solidFill>
                <a:schemeClr val="bg1"/>
              </a:solidFill>
            </a:endParaRPr>
          </a:p>
        </p:txBody>
      </p:sp>
      <p:sp>
        <p:nvSpPr>
          <p:cNvPr id="12" name="Flowchart: Multidocument 11"/>
          <p:cNvSpPr/>
          <p:nvPr/>
        </p:nvSpPr>
        <p:spPr>
          <a:xfrm>
            <a:off x="8199117" y="1144042"/>
            <a:ext cx="3474720" cy="5486400"/>
          </a:xfrm>
          <a:prstGeom prst="flowChartMultidocument">
            <a:avLst/>
          </a:prstGeom>
          <a:solidFill>
            <a:schemeClr val="tx1">
              <a:alpha val="70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i="1" dirty="0">
              <a:solidFill>
                <a:schemeClr val="bg1"/>
              </a:solidFill>
            </a:endParaRPr>
          </a:p>
          <a:p>
            <a:endParaRPr lang="en-US" sz="2400" i="1" dirty="0">
              <a:solidFill>
                <a:schemeClr val="bg1"/>
              </a:solidFill>
            </a:endParaRPr>
          </a:p>
        </p:txBody>
      </p:sp>
      <p:sp>
        <p:nvSpPr>
          <p:cNvPr id="6" name="Rounded Rectangle 5"/>
          <p:cNvSpPr/>
          <p:nvPr/>
        </p:nvSpPr>
        <p:spPr>
          <a:xfrm>
            <a:off x="567557" y="2298017"/>
            <a:ext cx="2743200" cy="1371600"/>
          </a:xfrm>
          <a:prstGeom prst="round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8336282" y="2298017"/>
            <a:ext cx="2743200" cy="1371600"/>
          </a:xfrm>
          <a:prstGeom prst="roundRect">
            <a:avLst/>
          </a:prstGeom>
          <a:blipFill>
            <a:blip r:embed="rId3"/>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4477405" y="2298017"/>
            <a:ext cx="2743200" cy="1371600"/>
          </a:xfrm>
          <a:prstGeom prst="roundRect">
            <a:avLst/>
          </a:prstGeom>
          <a:blipFill>
            <a:blip r:embed="rId4"/>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754150" y="295106"/>
            <a:ext cx="4364195" cy="665324"/>
            <a:chOff x="754150" y="295106"/>
            <a:chExt cx="4364195" cy="665324"/>
          </a:xfrm>
        </p:grpSpPr>
        <p:sp>
          <p:nvSpPr>
            <p:cNvPr id="16"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19"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0" name="Picture 19">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
        <p:nvSpPr>
          <p:cNvPr id="4" name="TextBox 3"/>
          <p:cNvSpPr txBox="1"/>
          <p:nvPr/>
        </p:nvSpPr>
        <p:spPr>
          <a:xfrm>
            <a:off x="666493" y="4672976"/>
            <a:ext cx="2545328" cy="1323439"/>
          </a:xfrm>
          <a:prstGeom prst="rect">
            <a:avLst/>
          </a:prstGeom>
          <a:noFill/>
        </p:spPr>
        <p:txBody>
          <a:bodyPr wrap="square" rtlCol="0">
            <a:spAutoFit/>
          </a:bodyPr>
          <a:lstStyle/>
          <a:p>
            <a:r>
              <a:rPr lang="en-US" sz="1600" dirty="0">
                <a:solidFill>
                  <a:schemeClr val="bg1"/>
                </a:solidFill>
              </a:rPr>
              <a:t>Lorem ipsum is simply dummy text of the printing industry. Click to change the text to what suits your needs. </a:t>
            </a:r>
            <a:endParaRPr lang="en-US" sz="1600" dirty="0">
              <a:solidFill>
                <a:schemeClr val="bg1"/>
              </a:solidFill>
              <a:cs typeface="Browallia New" panose="020B0604020202020204" pitchFamily="34" charset="-34"/>
            </a:endParaRPr>
          </a:p>
        </p:txBody>
      </p:sp>
      <p:sp>
        <p:nvSpPr>
          <p:cNvPr id="21" name="TextBox 20"/>
          <p:cNvSpPr txBox="1"/>
          <p:nvPr/>
        </p:nvSpPr>
        <p:spPr>
          <a:xfrm>
            <a:off x="4546046" y="4675981"/>
            <a:ext cx="2545328" cy="1323439"/>
          </a:xfrm>
          <a:prstGeom prst="rect">
            <a:avLst/>
          </a:prstGeom>
          <a:noFill/>
        </p:spPr>
        <p:txBody>
          <a:bodyPr wrap="square" rtlCol="0">
            <a:spAutoFit/>
          </a:bodyPr>
          <a:lstStyle/>
          <a:p>
            <a:r>
              <a:rPr lang="en-US" sz="1600" dirty="0">
                <a:solidFill>
                  <a:schemeClr val="bg1"/>
                </a:solidFill>
              </a:rPr>
              <a:t>Lorem ipsum is simply dummy text of the printing industry. Click to change the text to what suits your needs. </a:t>
            </a:r>
            <a:endParaRPr lang="en-US" sz="1600" dirty="0">
              <a:solidFill>
                <a:schemeClr val="bg1"/>
              </a:solidFill>
              <a:cs typeface="Browallia New" panose="020B0604020202020204" pitchFamily="34" charset="-34"/>
            </a:endParaRPr>
          </a:p>
        </p:txBody>
      </p:sp>
      <p:sp>
        <p:nvSpPr>
          <p:cNvPr id="22" name="TextBox 21"/>
          <p:cNvSpPr txBox="1"/>
          <p:nvPr/>
        </p:nvSpPr>
        <p:spPr>
          <a:xfrm>
            <a:off x="8435218" y="4672976"/>
            <a:ext cx="2545328" cy="1323439"/>
          </a:xfrm>
          <a:prstGeom prst="rect">
            <a:avLst/>
          </a:prstGeom>
          <a:noFill/>
        </p:spPr>
        <p:txBody>
          <a:bodyPr wrap="square" rtlCol="0">
            <a:spAutoFit/>
          </a:bodyPr>
          <a:lstStyle/>
          <a:p>
            <a:r>
              <a:rPr lang="en-US" sz="1600" dirty="0">
                <a:solidFill>
                  <a:schemeClr val="bg1"/>
                </a:solidFill>
              </a:rPr>
              <a:t>Lorem ipsum is simply dummy text of the printing industry. Click to change the text to what suits your needs. </a:t>
            </a:r>
            <a:endParaRPr lang="en-US" sz="16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8133060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up)">
                                      <p:cBhvr>
                                        <p:cTn id="20" dur="500"/>
                                        <p:tgtEl>
                                          <p:spTgt spid="4"/>
                                        </p:tgtEl>
                                      </p:cBhvr>
                                    </p:animEffect>
                                  </p:childTnLst>
                                </p:cTn>
                              </p:par>
                            </p:childTnLst>
                          </p:cTn>
                        </p:par>
                        <p:par>
                          <p:cTn id="21" fill="hold">
                            <p:stCondLst>
                              <p:cond delay="2500"/>
                            </p:stCondLst>
                            <p:childTnLst>
                              <p:par>
                                <p:cTn id="22" presetID="15"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1000" fill="hold"/>
                                        <p:tgtEl>
                                          <p:spTgt spid="11"/>
                                        </p:tgtEl>
                                        <p:attrNameLst>
                                          <p:attrName>ppt_w</p:attrName>
                                        </p:attrNameLst>
                                      </p:cBhvr>
                                      <p:tavLst>
                                        <p:tav tm="0">
                                          <p:val>
                                            <p:fltVal val="0"/>
                                          </p:val>
                                        </p:tav>
                                        <p:tav tm="100000">
                                          <p:val>
                                            <p:strVal val="#ppt_w"/>
                                          </p:val>
                                        </p:tav>
                                      </p:tavLst>
                                    </p:anim>
                                    <p:anim calcmode="lin" valueType="num">
                                      <p:cBhvr>
                                        <p:cTn id="25" dur="1000" fill="hold"/>
                                        <p:tgtEl>
                                          <p:spTgt spid="11"/>
                                        </p:tgtEl>
                                        <p:attrNameLst>
                                          <p:attrName>ppt_h</p:attrName>
                                        </p:attrNameLst>
                                      </p:cBhvr>
                                      <p:tavLst>
                                        <p:tav tm="0">
                                          <p:val>
                                            <p:fltVal val="0"/>
                                          </p:val>
                                        </p:tav>
                                        <p:tav tm="100000">
                                          <p:val>
                                            <p:strVal val="#ppt_h"/>
                                          </p:val>
                                        </p:tav>
                                      </p:tavLst>
                                    </p:anim>
                                    <p:anim calcmode="lin" valueType="num">
                                      <p:cBhvr>
                                        <p:cTn id="26"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1000"/>
                                        <p:tgtEl>
                                          <p:spTgt spid="18"/>
                                        </p:tgtEl>
                                      </p:cBhvr>
                                    </p:animEffect>
                                    <p:anim calcmode="lin" valueType="num">
                                      <p:cBhvr>
                                        <p:cTn id="32" dur="1000" fill="hold"/>
                                        <p:tgtEl>
                                          <p:spTgt spid="18"/>
                                        </p:tgtEl>
                                        <p:attrNameLst>
                                          <p:attrName>ppt_x</p:attrName>
                                        </p:attrNameLst>
                                      </p:cBhvr>
                                      <p:tavLst>
                                        <p:tav tm="0">
                                          <p:val>
                                            <p:strVal val="#ppt_x"/>
                                          </p:val>
                                        </p:tav>
                                        <p:tav tm="100000">
                                          <p:val>
                                            <p:strVal val="#ppt_x"/>
                                          </p:val>
                                        </p:tav>
                                      </p:tavLst>
                                    </p:anim>
                                    <p:anim calcmode="lin" valueType="num">
                                      <p:cBhvr>
                                        <p:cTn id="33" dur="1000" fill="hold"/>
                                        <p:tgtEl>
                                          <p:spTgt spid="18"/>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up)">
                                      <p:cBhvr>
                                        <p:cTn id="37" dur="500"/>
                                        <p:tgtEl>
                                          <p:spTgt spid="21"/>
                                        </p:tgtEl>
                                      </p:cBhvr>
                                    </p:animEffect>
                                  </p:childTnLst>
                                </p:cTn>
                              </p:par>
                            </p:childTnLst>
                          </p:cTn>
                        </p:par>
                        <p:par>
                          <p:cTn id="38" fill="hold">
                            <p:stCondLst>
                              <p:cond delay="5000"/>
                            </p:stCondLst>
                            <p:childTnLst>
                              <p:par>
                                <p:cTn id="39" presetID="15" presetClass="entr" presetSubtype="0"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p:cTn id="41" dur="1000" fill="hold"/>
                                        <p:tgtEl>
                                          <p:spTgt spid="12"/>
                                        </p:tgtEl>
                                        <p:attrNameLst>
                                          <p:attrName>ppt_w</p:attrName>
                                        </p:attrNameLst>
                                      </p:cBhvr>
                                      <p:tavLst>
                                        <p:tav tm="0">
                                          <p:val>
                                            <p:fltVal val="0"/>
                                          </p:val>
                                        </p:tav>
                                        <p:tav tm="100000">
                                          <p:val>
                                            <p:strVal val="#ppt_w"/>
                                          </p:val>
                                        </p:tav>
                                      </p:tavLst>
                                    </p:anim>
                                    <p:anim calcmode="lin" valueType="num">
                                      <p:cBhvr>
                                        <p:cTn id="42" dur="1000" fill="hold"/>
                                        <p:tgtEl>
                                          <p:spTgt spid="12"/>
                                        </p:tgtEl>
                                        <p:attrNameLst>
                                          <p:attrName>ppt_h</p:attrName>
                                        </p:attrNameLst>
                                      </p:cBhvr>
                                      <p:tavLst>
                                        <p:tav tm="0">
                                          <p:val>
                                            <p:fltVal val="0"/>
                                          </p:val>
                                        </p:tav>
                                        <p:tav tm="100000">
                                          <p:val>
                                            <p:strVal val="#ppt_h"/>
                                          </p:val>
                                        </p:tav>
                                      </p:tavLst>
                                    </p:anim>
                                    <p:anim calcmode="lin" valueType="num">
                                      <p:cBhvr>
                                        <p:cTn id="43" dur="1000" fill="hold"/>
                                        <p:tgtEl>
                                          <p:spTgt spid="12"/>
                                        </p:tgtEl>
                                        <p:attrNameLst>
                                          <p:attrName>ppt_x</p:attrName>
                                        </p:attrNameLst>
                                      </p:cBhvr>
                                      <p:tavLst>
                                        <p:tav tm="0" fmla="#ppt_x+(cos(-2*pi*(1-$))*-#ppt_x-sin(-2*pi*(1-$))*(1-#ppt_y))*(1-$)">
                                          <p:val>
                                            <p:fltVal val="0"/>
                                          </p:val>
                                        </p:tav>
                                        <p:tav tm="100000">
                                          <p:val>
                                            <p:fltVal val="1"/>
                                          </p:val>
                                        </p:tav>
                                      </p:tavLst>
                                    </p:anim>
                                    <p:anim calcmode="lin" valueType="num">
                                      <p:cBhvr>
                                        <p:cTn id="44" dur="1000" fill="hold"/>
                                        <p:tgtEl>
                                          <p:spTgt spid="12"/>
                                        </p:tgtEl>
                                        <p:attrNameLst>
                                          <p:attrName>ppt_y</p:attrName>
                                        </p:attrNameLst>
                                      </p:cBhvr>
                                      <p:tavLst>
                                        <p:tav tm="0" fmla="#ppt_y+(sin(-2*pi*(1-$))*-#ppt_x+cos(-2*pi*(1-$))*(1-#ppt_y))*(1-$)">
                                          <p:val>
                                            <p:fltVal val="0"/>
                                          </p:val>
                                        </p:tav>
                                        <p:tav tm="100000">
                                          <p:val>
                                            <p:fltVal val="1"/>
                                          </p:val>
                                        </p:tav>
                                      </p:tavLst>
                                    </p:anim>
                                  </p:childTnLst>
                                </p:cTn>
                              </p:par>
                            </p:childTnLst>
                          </p:cTn>
                        </p:par>
                        <p:par>
                          <p:cTn id="45" fill="hold">
                            <p:stCondLst>
                              <p:cond delay="6000"/>
                            </p:stCondLst>
                            <p:childTnLst>
                              <p:par>
                                <p:cTn id="46" presetID="42" presetClass="entr" presetSubtype="0"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1000" fill="hold"/>
                                        <p:tgtEl>
                                          <p:spTgt spid="17"/>
                                        </p:tgtEl>
                                        <p:attrNameLst>
                                          <p:attrName>ppt_y</p:attrName>
                                        </p:attrNameLst>
                                      </p:cBhvr>
                                      <p:tavLst>
                                        <p:tav tm="0">
                                          <p:val>
                                            <p:strVal val="#ppt_y+.1"/>
                                          </p:val>
                                        </p:tav>
                                        <p:tav tm="100000">
                                          <p:val>
                                            <p:strVal val="#ppt_y"/>
                                          </p:val>
                                        </p:tav>
                                      </p:tavLst>
                                    </p:anim>
                                  </p:childTnLst>
                                </p:cTn>
                              </p:par>
                            </p:childTnLst>
                          </p:cTn>
                        </p:par>
                        <p:par>
                          <p:cTn id="51" fill="hold">
                            <p:stCondLst>
                              <p:cond delay="7000"/>
                            </p:stCondLst>
                            <p:childTnLst>
                              <p:par>
                                <p:cTn id="52" presetID="22" presetClass="entr" presetSubtype="1" fill="hold" grpId="0" nodeType="after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wipe(up)">
                                      <p:cBhvr>
                                        <p:cTn id="5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12" grpId="0" animBg="1"/>
      <p:bldP spid="6" grpId="0" animBg="1"/>
      <p:bldP spid="17" grpId="0" animBg="1"/>
      <p:bldP spid="18" grpId="0" animBg="1"/>
      <p:bldP spid="4" grpId="0"/>
      <p:bldP spid="21"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3038</TotalTime>
  <Words>1182</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Browallia New</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600</cp:revision>
  <dcterms:created xsi:type="dcterms:W3CDTF">2015-12-31T02:20:12Z</dcterms:created>
  <dcterms:modified xsi:type="dcterms:W3CDTF">2016-09-19T19:06:48Z</dcterms:modified>
</cp:coreProperties>
</file>