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30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flipV="1">
            <a:off x="748206" y="4396384"/>
            <a:ext cx="0" cy="1766"/>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H="1">
            <a:off x="900606" y="3471824"/>
            <a:ext cx="10160" cy="0"/>
          </a:xfrm>
          <a:prstGeom prst="line">
            <a:avLst/>
          </a:prstGeom>
        </p:spPr>
        <p:style>
          <a:lnRef idx="1">
            <a:schemeClr val="accent1"/>
          </a:lnRef>
          <a:fillRef idx="0">
            <a:schemeClr val="accent1"/>
          </a:fillRef>
          <a:effectRef idx="0">
            <a:schemeClr val="accent1"/>
          </a:effectRef>
          <a:fontRef idx="minor">
            <a:schemeClr val="tx1"/>
          </a:fontRef>
        </p:style>
      </p:cxnSp>
      <p:sp>
        <p:nvSpPr>
          <p:cNvPr id="46" name="Rectangle 45"/>
          <p:cNvSpPr/>
          <p:nvPr/>
        </p:nvSpPr>
        <p:spPr>
          <a:xfrm>
            <a:off x="674662" y="1292503"/>
            <a:ext cx="2194560" cy="1252220"/>
          </a:xfrm>
          <a:prstGeom prst="rect">
            <a:avLst/>
          </a:prstGeom>
          <a:blipFill>
            <a:blip r:embed="rId2"/>
            <a:stretch>
              <a:fillRect/>
            </a:stretch>
          </a:blipFill>
          <a:ln w="6350">
            <a:solidFill>
              <a:schemeClr val="bg1"/>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mj-lt"/>
            </a:endParaRPr>
          </a:p>
        </p:txBody>
      </p:sp>
      <p:sp>
        <p:nvSpPr>
          <p:cNvPr id="49" name="Rectangle 48"/>
          <p:cNvSpPr/>
          <p:nvPr/>
        </p:nvSpPr>
        <p:spPr>
          <a:xfrm>
            <a:off x="3563076" y="1292503"/>
            <a:ext cx="2194560" cy="125222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ln>
          <a:effectLst>
            <a:outerShdw blurRad="50800" dist="38100" dir="2700000" algn="tl" rotWithShape="0">
              <a:prstClr val="black">
                <a:alpha val="40000"/>
              </a:prstClr>
            </a:outerShdw>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Click to change the text</a:t>
            </a:r>
          </a:p>
        </p:txBody>
      </p:sp>
      <p:sp>
        <p:nvSpPr>
          <p:cNvPr id="50" name="Rectangle 49"/>
          <p:cNvSpPr/>
          <p:nvPr/>
        </p:nvSpPr>
        <p:spPr>
          <a:xfrm>
            <a:off x="6451490" y="1292503"/>
            <a:ext cx="2194560" cy="125222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Click to change the text</a:t>
            </a:r>
          </a:p>
        </p:txBody>
      </p:sp>
      <p:sp>
        <p:nvSpPr>
          <p:cNvPr id="55" name="Rectangle 54"/>
          <p:cNvSpPr/>
          <p:nvPr/>
        </p:nvSpPr>
        <p:spPr>
          <a:xfrm>
            <a:off x="3545918" y="3170833"/>
            <a:ext cx="2194560" cy="125222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Click to change the text</a:t>
            </a:r>
          </a:p>
        </p:txBody>
      </p:sp>
      <p:sp>
        <p:nvSpPr>
          <p:cNvPr id="56" name="Rectangle 55"/>
          <p:cNvSpPr/>
          <p:nvPr/>
        </p:nvSpPr>
        <p:spPr>
          <a:xfrm>
            <a:off x="6451490" y="3170833"/>
            <a:ext cx="2194560" cy="125222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Click to change the text</a:t>
            </a:r>
          </a:p>
        </p:txBody>
      </p:sp>
      <p:sp>
        <p:nvSpPr>
          <p:cNvPr id="58" name="Rectangle 57"/>
          <p:cNvSpPr/>
          <p:nvPr/>
        </p:nvSpPr>
        <p:spPr>
          <a:xfrm>
            <a:off x="3564022" y="5049162"/>
            <a:ext cx="2194560" cy="125222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000" dirty="0">
                <a:solidFill>
                  <a:schemeClr val="tx1"/>
                </a:solidFill>
              </a:rPr>
              <a:t>Click to change the text</a:t>
            </a:r>
          </a:p>
        </p:txBody>
      </p:sp>
      <p:sp>
        <p:nvSpPr>
          <p:cNvPr id="59" name="Rectangle 58"/>
          <p:cNvSpPr/>
          <p:nvPr/>
        </p:nvSpPr>
        <p:spPr>
          <a:xfrm>
            <a:off x="6451490" y="5049162"/>
            <a:ext cx="2194560" cy="125222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000" dirty="0">
                <a:solidFill>
                  <a:schemeClr val="tx1"/>
                </a:solidFill>
              </a:rPr>
              <a:t>Click to change the text</a:t>
            </a:r>
          </a:p>
        </p:txBody>
      </p:sp>
      <p:sp>
        <p:nvSpPr>
          <p:cNvPr id="60" name="Rectangle 59"/>
          <p:cNvSpPr/>
          <p:nvPr/>
        </p:nvSpPr>
        <p:spPr>
          <a:xfrm>
            <a:off x="9338959" y="5049162"/>
            <a:ext cx="2194560" cy="1252220"/>
          </a:xfrm>
          <a:prstGeom prst="rect">
            <a:avLst/>
          </a:prstGeom>
          <a:blipFill>
            <a:blip r:embed="rId3"/>
            <a:stretch>
              <a:fillRect/>
            </a:stretch>
          </a:blipFill>
          <a:ln w="6350">
            <a:solidFill>
              <a:schemeClr val="bg1"/>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2400" dirty="0">
              <a:solidFill>
                <a:prstClr val="white"/>
              </a:solidFill>
              <a:latin typeface="Calibri Light" panose="020F0302020204030204"/>
            </a:endParaRPr>
          </a:p>
        </p:txBody>
      </p:sp>
      <p:cxnSp>
        <p:nvCxnSpPr>
          <p:cNvPr id="67" name="Straight Arrow Connector 66"/>
          <p:cNvCxnSpPr>
            <a:stCxn id="46" idx="3"/>
            <a:endCxn id="49" idx="1"/>
          </p:cNvCxnSpPr>
          <p:nvPr/>
        </p:nvCxnSpPr>
        <p:spPr>
          <a:xfrm>
            <a:off x="2869222" y="1918613"/>
            <a:ext cx="693854"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a:stCxn id="49" idx="3"/>
            <a:endCxn id="50" idx="1"/>
          </p:cNvCxnSpPr>
          <p:nvPr/>
        </p:nvCxnSpPr>
        <p:spPr>
          <a:xfrm>
            <a:off x="5757636" y="1918613"/>
            <a:ext cx="693854"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a:stCxn id="56" idx="1"/>
            <a:endCxn id="55" idx="3"/>
          </p:cNvCxnSpPr>
          <p:nvPr/>
        </p:nvCxnSpPr>
        <p:spPr>
          <a:xfrm flipH="1">
            <a:off x="5740478" y="3796943"/>
            <a:ext cx="711012"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79" name="Curved Left Arrow 78"/>
          <p:cNvSpPr/>
          <p:nvPr/>
        </p:nvSpPr>
        <p:spPr>
          <a:xfrm>
            <a:off x="8992504" y="1710968"/>
            <a:ext cx="1828800" cy="2514600"/>
          </a:xfrm>
          <a:prstGeom prst="curvedLeftArrow">
            <a:avLst/>
          </a:prstGeom>
          <a:solidFill>
            <a:schemeClr val="bg2">
              <a:lumMod val="10000"/>
            </a:schemeClr>
          </a:solidFill>
          <a:ln w="6350">
            <a:solidFill>
              <a:schemeClr val="bg1"/>
            </a:solid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lang="en-US">
              <a:solidFill>
                <a:schemeClr val="tx1"/>
              </a:solidFill>
            </a:endParaRPr>
          </a:p>
        </p:txBody>
      </p:sp>
      <p:sp>
        <p:nvSpPr>
          <p:cNvPr id="83" name="Curved Right Arrow 82"/>
          <p:cNvSpPr/>
          <p:nvPr/>
        </p:nvSpPr>
        <p:spPr>
          <a:xfrm>
            <a:off x="1388768" y="3574693"/>
            <a:ext cx="1828800" cy="2514600"/>
          </a:xfrm>
          <a:prstGeom prst="curvedRightArrow">
            <a:avLst/>
          </a:prstGeom>
          <a:solidFill>
            <a:schemeClr val="bg2">
              <a:lumMod val="10000"/>
            </a:schemeClr>
          </a:solidFill>
          <a:ln w="6350">
            <a:solidFill>
              <a:schemeClr val="bg1"/>
            </a:solid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lang="en-US">
              <a:solidFill>
                <a:schemeClr val="tx1"/>
              </a:solidFill>
            </a:endParaRPr>
          </a:p>
        </p:txBody>
      </p:sp>
      <p:cxnSp>
        <p:nvCxnSpPr>
          <p:cNvPr id="95" name="Straight Arrow Connector 94"/>
          <p:cNvCxnSpPr>
            <a:stCxn id="58" idx="3"/>
            <a:endCxn id="59" idx="1"/>
          </p:cNvCxnSpPr>
          <p:nvPr/>
        </p:nvCxnSpPr>
        <p:spPr>
          <a:xfrm>
            <a:off x="5758582" y="5675272"/>
            <a:ext cx="692908"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97" name="Straight Arrow Connector 96"/>
          <p:cNvCxnSpPr>
            <a:stCxn id="59" idx="3"/>
            <a:endCxn id="60" idx="1"/>
          </p:cNvCxnSpPr>
          <p:nvPr/>
        </p:nvCxnSpPr>
        <p:spPr>
          <a:xfrm>
            <a:off x="8646050" y="5675272"/>
            <a:ext cx="692909"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grpSp>
        <p:nvGrpSpPr>
          <p:cNvPr id="21" name="Group 20"/>
          <p:cNvGrpSpPr/>
          <p:nvPr/>
        </p:nvGrpSpPr>
        <p:grpSpPr>
          <a:xfrm>
            <a:off x="754150" y="295106"/>
            <a:ext cx="4364195" cy="665324"/>
            <a:chOff x="754150" y="295106"/>
            <a:chExt cx="4364195" cy="665324"/>
          </a:xfrm>
        </p:grpSpPr>
        <p:sp>
          <p:nvSpPr>
            <p:cNvPr id="22"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23"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24" name="Picture 23">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535003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 calcmode="lin" valueType="num">
                                      <p:cBhvr>
                                        <p:cTn id="7" dur="500" fill="hold"/>
                                        <p:tgtEl>
                                          <p:spTgt spid="46"/>
                                        </p:tgtEl>
                                        <p:attrNameLst>
                                          <p:attrName>ppt_w</p:attrName>
                                        </p:attrNameLst>
                                      </p:cBhvr>
                                      <p:tavLst>
                                        <p:tav tm="0">
                                          <p:val>
                                            <p:fltVal val="0"/>
                                          </p:val>
                                        </p:tav>
                                        <p:tav tm="100000">
                                          <p:val>
                                            <p:strVal val="#ppt_w"/>
                                          </p:val>
                                        </p:tav>
                                      </p:tavLst>
                                    </p:anim>
                                    <p:anim calcmode="lin" valueType="num">
                                      <p:cBhvr>
                                        <p:cTn id="8" dur="500" fill="hold"/>
                                        <p:tgtEl>
                                          <p:spTgt spid="46"/>
                                        </p:tgtEl>
                                        <p:attrNameLst>
                                          <p:attrName>ppt_h</p:attrName>
                                        </p:attrNameLst>
                                      </p:cBhvr>
                                      <p:tavLst>
                                        <p:tav tm="0">
                                          <p:val>
                                            <p:fltVal val="0"/>
                                          </p:val>
                                        </p:tav>
                                        <p:tav tm="100000">
                                          <p:val>
                                            <p:strVal val="#ppt_h"/>
                                          </p:val>
                                        </p:tav>
                                      </p:tavLst>
                                    </p:anim>
                                    <p:animEffect transition="in" filter="fade">
                                      <p:cBhvr>
                                        <p:cTn id="9" dur="500"/>
                                        <p:tgtEl>
                                          <p:spTgt spid="46"/>
                                        </p:tgtEl>
                                      </p:cBhvr>
                                    </p:animEffect>
                                  </p:childTnLst>
                                </p:cTn>
                              </p:par>
                            </p:childTnLst>
                          </p:cTn>
                        </p:par>
                        <p:par>
                          <p:cTn id="10" fill="hold">
                            <p:stCondLst>
                              <p:cond delay="500"/>
                            </p:stCondLst>
                            <p:childTnLst>
                              <p:par>
                                <p:cTn id="11" presetID="22" presetClass="entr" presetSubtype="8" fill="hold" nodeType="afterEffect">
                                  <p:stCondLst>
                                    <p:cond delay="0"/>
                                  </p:stCondLst>
                                  <p:childTnLst>
                                    <p:set>
                                      <p:cBhvr>
                                        <p:cTn id="12" dur="1" fill="hold">
                                          <p:stCondLst>
                                            <p:cond delay="0"/>
                                          </p:stCondLst>
                                        </p:cTn>
                                        <p:tgtEl>
                                          <p:spTgt spid="67"/>
                                        </p:tgtEl>
                                        <p:attrNameLst>
                                          <p:attrName>style.visibility</p:attrName>
                                        </p:attrNameLst>
                                      </p:cBhvr>
                                      <p:to>
                                        <p:strVal val="visible"/>
                                      </p:to>
                                    </p:set>
                                    <p:animEffect transition="in" filter="wipe(left)">
                                      <p:cBhvr>
                                        <p:cTn id="13" dur="250"/>
                                        <p:tgtEl>
                                          <p:spTgt spid="67"/>
                                        </p:tgtEl>
                                      </p:cBhvr>
                                    </p:animEffect>
                                  </p:childTnLst>
                                </p:cTn>
                              </p:par>
                            </p:childTnLst>
                          </p:cTn>
                        </p:par>
                        <p:par>
                          <p:cTn id="14" fill="hold">
                            <p:stCondLst>
                              <p:cond delay="750"/>
                            </p:stCondLst>
                            <p:childTnLst>
                              <p:par>
                                <p:cTn id="15" presetID="53" presetClass="entr" presetSubtype="16" fill="hold" grpId="0" nodeType="afterEffect">
                                  <p:stCondLst>
                                    <p:cond delay="0"/>
                                  </p:stCondLst>
                                  <p:childTnLst>
                                    <p:set>
                                      <p:cBhvr>
                                        <p:cTn id="16" dur="1" fill="hold">
                                          <p:stCondLst>
                                            <p:cond delay="0"/>
                                          </p:stCondLst>
                                        </p:cTn>
                                        <p:tgtEl>
                                          <p:spTgt spid="49"/>
                                        </p:tgtEl>
                                        <p:attrNameLst>
                                          <p:attrName>style.visibility</p:attrName>
                                        </p:attrNameLst>
                                      </p:cBhvr>
                                      <p:to>
                                        <p:strVal val="visible"/>
                                      </p:to>
                                    </p:set>
                                    <p:anim calcmode="lin" valueType="num">
                                      <p:cBhvr>
                                        <p:cTn id="17" dur="500" fill="hold"/>
                                        <p:tgtEl>
                                          <p:spTgt spid="49"/>
                                        </p:tgtEl>
                                        <p:attrNameLst>
                                          <p:attrName>ppt_w</p:attrName>
                                        </p:attrNameLst>
                                      </p:cBhvr>
                                      <p:tavLst>
                                        <p:tav tm="0">
                                          <p:val>
                                            <p:fltVal val="0"/>
                                          </p:val>
                                        </p:tav>
                                        <p:tav tm="100000">
                                          <p:val>
                                            <p:strVal val="#ppt_w"/>
                                          </p:val>
                                        </p:tav>
                                      </p:tavLst>
                                    </p:anim>
                                    <p:anim calcmode="lin" valueType="num">
                                      <p:cBhvr>
                                        <p:cTn id="18" dur="500" fill="hold"/>
                                        <p:tgtEl>
                                          <p:spTgt spid="49"/>
                                        </p:tgtEl>
                                        <p:attrNameLst>
                                          <p:attrName>ppt_h</p:attrName>
                                        </p:attrNameLst>
                                      </p:cBhvr>
                                      <p:tavLst>
                                        <p:tav tm="0">
                                          <p:val>
                                            <p:fltVal val="0"/>
                                          </p:val>
                                        </p:tav>
                                        <p:tav tm="100000">
                                          <p:val>
                                            <p:strVal val="#ppt_h"/>
                                          </p:val>
                                        </p:tav>
                                      </p:tavLst>
                                    </p:anim>
                                    <p:animEffect transition="in" filter="fade">
                                      <p:cBhvr>
                                        <p:cTn id="19" dur="500"/>
                                        <p:tgtEl>
                                          <p:spTgt spid="49"/>
                                        </p:tgtEl>
                                      </p:cBhvr>
                                    </p:animEffect>
                                  </p:childTnLst>
                                </p:cTn>
                              </p:par>
                            </p:childTnLst>
                          </p:cTn>
                        </p:par>
                        <p:par>
                          <p:cTn id="20" fill="hold">
                            <p:stCondLst>
                              <p:cond delay="1250"/>
                            </p:stCondLst>
                            <p:childTnLst>
                              <p:par>
                                <p:cTn id="21" presetID="22" presetClass="entr" presetSubtype="8" fill="hold" nodeType="afterEffect">
                                  <p:stCondLst>
                                    <p:cond delay="0"/>
                                  </p:stCondLst>
                                  <p:childTnLst>
                                    <p:set>
                                      <p:cBhvr>
                                        <p:cTn id="22" dur="1" fill="hold">
                                          <p:stCondLst>
                                            <p:cond delay="0"/>
                                          </p:stCondLst>
                                        </p:cTn>
                                        <p:tgtEl>
                                          <p:spTgt spid="69"/>
                                        </p:tgtEl>
                                        <p:attrNameLst>
                                          <p:attrName>style.visibility</p:attrName>
                                        </p:attrNameLst>
                                      </p:cBhvr>
                                      <p:to>
                                        <p:strVal val="visible"/>
                                      </p:to>
                                    </p:set>
                                    <p:animEffect transition="in" filter="wipe(left)">
                                      <p:cBhvr>
                                        <p:cTn id="23" dur="250"/>
                                        <p:tgtEl>
                                          <p:spTgt spid="69"/>
                                        </p:tgtEl>
                                      </p:cBhvr>
                                    </p:animEffect>
                                  </p:childTnLst>
                                </p:cTn>
                              </p:par>
                            </p:childTnLst>
                          </p:cTn>
                        </p:par>
                        <p:par>
                          <p:cTn id="24" fill="hold">
                            <p:stCondLst>
                              <p:cond delay="1500"/>
                            </p:stCondLst>
                            <p:childTnLst>
                              <p:par>
                                <p:cTn id="25" presetID="53" presetClass="entr" presetSubtype="16" fill="hold" grpId="0" nodeType="afterEffect">
                                  <p:stCondLst>
                                    <p:cond delay="0"/>
                                  </p:stCondLst>
                                  <p:childTnLst>
                                    <p:set>
                                      <p:cBhvr>
                                        <p:cTn id="26" dur="1" fill="hold">
                                          <p:stCondLst>
                                            <p:cond delay="0"/>
                                          </p:stCondLst>
                                        </p:cTn>
                                        <p:tgtEl>
                                          <p:spTgt spid="50"/>
                                        </p:tgtEl>
                                        <p:attrNameLst>
                                          <p:attrName>style.visibility</p:attrName>
                                        </p:attrNameLst>
                                      </p:cBhvr>
                                      <p:to>
                                        <p:strVal val="visible"/>
                                      </p:to>
                                    </p:set>
                                    <p:anim calcmode="lin" valueType="num">
                                      <p:cBhvr>
                                        <p:cTn id="27" dur="500" fill="hold"/>
                                        <p:tgtEl>
                                          <p:spTgt spid="50"/>
                                        </p:tgtEl>
                                        <p:attrNameLst>
                                          <p:attrName>ppt_w</p:attrName>
                                        </p:attrNameLst>
                                      </p:cBhvr>
                                      <p:tavLst>
                                        <p:tav tm="0">
                                          <p:val>
                                            <p:fltVal val="0"/>
                                          </p:val>
                                        </p:tav>
                                        <p:tav tm="100000">
                                          <p:val>
                                            <p:strVal val="#ppt_w"/>
                                          </p:val>
                                        </p:tav>
                                      </p:tavLst>
                                    </p:anim>
                                    <p:anim calcmode="lin" valueType="num">
                                      <p:cBhvr>
                                        <p:cTn id="28" dur="500" fill="hold"/>
                                        <p:tgtEl>
                                          <p:spTgt spid="50"/>
                                        </p:tgtEl>
                                        <p:attrNameLst>
                                          <p:attrName>ppt_h</p:attrName>
                                        </p:attrNameLst>
                                      </p:cBhvr>
                                      <p:tavLst>
                                        <p:tav tm="0">
                                          <p:val>
                                            <p:fltVal val="0"/>
                                          </p:val>
                                        </p:tav>
                                        <p:tav tm="100000">
                                          <p:val>
                                            <p:strVal val="#ppt_h"/>
                                          </p:val>
                                        </p:tav>
                                      </p:tavLst>
                                    </p:anim>
                                    <p:animEffect transition="in" filter="fade">
                                      <p:cBhvr>
                                        <p:cTn id="29" dur="500"/>
                                        <p:tgtEl>
                                          <p:spTgt spid="50"/>
                                        </p:tgtEl>
                                      </p:cBhvr>
                                    </p:animEffect>
                                  </p:childTnLst>
                                </p:cTn>
                              </p:par>
                            </p:childTnLst>
                          </p:cTn>
                        </p:par>
                        <p:par>
                          <p:cTn id="30" fill="hold">
                            <p:stCondLst>
                              <p:cond delay="2000"/>
                            </p:stCondLst>
                            <p:childTnLst>
                              <p:par>
                                <p:cTn id="31" presetID="22" presetClass="entr" presetSubtype="1" fill="hold" grpId="0" nodeType="afterEffect">
                                  <p:stCondLst>
                                    <p:cond delay="0"/>
                                  </p:stCondLst>
                                  <p:childTnLst>
                                    <p:set>
                                      <p:cBhvr>
                                        <p:cTn id="32" dur="1" fill="hold">
                                          <p:stCondLst>
                                            <p:cond delay="0"/>
                                          </p:stCondLst>
                                        </p:cTn>
                                        <p:tgtEl>
                                          <p:spTgt spid="79"/>
                                        </p:tgtEl>
                                        <p:attrNameLst>
                                          <p:attrName>style.visibility</p:attrName>
                                        </p:attrNameLst>
                                      </p:cBhvr>
                                      <p:to>
                                        <p:strVal val="visible"/>
                                      </p:to>
                                    </p:set>
                                    <p:animEffect transition="in" filter="wipe(up)">
                                      <p:cBhvr>
                                        <p:cTn id="33" dur="500"/>
                                        <p:tgtEl>
                                          <p:spTgt spid="79"/>
                                        </p:tgtEl>
                                      </p:cBhvr>
                                    </p:animEffect>
                                  </p:childTnLst>
                                </p:cTn>
                              </p:par>
                            </p:childTnLst>
                          </p:cTn>
                        </p:par>
                        <p:par>
                          <p:cTn id="34" fill="hold">
                            <p:stCondLst>
                              <p:cond delay="2500"/>
                            </p:stCondLst>
                            <p:childTnLst>
                              <p:par>
                                <p:cTn id="35" presetID="53" presetClass="entr" presetSubtype="16" fill="hold" grpId="0" nodeType="afterEffect">
                                  <p:stCondLst>
                                    <p:cond delay="0"/>
                                  </p:stCondLst>
                                  <p:childTnLst>
                                    <p:set>
                                      <p:cBhvr>
                                        <p:cTn id="36" dur="1" fill="hold">
                                          <p:stCondLst>
                                            <p:cond delay="0"/>
                                          </p:stCondLst>
                                        </p:cTn>
                                        <p:tgtEl>
                                          <p:spTgt spid="56"/>
                                        </p:tgtEl>
                                        <p:attrNameLst>
                                          <p:attrName>style.visibility</p:attrName>
                                        </p:attrNameLst>
                                      </p:cBhvr>
                                      <p:to>
                                        <p:strVal val="visible"/>
                                      </p:to>
                                    </p:set>
                                    <p:anim calcmode="lin" valueType="num">
                                      <p:cBhvr>
                                        <p:cTn id="37" dur="500" fill="hold"/>
                                        <p:tgtEl>
                                          <p:spTgt spid="56"/>
                                        </p:tgtEl>
                                        <p:attrNameLst>
                                          <p:attrName>ppt_w</p:attrName>
                                        </p:attrNameLst>
                                      </p:cBhvr>
                                      <p:tavLst>
                                        <p:tav tm="0">
                                          <p:val>
                                            <p:fltVal val="0"/>
                                          </p:val>
                                        </p:tav>
                                        <p:tav tm="100000">
                                          <p:val>
                                            <p:strVal val="#ppt_w"/>
                                          </p:val>
                                        </p:tav>
                                      </p:tavLst>
                                    </p:anim>
                                    <p:anim calcmode="lin" valueType="num">
                                      <p:cBhvr>
                                        <p:cTn id="38" dur="500" fill="hold"/>
                                        <p:tgtEl>
                                          <p:spTgt spid="56"/>
                                        </p:tgtEl>
                                        <p:attrNameLst>
                                          <p:attrName>ppt_h</p:attrName>
                                        </p:attrNameLst>
                                      </p:cBhvr>
                                      <p:tavLst>
                                        <p:tav tm="0">
                                          <p:val>
                                            <p:fltVal val="0"/>
                                          </p:val>
                                        </p:tav>
                                        <p:tav tm="100000">
                                          <p:val>
                                            <p:strVal val="#ppt_h"/>
                                          </p:val>
                                        </p:tav>
                                      </p:tavLst>
                                    </p:anim>
                                    <p:animEffect transition="in" filter="fade">
                                      <p:cBhvr>
                                        <p:cTn id="39" dur="500"/>
                                        <p:tgtEl>
                                          <p:spTgt spid="56"/>
                                        </p:tgtEl>
                                      </p:cBhvr>
                                    </p:animEffect>
                                  </p:childTnLst>
                                </p:cTn>
                              </p:par>
                            </p:childTnLst>
                          </p:cTn>
                        </p:par>
                        <p:par>
                          <p:cTn id="40" fill="hold">
                            <p:stCondLst>
                              <p:cond delay="3000"/>
                            </p:stCondLst>
                            <p:childTnLst>
                              <p:par>
                                <p:cTn id="41" presetID="22" presetClass="entr" presetSubtype="2" fill="hold" nodeType="afterEffect">
                                  <p:stCondLst>
                                    <p:cond delay="0"/>
                                  </p:stCondLst>
                                  <p:childTnLst>
                                    <p:set>
                                      <p:cBhvr>
                                        <p:cTn id="42" dur="1" fill="hold">
                                          <p:stCondLst>
                                            <p:cond delay="0"/>
                                          </p:stCondLst>
                                        </p:cTn>
                                        <p:tgtEl>
                                          <p:spTgt spid="73"/>
                                        </p:tgtEl>
                                        <p:attrNameLst>
                                          <p:attrName>style.visibility</p:attrName>
                                        </p:attrNameLst>
                                      </p:cBhvr>
                                      <p:to>
                                        <p:strVal val="visible"/>
                                      </p:to>
                                    </p:set>
                                    <p:animEffect transition="in" filter="wipe(right)">
                                      <p:cBhvr>
                                        <p:cTn id="43" dur="250"/>
                                        <p:tgtEl>
                                          <p:spTgt spid="73"/>
                                        </p:tgtEl>
                                      </p:cBhvr>
                                    </p:animEffect>
                                  </p:childTnLst>
                                </p:cTn>
                              </p:par>
                            </p:childTnLst>
                          </p:cTn>
                        </p:par>
                        <p:par>
                          <p:cTn id="44" fill="hold">
                            <p:stCondLst>
                              <p:cond delay="3250"/>
                            </p:stCondLst>
                            <p:childTnLst>
                              <p:par>
                                <p:cTn id="45" presetID="53" presetClass="entr" presetSubtype="16" fill="hold" grpId="0" nodeType="afterEffect">
                                  <p:stCondLst>
                                    <p:cond delay="0"/>
                                  </p:stCondLst>
                                  <p:childTnLst>
                                    <p:set>
                                      <p:cBhvr>
                                        <p:cTn id="46" dur="1" fill="hold">
                                          <p:stCondLst>
                                            <p:cond delay="0"/>
                                          </p:stCondLst>
                                        </p:cTn>
                                        <p:tgtEl>
                                          <p:spTgt spid="55"/>
                                        </p:tgtEl>
                                        <p:attrNameLst>
                                          <p:attrName>style.visibility</p:attrName>
                                        </p:attrNameLst>
                                      </p:cBhvr>
                                      <p:to>
                                        <p:strVal val="visible"/>
                                      </p:to>
                                    </p:set>
                                    <p:anim calcmode="lin" valueType="num">
                                      <p:cBhvr>
                                        <p:cTn id="47" dur="500" fill="hold"/>
                                        <p:tgtEl>
                                          <p:spTgt spid="55"/>
                                        </p:tgtEl>
                                        <p:attrNameLst>
                                          <p:attrName>ppt_w</p:attrName>
                                        </p:attrNameLst>
                                      </p:cBhvr>
                                      <p:tavLst>
                                        <p:tav tm="0">
                                          <p:val>
                                            <p:fltVal val="0"/>
                                          </p:val>
                                        </p:tav>
                                        <p:tav tm="100000">
                                          <p:val>
                                            <p:strVal val="#ppt_w"/>
                                          </p:val>
                                        </p:tav>
                                      </p:tavLst>
                                    </p:anim>
                                    <p:anim calcmode="lin" valueType="num">
                                      <p:cBhvr>
                                        <p:cTn id="48" dur="500" fill="hold"/>
                                        <p:tgtEl>
                                          <p:spTgt spid="55"/>
                                        </p:tgtEl>
                                        <p:attrNameLst>
                                          <p:attrName>ppt_h</p:attrName>
                                        </p:attrNameLst>
                                      </p:cBhvr>
                                      <p:tavLst>
                                        <p:tav tm="0">
                                          <p:val>
                                            <p:fltVal val="0"/>
                                          </p:val>
                                        </p:tav>
                                        <p:tav tm="100000">
                                          <p:val>
                                            <p:strVal val="#ppt_h"/>
                                          </p:val>
                                        </p:tav>
                                      </p:tavLst>
                                    </p:anim>
                                    <p:animEffect transition="in" filter="fade">
                                      <p:cBhvr>
                                        <p:cTn id="49" dur="500"/>
                                        <p:tgtEl>
                                          <p:spTgt spid="55"/>
                                        </p:tgtEl>
                                      </p:cBhvr>
                                    </p:animEffect>
                                  </p:childTnLst>
                                </p:cTn>
                              </p:par>
                            </p:childTnLst>
                          </p:cTn>
                        </p:par>
                        <p:par>
                          <p:cTn id="50" fill="hold">
                            <p:stCondLst>
                              <p:cond delay="3750"/>
                            </p:stCondLst>
                            <p:childTnLst>
                              <p:par>
                                <p:cTn id="51" presetID="22" presetClass="entr" presetSubtype="1" fill="hold" grpId="0" nodeType="afterEffect">
                                  <p:stCondLst>
                                    <p:cond delay="0"/>
                                  </p:stCondLst>
                                  <p:childTnLst>
                                    <p:set>
                                      <p:cBhvr>
                                        <p:cTn id="52" dur="1" fill="hold">
                                          <p:stCondLst>
                                            <p:cond delay="0"/>
                                          </p:stCondLst>
                                        </p:cTn>
                                        <p:tgtEl>
                                          <p:spTgt spid="83"/>
                                        </p:tgtEl>
                                        <p:attrNameLst>
                                          <p:attrName>style.visibility</p:attrName>
                                        </p:attrNameLst>
                                      </p:cBhvr>
                                      <p:to>
                                        <p:strVal val="visible"/>
                                      </p:to>
                                    </p:set>
                                    <p:animEffect transition="in" filter="wipe(up)">
                                      <p:cBhvr>
                                        <p:cTn id="53" dur="500"/>
                                        <p:tgtEl>
                                          <p:spTgt spid="83"/>
                                        </p:tgtEl>
                                      </p:cBhvr>
                                    </p:animEffect>
                                  </p:childTnLst>
                                </p:cTn>
                              </p:par>
                            </p:childTnLst>
                          </p:cTn>
                        </p:par>
                        <p:par>
                          <p:cTn id="54" fill="hold">
                            <p:stCondLst>
                              <p:cond delay="4250"/>
                            </p:stCondLst>
                            <p:childTnLst>
                              <p:par>
                                <p:cTn id="55" presetID="53" presetClass="entr" presetSubtype="16" fill="hold" grpId="0" nodeType="afterEffect">
                                  <p:stCondLst>
                                    <p:cond delay="0"/>
                                  </p:stCondLst>
                                  <p:childTnLst>
                                    <p:set>
                                      <p:cBhvr>
                                        <p:cTn id="56" dur="1" fill="hold">
                                          <p:stCondLst>
                                            <p:cond delay="0"/>
                                          </p:stCondLst>
                                        </p:cTn>
                                        <p:tgtEl>
                                          <p:spTgt spid="58"/>
                                        </p:tgtEl>
                                        <p:attrNameLst>
                                          <p:attrName>style.visibility</p:attrName>
                                        </p:attrNameLst>
                                      </p:cBhvr>
                                      <p:to>
                                        <p:strVal val="visible"/>
                                      </p:to>
                                    </p:set>
                                    <p:anim calcmode="lin" valueType="num">
                                      <p:cBhvr>
                                        <p:cTn id="57" dur="500" fill="hold"/>
                                        <p:tgtEl>
                                          <p:spTgt spid="58"/>
                                        </p:tgtEl>
                                        <p:attrNameLst>
                                          <p:attrName>ppt_w</p:attrName>
                                        </p:attrNameLst>
                                      </p:cBhvr>
                                      <p:tavLst>
                                        <p:tav tm="0">
                                          <p:val>
                                            <p:fltVal val="0"/>
                                          </p:val>
                                        </p:tav>
                                        <p:tav tm="100000">
                                          <p:val>
                                            <p:strVal val="#ppt_w"/>
                                          </p:val>
                                        </p:tav>
                                      </p:tavLst>
                                    </p:anim>
                                    <p:anim calcmode="lin" valueType="num">
                                      <p:cBhvr>
                                        <p:cTn id="58" dur="500" fill="hold"/>
                                        <p:tgtEl>
                                          <p:spTgt spid="58"/>
                                        </p:tgtEl>
                                        <p:attrNameLst>
                                          <p:attrName>ppt_h</p:attrName>
                                        </p:attrNameLst>
                                      </p:cBhvr>
                                      <p:tavLst>
                                        <p:tav tm="0">
                                          <p:val>
                                            <p:fltVal val="0"/>
                                          </p:val>
                                        </p:tav>
                                        <p:tav tm="100000">
                                          <p:val>
                                            <p:strVal val="#ppt_h"/>
                                          </p:val>
                                        </p:tav>
                                      </p:tavLst>
                                    </p:anim>
                                    <p:animEffect transition="in" filter="fade">
                                      <p:cBhvr>
                                        <p:cTn id="59" dur="500"/>
                                        <p:tgtEl>
                                          <p:spTgt spid="58"/>
                                        </p:tgtEl>
                                      </p:cBhvr>
                                    </p:animEffect>
                                  </p:childTnLst>
                                </p:cTn>
                              </p:par>
                            </p:childTnLst>
                          </p:cTn>
                        </p:par>
                        <p:par>
                          <p:cTn id="60" fill="hold">
                            <p:stCondLst>
                              <p:cond delay="4750"/>
                            </p:stCondLst>
                            <p:childTnLst>
                              <p:par>
                                <p:cTn id="61" presetID="22" presetClass="entr" presetSubtype="8" fill="hold" nodeType="afterEffect">
                                  <p:stCondLst>
                                    <p:cond delay="0"/>
                                  </p:stCondLst>
                                  <p:childTnLst>
                                    <p:set>
                                      <p:cBhvr>
                                        <p:cTn id="62" dur="1" fill="hold">
                                          <p:stCondLst>
                                            <p:cond delay="0"/>
                                          </p:stCondLst>
                                        </p:cTn>
                                        <p:tgtEl>
                                          <p:spTgt spid="95"/>
                                        </p:tgtEl>
                                        <p:attrNameLst>
                                          <p:attrName>style.visibility</p:attrName>
                                        </p:attrNameLst>
                                      </p:cBhvr>
                                      <p:to>
                                        <p:strVal val="visible"/>
                                      </p:to>
                                    </p:set>
                                    <p:animEffect transition="in" filter="wipe(left)">
                                      <p:cBhvr>
                                        <p:cTn id="63" dur="250"/>
                                        <p:tgtEl>
                                          <p:spTgt spid="95"/>
                                        </p:tgtEl>
                                      </p:cBhvr>
                                    </p:animEffect>
                                  </p:childTnLst>
                                </p:cTn>
                              </p:par>
                            </p:childTnLst>
                          </p:cTn>
                        </p:par>
                        <p:par>
                          <p:cTn id="64" fill="hold">
                            <p:stCondLst>
                              <p:cond delay="5000"/>
                            </p:stCondLst>
                            <p:childTnLst>
                              <p:par>
                                <p:cTn id="65" presetID="53" presetClass="entr" presetSubtype="16" fill="hold" grpId="0" nodeType="afterEffect">
                                  <p:stCondLst>
                                    <p:cond delay="0"/>
                                  </p:stCondLst>
                                  <p:childTnLst>
                                    <p:set>
                                      <p:cBhvr>
                                        <p:cTn id="66" dur="1" fill="hold">
                                          <p:stCondLst>
                                            <p:cond delay="0"/>
                                          </p:stCondLst>
                                        </p:cTn>
                                        <p:tgtEl>
                                          <p:spTgt spid="59"/>
                                        </p:tgtEl>
                                        <p:attrNameLst>
                                          <p:attrName>style.visibility</p:attrName>
                                        </p:attrNameLst>
                                      </p:cBhvr>
                                      <p:to>
                                        <p:strVal val="visible"/>
                                      </p:to>
                                    </p:set>
                                    <p:anim calcmode="lin" valueType="num">
                                      <p:cBhvr>
                                        <p:cTn id="67" dur="500" fill="hold"/>
                                        <p:tgtEl>
                                          <p:spTgt spid="59"/>
                                        </p:tgtEl>
                                        <p:attrNameLst>
                                          <p:attrName>ppt_w</p:attrName>
                                        </p:attrNameLst>
                                      </p:cBhvr>
                                      <p:tavLst>
                                        <p:tav tm="0">
                                          <p:val>
                                            <p:fltVal val="0"/>
                                          </p:val>
                                        </p:tav>
                                        <p:tav tm="100000">
                                          <p:val>
                                            <p:strVal val="#ppt_w"/>
                                          </p:val>
                                        </p:tav>
                                      </p:tavLst>
                                    </p:anim>
                                    <p:anim calcmode="lin" valueType="num">
                                      <p:cBhvr>
                                        <p:cTn id="68" dur="500" fill="hold"/>
                                        <p:tgtEl>
                                          <p:spTgt spid="59"/>
                                        </p:tgtEl>
                                        <p:attrNameLst>
                                          <p:attrName>ppt_h</p:attrName>
                                        </p:attrNameLst>
                                      </p:cBhvr>
                                      <p:tavLst>
                                        <p:tav tm="0">
                                          <p:val>
                                            <p:fltVal val="0"/>
                                          </p:val>
                                        </p:tav>
                                        <p:tav tm="100000">
                                          <p:val>
                                            <p:strVal val="#ppt_h"/>
                                          </p:val>
                                        </p:tav>
                                      </p:tavLst>
                                    </p:anim>
                                    <p:animEffect transition="in" filter="fade">
                                      <p:cBhvr>
                                        <p:cTn id="69" dur="500"/>
                                        <p:tgtEl>
                                          <p:spTgt spid="59"/>
                                        </p:tgtEl>
                                      </p:cBhvr>
                                    </p:animEffect>
                                  </p:childTnLst>
                                </p:cTn>
                              </p:par>
                            </p:childTnLst>
                          </p:cTn>
                        </p:par>
                        <p:par>
                          <p:cTn id="70" fill="hold">
                            <p:stCondLst>
                              <p:cond delay="5500"/>
                            </p:stCondLst>
                            <p:childTnLst>
                              <p:par>
                                <p:cTn id="71" presetID="22" presetClass="entr" presetSubtype="8" fill="hold" nodeType="afterEffect">
                                  <p:stCondLst>
                                    <p:cond delay="0"/>
                                  </p:stCondLst>
                                  <p:childTnLst>
                                    <p:set>
                                      <p:cBhvr>
                                        <p:cTn id="72" dur="1" fill="hold">
                                          <p:stCondLst>
                                            <p:cond delay="0"/>
                                          </p:stCondLst>
                                        </p:cTn>
                                        <p:tgtEl>
                                          <p:spTgt spid="97"/>
                                        </p:tgtEl>
                                        <p:attrNameLst>
                                          <p:attrName>style.visibility</p:attrName>
                                        </p:attrNameLst>
                                      </p:cBhvr>
                                      <p:to>
                                        <p:strVal val="visible"/>
                                      </p:to>
                                    </p:set>
                                    <p:animEffect transition="in" filter="wipe(left)">
                                      <p:cBhvr>
                                        <p:cTn id="73" dur="250"/>
                                        <p:tgtEl>
                                          <p:spTgt spid="97"/>
                                        </p:tgtEl>
                                      </p:cBhvr>
                                    </p:animEffect>
                                  </p:childTnLst>
                                </p:cTn>
                              </p:par>
                            </p:childTnLst>
                          </p:cTn>
                        </p:par>
                        <p:par>
                          <p:cTn id="74" fill="hold">
                            <p:stCondLst>
                              <p:cond delay="5750"/>
                            </p:stCondLst>
                            <p:childTnLst>
                              <p:par>
                                <p:cTn id="75" presetID="53" presetClass="entr" presetSubtype="16" fill="hold" grpId="0" nodeType="afterEffect">
                                  <p:stCondLst>
                                    <p:cond delay="0"/>
                                  </p:stCondLst>
                                  <p:childTnLst>
                                    <p:set>
                                      <p:cBhvr>
                                        <p:cTn id="76" dur="1" fill="hold">
                                          <p:stCondLst>
                                            <p:cond delay="0"/>
                                          </p:stCondLst>
                                        </p:cTn>
                                        <p:tgtEl>
                                          <p:spTgt spid="60"/>
                                        </p:tgtEl>
                                        <p:attrNameLst>
                                          <p:attrName>style.visibility</p:attrName>
                                        </p:attrNameLst>
                                      </p:cBhvr>
                                      <p:to>
                                        <p:strVal val="visible"/>
                                      </p:to>
                                    </p:set>
                                    <p:anim calcmode="lin" valueType="num">
                                      <p:cBhvr>
                                        <p:cTn id="77" dur="500" fill="hold"/>
                                        <p:tgtEl>
                                          <p:spTgt spid="60"/>
                                        </p:tgtEl>
                                        <p:attrNameLst>
                                          <p:attrName>ppt_w</p:attrName>
                                        </p:attrNameLst>
                                      </p:cBhvr>
                                      <p:tavLst>
                                        <p:tav tm="0">
                                          <p:val>
                                            <p:fltVal val="0"/>
                                          </p:val>
                                        </p:tav>
                                        <p:tav tm="100000">
                                          <p:val>
                                            <p:strVal val="#ppt_w"/>
                                          </p:val>
                                        </p:tav>
                                      </p:tavLst>
                                    </p:anim>
                                    <p:anim calcmode="lin" valueType="num">
                                      <p:cBhvr>
                                        <p:cTn id="78" dur="500" fill="hold"/>
                                        <p:tgtEl>
                                          <p:spTgt spid="60"/>
                                        </p:tgtEl>
                                        <p:attrNameLst>
                                          <p:attrName>ppt_h</p:attrName>
                                        </p:attrNameLst>
                                      </p:cBhvr>
                                      <p:tavLst>
                                        <p:tav tm="0">
                                          <p:val>
                                            <p:fltVal val="0"/>
                                          </p:val>
                                        </p:tav>
                                        <p:tav tm="100000">
                                          <p:val>
                                            <p:strVal val="#ppt_h"/>
                                          </p:val>
                                        </p:tav>
                                      </p:tavLst>
                                    </p:anim>
                                    <p:animEffect transition="in" filter="fade">
                                      <p:cBhvr>
                                        <p:cTn id="79"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9" grpId="0" animBg="1"/>
      <p:bldP spid="50" grpId="0" animBg="1"/>
      <p:bldP spid="55" grpId="0" animBg="1"/>
      <p:bldP spid="56" grpId="0" animBg="1"/>
      <p:bldP spid="58" grpId="0" animBg="1"/>
      <p:bldP spid="59" grpId="0" animBg="1"/>
      <p:bldP spid="60" grpId="0" animBg="1"/>
      <p:bldP spid="79" grpId="0" animBg="1"/>
      <p:bldP spid="83"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3028</TotalTime>
  <Words>1146</Words>
  <Application>Microsoft Office PowerPoint</Application>
  <PresentationFormat>Widescreen</PresentationFormat>
  <Paragraphs>47</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598</cp:revision>
  <dcterms:created xsi:type="dcterms:W3CDTF">2015-12-31T02:20:12Z</dcterms:created>
  <dcterms:modified xsi:type="dcterms:W3CDTF">2016-09-19T18:56:35Z</dcterms:modified>
</cp:coreProperties>
</file>