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2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07A-4FD7-840C-9CAF2249931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07A-4FD7-840C-9CAF2249931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07A-4FD7-840C-9CAF2249931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07A-4FD7-840C-9CAF22499311}"/>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07A-4FD7-840C-9CAF22499311}"/>
              </c:ext>
            </c:extLst>
          </c:dPt>
          <c:dPt>
            <c:idx val="5"/>
            <c:bubble3D val="0"/>
            <c:extLst>
              <c:ext xmlns:c16="http://schemas.microsoft.com/office/drawing/2014/chart" uri="{C3380CC4-5D6E-409C-BE32-E72D297353CC}">
                <c16:uniqueId val="{0000000A-407A-4FD7-840C-9CAF22499311}"/>
              </c:ext>
            </c:extLst>
          </c:dPt>
          <c:dPt>
            <c:idx val="6"/>
            <c:bubble3D val="0"/>
            <c:extLst>
              <c:ext xmlns:c16="http://schemas.microsoft.com/office/drawing/2014/chart" uri="{C3380CC4-5D6E-409C-BE32-E72D297353CC}">
                <c16:uniqueId val="{0000000B-407A-4FD7-840C-9CAF22499311}"/>
              </c:ext>
            </c:extLst>
          </c:dPt>
          <c:dPt>
            <c:idx val="7"/>
            <c:bubble3D val="0"/>
            <c:extLst>
              <c:ext xmlns:c16="http://schemas.microsoft.com/office/drawing/2014/chart" uri="{C3380CC4-5D6E-409C-BE32-E72D297353CC}">
                <c16:uniqueId val="{0000000C-407A-4FD7-840C-9CAF22499311}"/>
              </c:ext>
            </c:extLst>
          </c:dPt>
          <c:dPt>
            <c:idx val="8"/>
            <c:bubble3D val="0"/>
            <c:extLst>
              <c:ext xmlns:c16="http://schemas.microsoft.com/office/drawing/2014/chart" uri="{C3380CC4-5D6E-409C-BE32-E72D297353CC}">
                <c16:uniqueId val="{0000000D-407A-4FD7-840C-9CAF22499311}"/>
              </c:ext>
            </c:extLst>
          </c:dPt>
          <c:dPt>
            <c:idx val="9"/>
            <c:bubble3D val="0"/>
            <c:extLst>
              <c:ext xmlns:c16="http://schemas.microsoft.com/office/drawing/2014/chart" uri="{C3380CC4-5D6E-409C-BE32-E72D297353CC}">
                <c16:uniqueId val="{0000000E-407A-4FD7-840C-9CAF2249931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407A-4FD7-840C-9CAF2249931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5BD-4967-BF25-CA391147E05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5BD-4967-BF25-CA391147E05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5BD-4967-BF25-CA391147E05F}"/>
              </c:ext>
            </c:extLst>
          </c:dPt>
          <c:dPt>
            <c:idx val="3"/>
            <c:bubble3D val="0"/>
            <c:extLst>
              <c:ext xmlns:c16="http://schemas.microsoft.com/office/drawing/2014/chart" uri="{C3380CC4-5D6E-409C-BE32-E72D297353CC}">
                <c16:uniqueId val="{00000006-B5BD-4967-BF25-CA391147E05F}"/>
              </c:ext>
            </c:extLst>
          </c:dPt>
          <c:dPt>
            <c:idx val="4"/>
            <c:bubble3D val="0"/>
            <c:extLst>
              <c:ext xmlns:c16="http://schemas.microsoft.com/office/drawing/2014/chart" uri="{C3380CC4-5D6E-409C-BE32-E72D297353CC}">
                <c16:uniqueId val="{00000007-B5BD-4967-BF25-CA391147E05F}"/>
              </c:ext>
            </c:extLst>
          </c:dPt>
          <c:dPt>
            <c:idx val="5"/>
            <c:bubble3D val="0"/>
            <c:extLst>
              <c:ext xmlns:c16="http://schemas.microsoft.com/office/drawing/2014/chart" uri="{C3380CC4-5D6E-409C-BE32-E72D297353CC}">
                <c16:uniqueId val="{00000008-B5BD-4967-BF25-CA391147E05F}"/>
              </c:ext>
            </c:extLst>
          </c:dPt>
          <c:dPt>
            <c:idx val="6"/>
            <c:bubble3D val="0"/>
            <c:extLst>
              <c:ext xmlns:c16="http://schemas.microsoft.com/office/drawing/2014/chart" uri="{C3380CC4-5D6E-409C-BE32-E72D297353CC}">
                <c16:uniqueId val="{00000009-B5BD-4967-BF25-CA391147E05F}"/>
              </c:ext>
            </c:extLst>
          </c:dPt>
          <c:dPt>
            <c:idx val="7"/>
            <c:bubble3D val="0"/>
            <c:extLst>
              <c:ext xmlns:c16="http://schemas.microsoft.com/office/drawing/2014/chart" uri="{C3380CC4-5D6E-409C-BE32-E72D297353CC}">
                <c16:uniqueId val="{0000000A-B5BD-4967-BF25-CA391147E05F}"/>
              </c:ext>
            </c:extLst>
          </c:dPt>
          <c:dPt>
            <c:idx val="8"/>
            <c:bubble3D val="0"/>
            <c:extLst>
              <c:ext xmlns:c16="http://schemas.microsoft.com/office/drawing/2014/chart" uri="{C3380CC4-5D6E-409C-BE32-E72D297353CC}">
                <c16:uniqueId val="{0000000B-B5BD-4967-BF25-CA391147E05F}"/>
              </c:ext>
            </c:extLst>
          </c:dPt>
          <c:dPt>
            <c:idx val="9"/>
            <c:bubble3D val="0"/>
            <c:extLst>
              <c:ext xmlns:c16="http://schemas.microsoft.com/office/drawing/2014/chart" uri="{C3380CC4-5D6E-409C-BE32-E72D297353CC}">
                <c16:uniqueId val="{0000000C-B5BD-4967-BF25-CA391147E05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5BD-4967-BF25-CA391147E05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772-4646-BB7F-E6AF9476658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772-4646-BB7F-E6AF9476658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772-4646-BB7F-E6AF94766580}"/>
              </c:ext>
            </c:extLst>
          </c:dPt>
          <c:dPt>
            <c:idx val="3"/>
            <c:bubble3D val="0"/>
            <c:extLst>
              <c:ext xmlns:c16="http://schemas.microsoft.com/office/drawing/2014/chart" uri="{C3380CC4-5D6E-409C-BE32-E72D297353CC}">
                <c16:uniqueId val="{00000006-B772-4646-BB7F-E6AF94766580}"/>
              </c:ext>
            </c:extLst>
          </c:dPt>
          <c:dPt>
            <c:idx val="4"/>
            <c:bubble3D val="0"/>
            <c:extLst>
              <c:ext xmlns:c16="http://schemas.microsoft.com/office/drawing/2014/chart" uri="{C3380CC4-5D6E-409C-BE32-E72D297353CC}">
                <c16:uniqueId val="{00000007-B772-4646-BB7F-E6AF94766580}"/>
              </c:ext>
            </c:extLst>
          </c:dPt>
          <c:dPt>
            <c:idx val="5"/>
            <c:bubble3D val="0"/>
            <c:extLst>
              <c:ext xmlns:c16="http://schemas.microsoft.com/office/drawing/2014/chart" uri="{C3380CC4-5D6E-409C-BE32-E72D297353CC}">
                <c16:uniqueId val="{00000008-B772-4646-BB7F-E6AF94766580}"/>
              </c:ext>
            </c:extLst>
          </c:dPt>
          <c:dPt>
            <c:idx val="6"/>
            <c:bubble3D val="0"/>
            <c:extLst>
              <c:ext xmlns:c16="http://schemas.microsoft.com/office/drawing/2014/chart" uri="{C3380CC4-5D6E-409C-BE32-E72D297353CC}">
                <c16:uniqueId val="{00000009-B772-4646-BB7F-E6AF94766580}"/>
              </c:ext>
            </c:extLst>
          </c:dPt>
          <c:dPt>
            <c:idx val="7"/>
            <c:bubble3D val="0"/>
            <c:extLst>
              <c:ext xmlns:c16="http://schemas.microsoft.com/office/drawing/2014/chart" uri="{C3380CC4-5D6E-409C-BE32-E72D297353CC}">
                <c16:uniqueId val="{0000000A-B772-4646-BB7F-E6AF94766580}"/>
              </c:ext>
            </c:extLst>
          </c:dPt>
          <c:dPt>
            <c:idx val="8"/>
            <c:bubble3D val="0"/>
            <c:extLst>
              <c:ext xmlns:c16="http://schemas.microsoft.com/office/drawing/2014/chart" uri="{C3380CC4-5D6E-409C-BE32-E72D297353CC}">
                <c16:uniqueId val="{0000000B-B772-4646-BB7F-E6AF94766580}"/>
              </c:ext>
            </c:extLst>
          </c:dPt>
          <c:dPt>
            <c:idx val="9"/>
            <c:bubble3D val="0"/>
            <c:extLst>
              <c:ext xmlns:c16="http://schemas.microsoft.com/office/drawing/2014/chart" uri="{C3380CC4-5D6E-409C-BE32-E72D297353CC}">
                <c16:uniqueId val="{0000000C-B772-4646-BB7F-E6AF9476658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772-4646-BB7F-E6AF9476658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79"/>
          <p:cNvSpPr>
            <a:spLocks noChangeArrowheads="1"/>
          </p:cNvSpPr>
          <p:nvPr/>
        </p:nvSpPr>
        <p:spPr bwMode="auto">
          <a:xfrm>
            <a:off x="9904934" y="495386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80"/>
          <p:cNvSpPr>
            <a:spLocks noChangeArrowheads="1"/>
          </p:cNvSpPr>
          <p:nvPr/>
        </p:nvSpPr>
        <p:spPr bwMode="auto">
          <a:xfrm>
            <a:off x="8535465" y="493448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78"/>
          <p:cNvSpPr>
            <a:spLocks noChangeArrowheads="1"/>
          </p:cNvSpPr>
          <p:nvPr/>
        </p:nvSpPr>
        <p:spPr bwMode="auto">
          <a:xfrm>
            <a:off x="8832614" y="431215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3" name="Freeform 81"/>
          <p:cNvSpPr>
            <a:spLocks noChangeArrowheads="1"/>
          </p:cNvSpPr>
          <p:nvPr/>
        </p:nvSpPr>
        <p:spPr bwMode="auto">
          <a:xfrm>
            <a:off x="7945476" y="473637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4" name="Freeform 82"/>
          <p:cNvSpPr>
            <a:spLocks noChangeArrowheads="1"/>
          </p:cNvSpPr>
          <p:nvPr/>
        </p:nvSpPr>
        <p:spPr bwMode="auto">
          <a:xfrm>
            <a:off x="7865807" y="410327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5" name="Freeform 83"/>
          <p:cNvSpPr>
            <a:spLocks noChangeArrowheads="1"/>
          </p:cNvSpPr>
          <p:nvPr/>
        </p:nvSpPr>
        <p:spPr bwMode="auto">
          <a:xfrm>
            <a:off x="6890384" y="315578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6" name="Freeform 84"/>
          <p:cNvSpPr>
            <a:spLocks noChangeArrowheads="1"/>
          </p:cNvSpPr>
          <p:nvPr/>
        </p:nvSpPr>
        <p:spPr bwMode="auto">
          <a:xfrm>
            <a:off x="6461886" y="303304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7" name="Freeform 85"/>
          <p:cNvSpPr>
            <a:spLocks noChangeArrowheads="1"/>
          </p:cNvSpPr>
          <p:nvPr/>
        </p:nvSpPr>
        <p:spPr bwMode="auto">
          <a:xfrm>
            <a:off x="5891273" y="297705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9" name="Freeform 87"/>
          <p:cNvSpPr>
            <a:spLocks noChangeArrowheads="1"/>
          </p:cNvSpPr>
          <p:nvPr/>
        </p:nvSpPr>
        <p:spPr bwMode="auto">
          <a:xfrm>
            <a:off x="5172090" y="305242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8" name="Freeform 86"/>
          <p:cNvSpPr>
            <a:spLocks noChangeArrowheads="1"/>
          </p:cNvSpPr>
          <p:nvPr/>
        </p:nvSpPr>
        <p:spPr bwMode="auto">
          <a:xfrm>
            <a:off x="5329276" y="251407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0" name="Freeform 88"/>
          <p:cNvSpPr>
            <a:spLocks noChangeArrowheads="1"/>
          </p:cNvSpPr>
          <p:nvPr/>
        </p:nvSpPr>
        <p:spPr bwMode="auto">
          <a:xfrm>
            <a:off x="4101924" y="239779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8" name="Freeform 76"/>
          <p:cNvSpPr>
            <a:spLocks noChangeArrowheads="1"/>
          </p:cNvSpPr>
          <p:nvPr/>
        </p:nvSpPr>
        <p:spPr bwMode="auto">
          <a:xfrm>
            <a:off x="3828460" y="248393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1" name="Freeform 89"/>
          <p:cNvSpPr>
            <a:spLocks noChangeArrowheads="1"/>
          </p:cNvSpPr>
          <p:nvPr/>
        </p:nvSpPr>
        <p:spPr bwMode="auto">
          <a:xfrm>
            <a:off x="3774629" y="248608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77"/>
          <p:cNvSpPr>
            <a:spLocks noChangeArrowheads="1"/>
          </p:cNvSpPr>
          <p:nvPr/>
        </p:nvSpPr>
        <p:spPr bwMode="auto">
          <a:xfrm>
            <a:off x="3363358" y="258944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3" name="Freeform 91"/>
          <p:cNvSpPr>
            <a:spLocks noChangeArrowheads="1"/>
          </p:cNvSpPr>
          <p:nvPr/>
        </p:nvSpPr>
        <p:spPr bwMode="auto">
          <a:xfrm>
            <a:off x="1664444" y="264758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6" name="Freeform 74"/>
          <p:cNvSpPr>
            <a:spLocks noChangeArrowheads="1"/>
          </p:cNvSpPr>
          <p:nvPr/>
        </p:nvSpPr>
        <p:spPr bwMode="auto">
          <a:xfrm>
            <a:off x="4569178" y="555681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2" name="Freeform 90"/>
          <p:cNvSpPr>
            <a:spLocks noChangeArrowheads="1"/>
          </p:cNvSpPr>
          <p:nvPr/>
        </p:nvSpPr>
        <p:spPr bwMode="auto">
          <a:xfrm>
            <a:off x="3210479" y="365968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grpSp>
        <p:nvGrpSpPr>
          <p:cNvPr id="68" name="Group 67">
            <a:extLst>
              <a:ext uri="{FF2B5EF4-FFF2-40B4-BE49-F238E27FC236}">
                <a16:creationId xmlns:a16="http://schemas.microsoft.com/office/drawing/2014/main" id="{A6CA6014-E8B4-4B28-8317-DB857C0712AD}"/>
              </a:ext>
            </a:extLst>
          </p:cNvPr>
          <p:cNvGrpSpPr/>
          <p:nvPr/>
        </p:nvGrpSpPr>
        <p:grpSpPr>
          <a:xfrm>
            <a:off x="1350308" y="1445846"/>
            <a:ext cx="3594912" cy="1375905"/>
            <a:chOff x="2243731" y="2891162"/>
            <a:chExt cx="3594912" cy="1375905"/>
          </a:xfrm>
        </p:grpSpPr>
        <p:grpSp>
          <p:nvGrpSpPr>
            <p:cNvPr id="69" name="Group 68">
              <a:extLst>
                <a:ext uri="{FF2B5EF4-FFF2-40B4-BE49-F238E27FC236}">
                  <a16:creationId xmlns:a16="http://schemas.microsoft.com/office/drawing/2014/main" id="{F676175F-FC69-44CE-A9CC-657E15A8CD37}"/>
                </a:ext>
              </a:extLst>
            </p:cNvPr>
            <p:cNvGrpSpPr/>
            <p:nvPr/>
          </p:nvGrpSpPr>
          <p:grpSpPr>
            <a:xfrm>
              <a:off x="2243731" y="3192308"/>
              <a:ext cx="2743200" cy="508758"/>
              <a:chOff x="1066801" y="2238247"/>
              <a:chExt cx="2743200" cy="508758"/>
            </a:xfrm>
          </p:grpSpPr>
          <p:sp>
            <p:nvSpPr>
              <p:cNvPr id="92" name="Freeform: Shape 91">
                <a:extLst>
                  <a:ext uri="{FF2B5EF4-FFF2-40B4-BE49-F238E27FC236}">
                    <a16:creationId xmlns:a16="http://schemas.microsoft.com/office/drawing/2014/main" id="{99832AB2-70CE-4C5E-80F0-70005B45D56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E83F893C-0B7F-4603-A90A-A0905635075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0" name="Group 69">
              <a:extLst>
                <a:ext uri="{FF2B5EF4-FFF2-40B4-BE49-F238E27FC236}">
                  <a16:creationId xmlns:a16="http://schemas.microsoft.com/office/drawing/2014/main" id="{67B29AC4-A0C4-4F5D-BE8A-8C6839F17A0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1" name="Freeform: Shape 70">
                <a:extLst>
                  <a:ext uri="{FF2B5EF4-FFF2-40B4-BE49-F238E27FC236}">
                    <a16:creationId xmlns:a16="http://schemas.microsoft.com/office/drawing/2014/main" id="{E0FDD190-0444-483F-BE93-D5ED00A21E0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FB13445D-0FEA-4CEF-B9CE-D014D29DFF4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aphic 26" descr="Hike">
                <a:extLst>
                  <a:ext uri="{FF2B5EF4-FFF2-40B4-BE49-F238E27FC236}">
                    <a16:creationId xmlns:a16="http://schemas.microsoft.com/office/drawing/2014/main" id="{F4CAC1C6-8290-4732-BADB-B88D16F2348A}"/>
                  </a:ext>
                </a:extLst>
              </p:cNvPr>
              <p:cNvGrpSpPr>
                <a:grpSpLocks noChangeAspect="1"/>
              </p:cNvGrpSpPr>
              <p:nvPr/>
            </p:nvGrpSpPr>
            <p:grpSpPr>
              <a:xfrm>
                <a:off x="3835579" y="2208930"/>
                <a:ext cx="548640" cy="548640"/>
                <a:chOff x="5638800" y="2971800"/>
                <a:chExt cx="914400" cy="914400"/>
              </a:xfrm>
              <a:solidFill>
                <a:srgbClr val="4D4D4D"/>
              </a:solidFill>
            </p:grpSpPr>
            <p:sp>
              <p:nvSpPr>
                <p:cNvPr id="74" name="Freeform: Shape 73">
                  <a:extLst>
                    <a:ext uri="{FF2B5EF4-FFF2-40B4-BE49-F238E27FC236}">
                      <a16:creationId xmlns:a16="http://schemas.microsoft.com/office/drawing/2014/main" id="{D001874F-DCD9-407C-8BBB-0332E2A1A2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7BA25529-4AC4-4A96-A19D-D696C2CE15D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D94B98BA-86BC-4C05-8E1A-6300C6746F2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4" name="TextBox 93">
            <a:extLst>
              <a:ext uri="{FF2B5EF4-FFF2-40B4-BE49-F238E27FC236}">
                <a16:creationId xmlns:a16="http://schemas.microsoft.com/office/drawing/2014/main" id="{458474F2-D378-4B4E-A4F4-887102615C43}"/>
              </a:ext>
            </a:extLst>
          </p:cNvPr>
          <p:cNvSpPr txBox="1"/>
          <p:nvPr/>
        </p:nvSpPr>
        <p:spPr>
          <a:xfrm>
            <a:off x="7865807" y="1286622"/>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833DAA40-E338-4D03-BB10-024CADFD449F}"/>
              </a:ext>
            </a:extLst>
          </p:cNvPr>
          <p:cNvSpPr txBox="1"/>
          <p:nvPr/>
        </p:nvSpPr>
        <p:spPr>
          <a:xfrm>
            <a:off x="147587" y="2388553"/>
            <a:ext cx="2443867"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BA0727F8-EE96-4CB0-8A6D-B7B198F40C0B}"/>
              </a:ext>
            </a:extLst>
          </p:cNvPr>
          <p:cNvGrpSpPr/>
          <p:nvPr/>
        </p:nvGrpSpPr>
        <p:grpSpPr>
          <a:xfrm>
            <a:off x="6677948" y="2174513"/>
            <a:ext cx="3509383" cy="1375905"/>
            <a:chOff x="6025615" y="1230029"/>
            <a:chExt cx="3509383" cy="1375905"/>
          </a:xfrm>
        </p:grpSpPr>
        <p:grpSp>
          <p:nvGrpSpPr>
            <p:cNvPr id="97" name="Group 96">
              <a:extLst>
                <a:ext uri="{FF2B5EF4-FFF2-40B4-BE49-F238E27FC236}">
                  <a16:creationId xmlns:a16="http://schemas.microsoft.com/office/drawing/2014/main" id="{659B8DDF-B1DE-461A-A6EF-8F981A060939}"/>
                </a:ext>
              </a:extLst>
            </p:cNvPr>
            <p:cNvGrpSpPr/>
            <p:nvPr/>
          </p:nvGrpSpPr>
          <p:grpSpPr>
            <a:xfrm>
              <a:off x="6791798" y="1528954"/>
              <a:ext cx="2743200" cy="508758"/>
              <a:chOff x="7772400" y="675620"/>
              <a:chExt cx="2743200" cy="508758"/>
            </a:xfrm>
          </p:grpSpPr>
          <p:sp>
            <p:nvSpPr>
              <p:cNvPr id="102" name="Freeform: Shape 101">
                <a:extLst>
                  <a:ext uri="{FF2B5EF4-FFF2-40B4-BE49-F238E27FC236}">
                    <a16:creationId xmlns:a16="http://schemas.microsoft.com/office/drawing/2014/main" id="{2BE16E10-2144-477C-A5D3-3ECE46E94E0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 Box 10">
                <a:extLst>
                  <a:ext uri="{FF2B5EF4-FFF2-40B4-BE49-F238E27FC236}">
                    <a16:creationId xmlns:a16="http://schemas.microsoft.com/office/drawing/2014/main" id="{64E82BBF-8E38-4A1D-89CD-3D6ABD8B128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8" name="Group 97">
              <a:extLst>
                <a:ext uri="{FF2B5EF4-FFF2-40B4-BE49-F238E27FC236}">
                  <a16:creationId xmlns:a16="http://schemas.microsoft.com/office/drawing/2014/main" id="{CAF3347F-6142-4463-885C-A2BAED90CCB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9" name="Freeform: Shape 98">
                <a:extLst>
                  <a:ext uri="{FF2B5EF4-FFF2-40B4-BE49-F238E27FC236}">
                    <a16:creationId xmlns:a16="http://schemas.microsoft.com/office/drawing/2014/main" id="{67C7F30F-B813-4ABD-87F3-01C216DD9A8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D9250A84-1950-4E6F-BC69-593F3510487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1" name="Graphic 100" descr="Tent">
                <a:extLst>
                  <a:ext uri="{FF2B5EF4-FFF2-40B4-BE49-F238E27FC236}">
                    <a16:creationId xmlns:a16="http://schemas.microsoft.com/office/drawing/2014/main" id="{1310193E-6E25-43E1-B4A2-5BB9612DD5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4" name="Chart 103">
            <a:extLst>
              <a:ext uri="{FF2B5EF4-FFF2-40B4-BE49-F238E27FC236}">
                <a16:creationId xmlns:a16="http://schemas.microsoft.com/office/drawing/2014/main" id="{6682700C-62A1-433C-B617-5A6033E963A5}"/>
              </a:ext>
            </a:extLst>
          </p:cNvPr>
          <p:cNvGraphicFramePr>
            <a:graphicFrameLocks noChangeAspect="1"/>
          </p:cNvGraphicFramePr>
          <p:nvPr>
            <p:extLst/>
          </p:nvPr>
        </p:nvGraphicFramePr>
        <p:xfrm>
          <a:off x="6490345" y="194479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5" name="Chart 104">
            <a:extLst>
              <a:ext uri="{FF2B5EF4-FFF2-40B4-BE49-F238E27FC236}">
                <a16:creationId xmlns:a16="http://schemas.microsoft.com/office/drawing/2014/main" id="{D6EC8FA9-48F4-4EC6-9697-19C48295ECA6}"/>
              </a:ext>
            </a:extLst>
          </p:cNvPr>
          <p:cNvGraphicFramePr>
            <a:graphicFrameLocks noChangeAspect="1"/>
          </p:cNvGraphicFramePr>
          <p:nvPr>
            <p:extLst/>
          </p:nvPr>
        </p:nvGraphicFramePr>
        <p:xfrm>
          <a:off x="3660301" y="122569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6" name="Group 105">
            <a:extLst>
              <a:ext uri="{FF2B5EF4-FFF2-40B4-BE49-F238E27FC236}">
                <a16:creationId xmlns:a16="http://schemas.microsoft.com/office/drawing/2014/main" id="{3E5F5F2D-763D-4927-B7D9-F28DE751F9D3}"/>
              </a:ext>
            </a:extLst>
          </p:cNvPr>
          <p:cNvGrpSpPr/>
          <p:nvPr/>
        </p:nvGrpSpPr>
        <p:grpSpPr>
          <a:xfrm>
            <a:off x="4994815" y="4224959"/>
            <a:ext cx="3594912" cy="1375905"/>
            <a:chOff x="2243731" y="2891162"/>
            <a:chExt cx="3594912" cy="1375905"/>
          </a:xfrm>
        </p:grpSpPr>
        <p:grpSp>
          <p:nvGrpSpPr>
            <p:cNvPr id="107" name="Group 106">
              <a:extLst>
                <a:ext uri="{FF2B5EF4-FFF2-40B4-BE49-F238E27FC236}">
                  <a16:creationId xmlns:a16="http://schemas.microsoft.com/office/drawing/2014/main" id="{9B49E67F-1689-4137-B9C1-E375FA4E7FAD}"/>
                </a:ext>
              </a:extLst>
            </p:cNvPr>
            <p:cNvGrpSpPr/>
            <p:nvPr/>
          </p:nvGrpSpPr>
          <p:grpSpPr>
            <a:xfrm>
              <a:off x="2243731" y="3192308"/>
              <a:ext cx="2743200" cy="508758"/>
              <a:chOff x="1066801" y="2238247"/>
              <a:chExt cx="2743200" cy="508758"/>
            </a:xfrm>
          </p:grpSpPr>
          <p:sp>
            <p:nvSpPr>
              <p:cNvPr id="115" name="Freeform: Shape 114">
                <a:extLst>
                  <a:ext uri="{FF2B5EF4-FFF2-40B4-BE49-F238E27FC236}">
                    <a16:creationId xmlns:a16="http://schemas.microsoft.com/office/drawing/2014/main" id="{6E7ACB99-9959-44DC-A30C-32B49F64749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Text Box 10">
                <a:extLst>
                  <a:ext uri="{FF2B5EF4-FFF2-40B4-BE49-F238E27FC236}">
                    <a16:creationId xmlns:a16="http://schemas.microsoft.com/office/drawing/2014/main" id="{8355C537-C8B7-482E-83D6-53F2EE43D37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8" name="Group 107">
              <a:extLst>
                <a:ext uri="{FF2B5EF4-FFF2-40B4-BE49-F238E27FC236}">
                  <a16:creationId xmlns:a16="http://schemas.microsoft.com/office/drawing/2014/main" id="{C51816A7-4E34-4081-8FC0-85E7D4E06D8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9" name="Freeform: Shape 108">
                <a:extLst>
                  <a:ext uri="{FF2B5EF4-FFF2-40B4-BE49-F238E27FC236}">
                    <a16:creationId xmlns:a16="http://schemas.microsoft.com/office/drawing/2014/main" id="{2385A091-1E83-438A-8C83-25FF1975B87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0EF9C617-A9BF-4853-BA7F-B24D4475F30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1" name="Graphic 26" descr="Hike">
                <a:extLst>
                  <a:ext uri="{FF2B5EF4-FFF2-40B4-BE49-F238E27FC236}">
                    <a16:creationId xmlns:a16="http://schemas.microsoft.com/office/drawing/2014/main" id="{05EC167E-D657-45B0-9E2A-861F8B3979E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2" name="Freeform: Shape 111">
                  <a:extLst>
                    <a:ext uri="{FF2B5EF4-FFF2-40B4-BE49-F238E27FC236}">
                      <a16:creationId xmlns:a16="http://schemas.microsoft.com/office/drawing/2014/main" id="{468FF676-2089-4B84-81CD-843A3043467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F8BE16C1-DE6B-4CD3-8BDE-998D0EA9A2E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90E9FF87-E68F-4D81-BBF0-00228C9E43E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7" name="TextBox 116">
            <a:extLst>
              <a:ext uri="{FF2B5EF4-FFF2-40B4-BE49-F238E27FC236}">
                <a16:creationId xmlns:a16="http://schemas.microsoft.com/office/drawing/2014/main" id="{8B530036-8F9F-4129-8481-4C7FF6026835}"/>
              </a:ext>
            </a:extLst>
          </p:cNvPr>
          <p:cNvSpPr txBox="1"/>
          <p:nvPr/>
        </p:nvSpPr>
        <p:spPr>
          <a:xfrm>
            <a:off x="3035161"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8" name="Chart 117">
            <a:extLst>
              <a:ext uri="{FF2B5EF4-FFF2-40B4-BE49-F238E27FC236}">
                <a16:creationId xmlns:a16="http://schemas.microsoft.com/office/drawing/2014/main" id="{82BA4A31-E9FF-45B4-A08B-4690E0C87AE7}"/>
              </a:ext>
            </a:extLst>
          </p:cNvPr>
          <p:cNvGraphicFramePr>
            <a:graphicFrameLocks noChangeAspect="1"/>
          </p:cNvGraphicFramePr>
          <p:nvPr>
            <p:extLst/>
          </p:nvPr>
        </p:nvGraphicFramePr>
        <p:xfrm>
          <a:off x="7304808" y="400719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4" name="Picture 63">
            <a:hlinkClick r:id="rId7"/>
            <a:extLst>
              <a:ext uri="{FF2B5EF4-FFF2-40B4-BE49-F238E27FC236}">
                <a16:creationId xmlns:a16="http://schemas.microsoft.com/office/drawing/2014/main" id="{8B446632-2355-4541-8084-56F403C28E6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94884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250" fill="hold"/>
                                        <p:tgtEl>
                                          <p:spTgt spid="51"/>
                                        </p:tgtEl>
                                        <p:attrNameLst>
                                          <p:attrName>ppt_x</p:attrName>
                                        </p:attrNameLst>
                                      </p:cBhvr>
                                      <p:tavLst>
                                        <p:tav tm="0">
                                          <p:val>
                                            <p:strVal val="#ppt_x"/>
                                          </p:val>
                                        </p:tav>
                                        <p:tav tm="100000">
                                          <p:val>
                                            <p:strVal val="#ppt_x"/>
                                          </p:val>
                                        </p:tav>
                                      </p:tavLst>
                                    </p:anim>
                                    <p:anim calcmode="lin" valueType="num">
                                      <p:cBhvr additive="base">
                                        <p:cTn id="12" dur="250" fill="hold"/>
                                        <p:tgtEl>
                                          <p:spTgt spid="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250" fill="hold"/>
                                        <p:tgtEl>
                                          <p:spTgt spid="50"/>
                                        </p:tgtEl>
                                        <p:attrNameLst>
                                          <p:attrName>ppt_x</p:attrName>
                                        </p:attrNameLst>
                                      </p:cBhvr>
                                      <p:tavLst>
                                        <p:tav tm="0">
                                          <p:val>
                                            <p:strVal val="#ppt_x"/>
                                          </p:val>
                                        </p:tav>
                                        <p:tav tm="100000">
                                          <p:val>
                                            <p:strVal val="#ppt_x"/>
                                          </p:val>
                                        </p:tav>
                                      </p:tavLst>
                                    </p:anim>
                                    <p:anim calcmode="lin" valueType="num">
                                      <p:cBhvr additive="base">
                                        <p:cTn id="22" dur="2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 calcmode="lin" valueType="num">
                                      <p:cBhvr additive="base">
                                        <p:cTn id="26" dur="250" fill="hold"/>
                                        <p:tgtEl>
                                          <p:spTgt spid="53"/>
                                        </p:tgtEl>
                                        <p:attrNameLst>
                                          <p:attrName>ppt_x</p:attrName>
                                        </p:attrNameLst>
                                      </p:cBhvr>
                                      <p:tavLst>
                                        <p:tav tm="0">
                                          <p:val>
                                            <p:strVal val="#ppt_x"/>
                                          </p:val>
                                        </p:tav>
                                        <p:tav tm="100000">
                                          <p:val>
                                            <p:strVal val="#ppt_x"/>
                                          </p:val>
                                        </p:tav>
                                      </p:tavLst>
                                    </p:anim>
                                    <p:anim calcmode="lin" valueType="num">
                                      <p:cBhvr additive="base">
                                        <p:cTn id="27" dur="250" fill="hold"/>
                                        <p:tgtEl>
                                          <p:spTgt spid="5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250" fill="hold"/>
                                        <p:tgtEl>
                                          <p:spTgt spid="54"/>
                                        </p:tgtEl>
                                        <p:attrNameLst>
                                          <p:attrName>ppt_x</p:attrName>
                                        </p:attrNameLst>
                                      </p:cBhvr>
                                      <p:tavLst>
                                        <p:tav tm="0">
                                          <p:val>
                                            <p:strVal val="#ppt_x"/>
                                          </p:val>
                                        </p:tav>
                                        <p:tav tm="100000">
                                          <p:val>
                                            <p:strVal val="#ppt_x"/>
                                          </p:val>
                                        </p:tav>
                                      </p:tavLst>
                                    </p:anim>
                                    <p:anim calcmode="lin" valueType="num">
                                      <p:cBhvr additive="base">
                                        <p:cTn id="32" dur="250" fill="hold"/>
                                        <p:tgtEl>
                                          <p:spTgt spid="5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additive="base">
                                        <p:cTn id="36" dur="250" fill="hold"/>
                                        <p:tgtEl>
                                          <p:spTgt spid="55"/>
                                        </p:tgtEl>
                                        <p:attrNameLst>
                                          <p:attrName>ppt_x</p:attrName>
                                        </p:attrNameLst>
                                      </p:cBhvr>
                                      <p:tavLst>
                                        <p:tav tm="0">
                                          <p:val>
                                            <p:strVal val="#ppt_x"/>
                                          </p:val>
                                        </p:tav>
                                        <p:tav tm="100000">
                                          <p:val>
                                            <p:strVal val="#ppt_x"/>
                                          </p:val>
                                        </p:tav>
                                      </p:tavLst>
                                    </p:anim>
                                    <p:anim calcmode="lin" valueType="num">
                                      <p:cBhvr additive="base">
                                        <p:cTn id="37" dur="250" fill="hold"/>
                                        <p:tgtEl>
                                          <p:spTgt spid="5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250" fill="hold"/>
                                        <p:tgtEl>
                                          <p:spTgt spid="56"/>
                                        </p:tgtEl>
                                        <p:attrNameLst>
                                          <p:attrName>ppt_x</p:attrName>
                                        </p:attrNameLst>
                                      </p:cBhvr>
                                      <p:tavLst>
                                        <p:tav tm="0">
                                          <p:val>
                                            <p:strVal val="#ppt_x"/>
                                          </p:val>
                                        </p:tav>
                                        <p:tav tm="100000">
                                          <p:val>
                                            <p:strVal val="#ppt_x"/>
                                          </p:val>
                                        </p:tav>
                                      </p:tavLst>
                                    </p:anim>
                                    <p:anim calcmode="lin" valueType="num">
                                      <p:cBhvr additive="base">
                                        <p:cTn id="42" dur="250" fill="hold"/>
                                        <p:tgtEl>
                                          <p:spTgt spid="5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additive="base">
                                        <p:cTn id="46" dur="250" fill="hold"/>
                                        <p:tgtEl>
                                          <p:spTgt spid="57"/>
                                        </p:tgtEl>
                                        <p:attrNameLst>
                                          <p:attrName>ppt_x</p:attrName>
                                        </p:attrNameLst>
                                      </p:cBhvr>
                                      <p:tavLst>
                                        <p:tav tm="0">
                                          <p:val>
                                            <p:strVal val="#ppt_x"/>
                                          </p:val>
                                        </p:tav>
                                        <p:tav tm="100000">
                                          <p:val>
                                            <p:strVal val="#ppt_x"/>
                                          </p:val>
                                        </p:tav>
                                      </p:tavLst>
                                    </p:anim>
                                    <p:anim calcmode="lin" valueType="num">
                                      <p:cBhvr additive="base">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250" fill="hold"/>
                                        <p:tgtEl>
                                          <p:spTgt spid="59"/>
                                        </p:tgtEl>
                                        <p:attrNameLst>
                                          <p:attrName>ppt_x</p:attrName>
                                        </p:attrNameLst>
                                      </p:cBhvr>
                                      <p:tavLst>
                                        <p:tav tm="0">
                                          <p:val>
                                            <p:strVal val="#ppt_x"/>
                                          </p:val>
                                        </p:tav>
                                        <p:tav tm="100000">
                                          <p:val>
                                            <p:strVal val="#ppt_x"/>
                                          </p:val>
                                        </p:tav>
                                      </p:tavLst>
                                    </p:anim>
                                    <p:anim calcmode="lin" valueType="num">
                                      <p:cBhvr additive="base">
                                        <p:cTn id="52" dur="250" fill="hold"/>
                                        <p:tgtEl>
                                          <p:spTgt spid="5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additive="base">
                                        <p:cTn id="56" dur="250" fill="hold"/>
                                        <p:tgtEl>
                                          <p:spTgt spid="58"/>
                                        </p:tgtEl>
                                        <p:attrNameLst>
                                          <p:attrName>ppt_x</p:attrName>
                                        </p:attrNameLst>
                                      </p:cBhvr>
                                      <p:tavLst>
                                        <p:tav tm="0">
                                          <p:val>
                                            <p:strVal val="#ppt_x"/>
                                          </p:val>
                                        </p:tav>
                                        <p:tav tm="100000">
                                          <p:val>
                                            <p:strVal val="#ppt_x"/>
                                          </p:val>
                                        </p:tav>
                                      </p:tavLst>
                                    </p:anim>
                                    <p:anim calcmode="lin" valueType="num">
                                      <p:cBhvr additive="base">
                                        <p:cTn id="57" dur="250" fill="hold"/>
                                        <p:tgtEl>
                                          <p:spTgt spid="5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250" fill="hold"/>
                                        <p:tgtEl>
                                          <p:spTgt spid="60"/>
                                        </p:tgtEl>
                                        <p:attrNameLst>
                                          <p:attrName>ppt_x</p:attrName>
                                        </p:attrNameLst>
                                      </p:cBhvr>
                                      <p:tavLst>
                                        <p:tav tm="0">
                                          <p:val>
                                            <p:strVal val="#ppt_x"/>
                                          </p:val>
                                        </p:tav>
                                        <p:tav tm="100000">
                                          <p:val>
                                            <p:strVal val="#ppt_x"/>
                                          </p:val>
                                        </p:tav>
                                      </p:tavLst>
                                    </p:anim>
                                    <p:anim calcmode="lin" valueType="num">
                                      <p:cBhvr additive="base">
                                        <p:cTn id="62" dur="250" fill="hold"/>
                                        <p:tgtEl>
                                          <p:spTgt spid="6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250" fill="hold"/>
                                        <p:tgtEl>
                                          <p:spTgt spid="48"/>
                                        </p:tgtEl>
                                        <p:attrNameLst>
                                          <p:attrName>ppt_x</p:attrName>
                                        </p:attrNameLst>
                                      </p:cBhvr>
                                      <p:tavLst>
                                        <p:tav tm="0">
                                          <p:val>
                                            <p:strVal val="#ppt_x"/>
                                          </p:val>
                                        </p:tav>
                                        <p:tav tm="100000">
                                          <p:val>
                                            <p:strVal val="#ppt_x"/>
                                          </p:val>
                                        </p:tav>
                                      </p:tavLst>
                                    </p:anim>
                                    <p:anim calcmode="lin" valueType="num">
                                      <p:cBhvr additive="base">
                                        <p:cTn id="67" dur="250" fill="hold"/>
                                        <p:tgtEl>
                                          <p:spTgt spid="4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1"/>
                                        </p:tgtEl>
                                        <p:attrNameLst>
                                          <p:attrName>style.visibility</p:attrName>
                                        </p:attrNameLst>
                                      </p:cBhvr>
                                      <p:to>
                                        <p:strVal val="visible"/>
                                      </p:to>
                                    </p:set>
                                    <p:anim calcmode="lin" valueType="num">
                                      <p:cBhvr additive="base">
                                        <p:cTn id="71" dur="250" fill="hold"/>
                                        <p:tgtEl>
                                          <p:spTgt spid="61"/>
                                        </p:tgtEl>
                                        <p:attrNameLst>
                                          <p:attrName>ppt_x</p:attrName>
                                        </p:attrNameLst>
                                      </p:cBhvr>
                                      <p:tavLst>
                                        <p:tav tm="0">
                                          <p:val>
                                            <p:strVal val="#ppt_x"/>
                                          </p:val>
                                        </p:tav>
                                        <p:tav tm="100000">
                                          <p:val>
                                            <p:strVal val="#ppt_x"/>
                                          </p:val>
                                        </p:tav>
                                      </p:tavLst>
                                    </p:anim>
                                    <p:anim calcmode="lin" valueType="num">
                                      <p:cBhvr additive="base">
                                        <p:cTn id="72" dur="250" fill="hold"/>
                                        <p:tgtEl>
                                          <p:spTgt spid="6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250" fill="hold"/>
                                        <p:tgtEl>
                                          <p:spTgt spid="49"/>
                                        </p:tgtEl>
                                        <p:attrNameLst>
                                          <p:attrName>ppt_x</p:attrName>
                                        </p:attrNameLst>
                                      </p:cBhvr>
                                      <p:tavLst>
                                        <p:tav tm="0">
                                          <p:val>
                                            <p:strVal val="#ppt_x"/>
                                          </p:val>
                                        </p:tav>
                                        <p:tav tm="100000">
                                          <p:val>
                                            <p:strVal val="#ppt_x"/>
                                          </p:val>
                                        </p:tav>
                                      </p:tavLst>
                                    </p:anim>
                                    <p:anim calcmode="lin" valueType="num">
                                      <p:cBhvr additive="base">
                                        <p:cTn id="77" dur="25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additive="base">
                                        <p:cTn id="81" dur="250" fill="hold"/>
                                        <p:tgtEl>
                                          <p:spTgt spid="63"/>
                                        </p:tgtEl>
                                        <p:attrNameLst>
                                          <p:attrName>ppt_x</p:attrName>
                                        </p:attrNameLst>
                                      </p:cBhvr>
                                      <p:tavLst>
                                        <p:tav tm="0">
                                          <p:val>
                                            <p:strVal val="#ppt_x"/>
                                          </p:val>
                                        </p:tav>
                                        <p:tav tm="100000">
                                          <p:val>
                                            <p:strVal val="#ppt_x"/>
                                          </p:val>
                                        </p:tav>
                                      </p:tavLst>
                                    </p:anim>
                                    <p:anim calcmode="lin" valueType="num">
                                      <p:cBhvr additive="base">
                                        <p:cTn id="82" dur="250" fill="hold"/>
                                        <p:tgtEl>
                                          <p:spTgt spid="6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additive="base">
                                        <p:cTn id="86" dur="250" fill="hold"/>
                                        <p:tgtEl>
                                          <p:spTgt spid="46"/>
                                        </p:tgtEl>
                                        <p:attrNameLst>
                                          <p:attrName>ppt_x</p:attrName>
                                        </p:attrNameLst>
                                      </p:cBhvr>
                                      <p:tavLst>
                                        <p:tav tm="0">
                                          <p:val>
                                            <p:strVal val="#ppt_x"/>
                                          </p:val>
                                        </p:tav>
                                        <p:tav tm="100000">
                                          <p:val>
                                            <p:strVal val="#ppt_x"/>
                                          </p:val>
                                        </p:tav>
                                      </p:tavLst>
                                    </p:anim>
                                    <p:anim calcmode="lin" valueType="num">
                                      <p:cBhvr additive="base">
                                        <p:cTn id="87" dur="250" fill="hold"/>
                                        <p:tgtEl>
                                          <p:spTgt spid="46"/>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250" fill="hold"/>
                                        <p:tgtEl>
                                          <p:spTgt spid="62"/>
                                        </p:tgtEl>
                                        <p:attrNameLst>
                                          <p:attrName>ppt_x</p:attrName>
                                        </p:attrNameLst>
                                      </p:cBhvr>
                                      <p:tavLst>
                                        <p:tav tm="0">
                                          <p:val>
                                            <p:strVal val="#ppt_x"/>
                                          </p:val>
                                        </p:tav>
                                        <p:tav tm="100000">
                                          <p:val>
                                            <p:strVal val="#ppt_x"/>
                                          </p:val>
                                        </p:tav>
                                      </p:tavLst>
                                    </p:anim>
                                    <p:anim calcmode="lin" valueType="num">
                                      <p:cBhvr additive="base">
                                        <p:cTn id="92" dur="250" fill="hold"/>
                                        <p:tgtEl>
                                          <p:spTgt spid="6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8"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 calcmode="lin" valueType="num">
                                      <p:cBhvr additive="base">
                                        <p:cTn id="96" dur="500" fill="hold"/>
                                        <p:tgtEl>
                                          <p:spTgt spid="68"/>
                                        </p:tgtEl>
                                        <p:attrNameLst>
                                          <p:attrName>ppt_x</p:attrName>
                                        </p:attrNameLst>
                                      </p:cBhvr>
                                      <p:tavLst>
                                        <p:tav tm="0">
                                          <p:val>
                                            <p:strVal val="0-#ppt_w/2"/>
                                          </p:val>
                                        </p:tav>
                                        <p:tav tm="100000">
                                          <p:val>
                                            <p:strVal val="#ppt_x"/>
                                          </p:val>
                                        </p:tav>
                                      </p:tavLst>
                                    </p:anim>
                                    <p:anim calcmode="lin" valueType="num">
                                      <p:cBhvr additive="base">
                                        <p:cTn id="97" dur="500" fill="hold"/>
                                        <p:tgtEl>
                                          <p:spTgt spid="68"/>
                                        </p:tgtEl>
                                        <p:attrNameLst>
                                          <p:attrName>ppt_y</p:attrName>
                                        </p:attrNameLst>
                                      </p:cBhvr>
                                      <p:tavLst>
                                        <p:tav tm="0">
                                          <p:val>
                                            <p:strVal val="#ppt_y"/>
                                          </p:val>
                                        </p:tav>
                                        <p:tav tm="100000">
                                          <p:val>
                                            <p:strVal val="#ppt_y"/>
                                          </p:val>
                                        </p:tav>
                                      </p:tavLst>
                                    </p:anim>
                                  </p:childTnLst>
                                </p:cTn>
                              </p:par>
                            </p:childTnLst>
                          </p:cTn>
                        </p:par>
                        <p:par>
                          <p:cTn id="98" fill="hold">
                            <p:stCondLst>
                              <p:cond delay="5500"/>
                            </p:stCondLst>
                            <p:childTnLst>
                              <p:par>
                                <p:cTn id="99" presetID="42" presetClass="entr" presetSubtype="0" fill="hold" grpId="0" nodeType="afterEffect">
                                  <p:stCondLst>
                                    <p:cond delay="0"/>
                                  </p:stCondLst>
                                  <p:childTnLst>
                                    <p:set>
                                      <p:cBhvr>
                                        <p:cTn id="100" dur="1" fill="hold">
                                          <p:stCondLst>
                                            <p:cond delay="0"/>
                                          </p:stCondLst>
                                        </p:cTn>
                                        <p:tgtEl>
                                          <p:spTgt spid="95"/>
                                        </p:tgtEl>
                                        <p:attrNameLst>
                                          <p:attrName>style.visibility</p:attrName>
                                        </p:attrNameLst>
                                      </p:cBhvr>
                                      <p:to>
                                        <p:strVal val="visible"/>
                                      </p:to>
                                    </p:set>
                                    <p:animEffect transition="in" filter="fade">
                                      <p:cBhvr>
                                        <p:cTn id="101" dur="1000"/>
                                        <p:tgtEl>
                                          <p:spTgt spid="95"/>
                                        </p:tgtEl>
                                      </p:cBhvr>
                                    </p:animEffect>
                                    <p:anim calcmode="lin" valueType="num">
                                      <p:cBhvr>
                                        <p:cTn id="102" dur="1000" fill="hold"/>
                                        <p:tgtEl>
                                          <p:spTgt spid="95"/>
                                        </p:tgtEl>
                                        <p:attrNameLst>
                                          <p:attrName>ppt_x</p:attrName>
                                        </p:attrNameLst>
                                      </p:cBhvr>
                                      <p:tavLst>
                                        <p:tav tm="0">
                                          <p:val>
                                            <p:strVal val="#ppt_x"/>
                                          </p:val>
                                        </p:tav>
                                        <p:tav tm="100000">
                                          <p:val>
                                            <p:strVal val="#ppt_x"/>
                                          </p:val>
                                        </p:tav>
                                      </p:tavLst>
                                    </p:anim>
                                    <p:anim calcmode="lin" valueType="num">
                                      <p:cBhvr>
                                        <p:cTn id="103" dur="1000" fill="hold"/>
                                        <p:tgtEl>
                                          <p:spTgt spid="95"/>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31" presetClass="entr" presetSubtype="0" fill="hold" grpId="0" nodeType="afterEffect">
                                  <p:stCondLst>
                                    <p:cond delay="0"/>
                                  </p:stCondLst>
                                  <p:childTnLst>
                                    <p:set>
                                      <p:cBhvr>
                                        <p:cTn id="106" dur="1" fill="hold">
                                          <p:stCondLst>
                                            <p:cond delay="0"/>
                                          </p:stCondLst>
                                        </p:cTn>
                                        <p:tgtEl>
                                          <p:spTgt spid="105"/>
                                        </p:tgtEl>
                                        <p:attrNameLst>
                                          <p:attrName>style.visibility</p:attrName>
                                        </p:attrNameLst>
                                      </p:cBhvr>
                                      <p:to>
                                        <p:strVal val="visible"/>
                                      </p:to>
                                    </p:set>
                                    <p:anim calcmode="lin" valueType="num">
                                      <p:cBhvr>
                                        <p:cTn id="107" dur="1000" fill="hold"/>
                                        <p:tgtEl>
                                          <p:spTgt spid="105"/>
                                        </p:tgtEl>
                                        <p:attrNameLst>
                                          <p:attrName>ppt_w</p:attrName>
                                        </p:attrNameLst>
                                      </p:cBhvr>
                                      <p:tavLst>
                                        <p:tav tm="0">
                                          <p:val>
                                            <p:fltVal val="0"/>
                                          </p:val>
                                        </p:tav>
                                        <p:tav tm="100000">
                                          <p:val>
                                            <p:strVal val="#ppt_w"/>
                                          </p:val>
                                        </p:tav>
                                      </p:tavLst>
                                    </p:anim>
                                    <p:anim calcmode="lin" valueType="num">
                                      <p:cBhvr>
                                        <p:cTn id="108" dur="1000" fill="hold"/>
                                        <p:tgtEl>
                                          <p:spTgt spid="105"/>
                                        </p:tgtEl>
                                        <p:attrNameLst>
                                          <p:attrName>ppt_h</p:attrName>
                                        </p:attrNameLst>
                                      </p:cBhvr>
                                      <p:tavLst>
                                        <p:tav tm="0">
                                          <p:val>
                                            <p:fltVal val="0"/>
                                          </p:val>
                                        </p:tav>
                                        <p:tav tm="100000">
                                          <p:val>
                                            <p:strVal val="#ppt_h"/>
                                          </p:val>
                                        </p:tav>
                                      </p:tavLst>
                                    </p:anim>
                                    <p:anim calcmode="lin" valueType="num">
                                      <p:cBhvr>
                                        <p:cTn id="109" dur="1000" fill="hold"/>
                                        <p:tgtEl>
                                          <p:spTgt spid="105"/>
                                        </p:tgtEl>
                                        <p:attrNameLst>
                                          <p:attrName>style.rotation</p:attrName>
                                        </p:attrNameLst>
                                      </p:cBhvr>
                                      <p:tavLst>
                                        <p:tav tm="0">
                                          <p:val>
                                            <p:fltVal val="90"/>
                                          </p:val>
                                        </p:tav>
                                        <p:tav tm="100000">
                                          <p:val>
                                            <p:fltVal val="0"/>
                                          </p:val>
                                        </p:tav>
                                      </p:tavLst>
                                    </p:anim>
                                    <p:animEffect transition="in" filter="fade">
                                      <p:cBhvr>
                                        <p:cTn id="110" dur="1000"/>
                                        <p:tgtEl>
                                          <p:spTgt spid="105"/>
                                        </p:tgtEl>
                                      </p:cBhvr>
                                    </p:animEffect>
                                  </p:childTnLst>
                                </p:cTn>
                              </p:par>
                            </p:childTnLst>
                          </p:cTn>
                        </p:par>
                        <p:par>
                          <p:cTn id="111" fill="hold">
                            <p:stCondLst>
                              <p:cond delay="7500"/>
                            </p:stCondLst>
                            <p:childTnLst>
                              <p:par>
                                <p:cTn id="112" presetID="2" presetClass="entr" presetSubtype="2" fill="hold" nodeType="afterEffect">
                                  <p:stCondLst>
                                    <p:cond delay="0"/>
                                  </p:stCondLst>
                                  <p:childTnLst>
                                    <p:set>
                                      <p:cBhvr>
                                        <p:cTn id="113" dur="1" fill="hold">
                                          <p:stCondLst>
                                            <p:cond delay="0"/>
                                          </p:stCondLst>
                                        </p:cTn>
                                        <p:tgtEl>
                                          <p:spTgt spid="96"/>
                                        </p:tgtEl>
                                        <p:attrNameLst>
                                          <p:attrName>style.visibility</p:attrName>
                                        </p:attrNameLst>
                                      </p:cBhvr>
                                      <p:to>
                                        <p:strVal val="visible"/>
                                      </p:to>
                                    </p:set>
                                    <p:anim calcmode="lin" valueType="num">
                                      <p:cBhvr additive="base">
                                        <p:cTn id="114" dur="500" fill="hold"/>
                                        <p:tgtEl>
                                          <p:spTgt spid="96"/>
                                        </p:tgtEl>
                                        <p:attrNameLst>
                                          <p:attrName>ppt_x</p:attrName>
                                        </p:attrNameLst>
                                      </p:cBhvr>
                                      <p:tavLst>
                                        <p:tav tm="0">
                                          <p:val>
                                            <p:strVal val="1+#ppt_w/2"/>
                                          </p:val>
                                        </p:tav>
                                        <p:tav tm="100000">
                                          <p:val>
                                            <p:strVal val="#ppt_x"/>
                                          </p:val>
                                        </p:tav>
                                      </p:tavLst>
                                    </p:anim>
                                    <p:anim calcmode="lin" valueType="num">
                                      <p:cBhvr additive="base">
                                        <p:cTn id="115" dur="500" fill="hold"/>
                                        <p:tgtEl>
                                          <p:spTgt spid="96"/>
                                        </p:tgtEl>
                                        <p:attrNameLst>
                                          <p:attrName>ppt_y</p:attrName>
                                        </p:attrNameLst>
                                      </p:cBhvr>
                                      <p:tavLst>
                                        <p:tav tm="0">
                                          <p:val>
                                            <p:strVal val="#ppt_y"/>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94"/>
                                        </p:tgtEl>
                                        <p:attrNameLst>
                                          <p:attrName>style.visibility</p:attrName>
                                        </p:attrNameLst>
                                      </p:cBhvr>
                                      <p:to>
                                        <p:strVal val="visible"/>
                                      </p:to>
                                    </p:set>
                                    <p:animEffect transition="in" filter="fade">
                                      <p:cBhvr>
                                        <p:cTn id="119" dur="1000"/>
                                        <p:tgtEl>
                                          <p:spTgt spid="94"/>
                                        </p:tgtEl>
                                      </p:cBhvr>
                                    </p:animEffect>
                                    <p:anim calcmode="lin" valueType="num">
                                      <p:cBhvr>
                                        <p:cTn id="120" dur="1000" fill="hold"/>
                                        <p:tgtEl>
                                          <p:spTgt spid="94"/>
                                        </p:tgtEl>
                                        <p:attrNameLst>
                                          <p:attrName>ppt_x</p:attrName>
                                        </p:attrNameLst>
                                      </p:cBhvr>
                                      <p:tavLst>
                                        <p:tav tm="0">
                                          <p:val>
                                            <p:strVal val="#ppt_x"/>
                                          </p:val>
                                        </p:tav>
                                        <p:tav tm="100000">
                                          <p:val>
                                            <p:strVal val="#ppt_x"/>
                                          </p:val>
                                        </p:tav>
                                      </p:tavLst>
                                    </p:anim>
                                    <p:anim calcmode="lin" valueType="num">
                                      <p:cBhvr>
                                        <p:cTn id="121" dur="1000" fill="hold"/>
                                        <p:tgtEl>
                                          <p:spTgt spid="94"/>
                                        </p:tgtEl>
                                        <p:attrNameLst>
                                          <p:attrName>ppt_y</p:attrName>
                                        </p:attrNameLst>
                                      </p:cBhvr>
                                      <p:tavLst>
                                        <p:tav tm="0">
                                          <p:val>
                                            <p:strVal val="#ppt_y+.1"/>
                                          </p:val>
                                        </p:tav>
                                        <p:tav tm="100000">
                                          <p:val>
                                            <p:strVal val="#ppt_y"/>
                                          </p:val>
                                        </p:tav>
                                      </p:tavLst>
                                    </p:anim>
                                  </p:childTnLst>
                                </p:cTn>
                              </p:par>
                            </p:childTnLst>
                          </p:cTn>
                        </p:par>
                        <p:par>
                          <p:cTn id="122" fill="hold">
                            <p:stCondLst>
                              <p:cond delay="9000"/>
                            </p:stCondLst>
                            <p:childTnLst>
                              <p:par>
                                <p:cTn id="123" presetID="31" presetClass="entr" presetSubtype="0" fill="hold" grpId="0" nodeType="afterEffect">
                                  <p:stCondLst>
                                    <p:cond delay="0"/>
                                  </p:stCondLst>
                                  <p:childTnLst>
                                    <p:set>
                                      <p:cBhvr>
                                        <p:cTn id="124" dur="1" fill="hold">
                                          <p:stCondLst>
                                            <p:cond delay="0"/>
                                          </p:stCondLst>
                                        </p:cTn>
                                        <p:tgtEl>
                                          <p:spTgt spid="104"/>
                                        </p:tgtEl>
                                        <p:attrNameLst>
                                          <p:attrName>style.visibility</p:attrName>
                                        </p:attrNameLst>
                                      </p:cBhvr>
                                      <p:to>
                                        <p:strVal val="visible"/>
                                      </p:to>
                                    </p:set>
                                    <p:anim calcmode="lin" valueType="num">
                                      <p:cBhvr>
                                        <p:cTn id="125" dur="1000" fill="hold"/>
                                        <p:tgtEl>
                                          <p:spTgt spid="104"/>
                                        </p:tgtEl>
                                        <p:attrNameLst>
                                          <p:attrName>ppt_w</p:attrName>
                                        </p:attrNameLst>
                                      </p:cBhvr>
                                      <p:tavLst>
                                        <p:tav tm="0">
                                          <p:val>
                                            <p:fltVal val="0"/>
                                          </p:val>
                                        </p:tav>
                                        <p:tav tm="100000">
                                          <p:val>
                                            <p:strVal val="#ppt_w"/>
                                          </p:val>
                                        </p:tav>
                                      </p:tavLst>
                                    </p:anim>
                                    <p:anim calcmode="lin" valueType="num">
                                      <p:cBhvr>
                                        <p:cTn id="126" dur="1000" fill="hold"/>
                                        <p:tgtEl>
                                          <p:spTgt spid="104"/>
                                        </p:tgtEl>
                                        <p:attrNameLst>
                                          <p:attrName>ppt_h</p:attrName>
                                        </p:attrNameLst>
                                      </p:cBhvr>
                                      <p:tavLst>
                                        <p:tav tm="0">
                                          <p:val>
                                            <p:fltVal val="0"/>
                                          </p:val>
                                        </p:tav>
                                        <p:tav tm="100000">
                                          <p:val>
                                            <p:strVal val="#ppt_h"/>
                                          </p:val>
                                        </p:tav>
                                      </p:tavLst>
                                    </p:anim>
                                    <p:anim calcmode="lin" valueType="num">
                                      <p:cBhvr>
                                        <p:cTn id="127" dur="1000" fill="hold"/>
                                        <p:tgtEl>
                                          <p:spTgt spid="104"/>
                                        </p:tgtEl>
                                        <p:attrNameLst>
                                          <p:attrName>style.rotation</p:attrName>
                                        </p:attrNameLst>
                                      </p:cBhvr>
                                      <p:tavLst>
                                        <p:tav tm="0">
                                          <p:val>
                                            <p:fltVal val="90"/>
                                          </p:val>
                                        </p:tav>
                                        <p:tav tm="100000">
                                          <p:val>
                                            <p:fltVal val="0"/>
                                          </p:val>
                                        </p:tav>
                                      </p:tavLst>
                                    </p:anim>
                                    <p:animEffect transition="in" filter="fade">
                                      <p:cBhvr>
                                        <p:cTn id="128" dur="1000"/>
                                        <p:tgtEl>
                                          <p:spTgt spid="104"/>
                                        </p:tgtEl>
                                      </p:cBhvr>
                                    </p:animEffect>
                                  </p:childTnLst>
                                </p:cTn>
                              </p:par>
                            </p:childTnLst>
                          </p:cTn>
                        </p:par>
                        <p:par>
                          <p:cTn id="129" fill="hold">
                            <p:stCondLst>
                              <p:cond delay="10000"/>
                            </p:stCondLst>
                            <p:childTnLst>
                              <p:par>
                                <p:cTn id="130" presetID="2" presetClass="entr" presetSubtype="8" fill="hold" nodeType="afterEffect">
                                  <p:stCondLst>
                                    <p:cond delay="0"/>
                                  </p:stCondLst>
                                  <p:childTnLst>
                                    <p:set>
                                      <p:cBhvr>
                                        <p:cTn id="131" dur="1" fill="hold">
                                          <p:stCondLst>
                                            <p:cond delay="0"/>
                                          </p:stCondLst>
                                        </p:cTn>
                                        <p:tgtEl>
                                          <p:spTgt spid="106"/>
                                        </p:tgtEl>
                                        <p:attrNameLst>
                                          <p:attrName>style.visibility</p:attrName>
                                        </p:attrNameLst>
                                      </p:cBhvr>
                                      <p:to>
                                        <p:strVal val="visible"/>
                                      </p:to>
                                    </p:set>
                                    <p:anim calcmode="lin" valueType="num">
                                      <p:cBhvr additive="base">
                                        <p:cTn id="132" dur="500" fill="hold"/>
                                        <p:tgtEl>
                                          <p:spTgt spid="106"/>
                                        </p:tgtEl>
                                        <p:attrNameLst>
                                          <p:attrName>ppt_x</p:attrName>
                                        </p:attrNameLst>
                                      </p:cBhvr>
                                      <p:tavLst>
                                        <p:tav tm="0">
                                          <p:val>
                                            <p:strVal val="0-#ppt_w/2"/>
                                          </p:val>
                                        </p:tav>
                                        <p:tav tm="100000">
                                          <p:val>
                                            <p:strVal val="#ppt_x"/>
                                          </p:val>
                                        </p:tav>
                                      </p:tavLst>
                                    </p:anim>
                                    <p:anim calcmode="lin" valueType="num">
                                      <p:cBhvr additive="base">
                                        <p:cTn id="133" dur="500" fill="hold"/>
                                        <p:tgtEl>
                                          <p:spTgt spid="106"/>
                                        </p:tgtEl>
                                        <p:attrNameLst>
                                          <p:attrName>ppt_y</p:attrName>
                                        </p:attrNameLst>
                                      </p:cBhvr>
                                      <p:tavLst>
                                        <p:tav tm="0">
                                          <p:val>
                                            <p:strVal val="#ppt_y"/>
                                          </p:val>
                                        </p:tav>
                                        <p:tav tm="100000">
                                          <p:val>
                                            <p:strVal val="#ppt_y"/>
                                          </p:val>
                                        </p:tav>
                                      </p:tavLst>
                                    </p:anim>
                                  </p:childTnLst>
                                </p:cTn>
                              </p:par>
                            </p:childTnLst>
                          </p:cTn>
                        </p:par>
                        <p:par>
                          <p:cTn id="134" fill="hold">
                            <p:stCondLst>
                              <p:cond delay="10500"/>
                            </p:stCondLst>
                            <p:childTnLst>
                              <p:par>
                                <p:cTn id="135" presetID="42" presetClass="entr" presetSubtype="0" fill="hold" grpId="0" nodeType="afterEffect">
                                  <p:stCondLst>
                                    <p:cond delay="0"/>
                                  </p:stCondLst>
                                  <p:childTnLst>
                                    <p:set>
                                      <p:cBhvr>
                                        <p:cTn id="136" dur="1" fill="hold">
                                          <p:stCondLst>
                                            <p:cond delay="0"/>
                                          </p:stCondLst>
                                        </p:cTn>
                                        <p:tgtEl>
                                          <p:spTgt spid="117"/>
                                        </p:tgtEl>
                                        <p:attrNameLst>
                                          <p:attrName>style.visibility</p:attrName>
                                        </p:attrNameLst>
                                      </p:cBhvr>
                                      <p:to>
                                        <p:strVal val="visible"/>
                                      </p:to>
                                    </p:set>
                                    <p:animEffect transition="in" filter="fade">
                                      <p:cBhvr>
                                        <p:cTn id="137" dur="1000"/>
                                        <p:tgtEl>
                                          <p:spTgt spid="117"/>
                                        </p:tgtEl>
                                      </p:cBhvr>
                                    </p:animEffect>
                                    <p:anim calcmode="lin" valueType="num">
                                      <p:cBhvr>
                                        <p:cTn id="138" dur="1000" fill="hold"/>
                                        <p:tgtEl>
                                          <p:spTgt spid="117"/>
                                        </p:tgtEl>
                                        <p:attrNameLst>
                                          <p:attrName>ppt_x</p:attrName>
                                        </p:attrNameLst>
                                      </p:cBhvr>
                                      <p:tavLst>
                                        <p:tav tm="0">
                                          <p:val>
                                            <p:strVal val="#ppt_x"/>
                                          </p:val>
                                        </p:tav>
                                        <p:tav tm="100000">
                                          <p:val>
                                            <p:strVal val="#ppt_x"/>
                                          </p:val>
                                        </p:tav>
                                      </p:tavLst>
                                    </p:anim>
                                    <p:anim calcmode="lin" valueType="num">
                                      <p:cBhvr>
                                        <p:cTn id="139" dur="1000" fill="hold"/>
                                        <p:tgtEl>
                                          <p:spTgt spid="117"/>
                                        </p:tgtEl>
                                        <p:attrNameLst>
                                          <p:attrName>ppt_y</p:attrName>
                                        </p:attrNameLst>
                                      </p:cBhvr>
                                      <p:tavLst>
                                        <p:tav tm="0">
                                          <p:val>
                                            <p:strVal val="#ppt_y+.1"/>
                                          </p:val>
                                        </p:tav>
                                        <p:tav tm="100000">
                                          <p:val>
                                            <p:strVal val="#ppt_y"/>
                                          </p:val>
                                        </p:tav>
                                      </p:tavLst>
                                    </p:anim>
                                  </p:childTnLst>
                                </p:cTn>
                              </p:par>
                            </p:childTnLst>
                          </p:cTn>
                        </p:par>
                        <p:par>
                          <p:cTn id="140" fill="hold">
                            <p:stCondLst>
                              <p:cond delay="11500"/>
                            </p:stCondLst>
                            <p:childTnLst>
                              <p:par>
                                <p:cTn id="141" presetID="31" presetClass="entr" presetSubtype="0" fill="hold" grpId="0" nodeType="afterEffect">
                                  <p:stCondLst>
                                    <p:cond delay="0"/>
                                  </p:stCondLst>
                                  <p:childTnLst>
                                    <p:set>
                                      <p:cBhvr>
                                        <p:cTn id="142" dur="1" fill="hold">
                                          <p:stCondLst>
                                            <p:cond delay="0"/>
                                          </p:stCondLst>
                                        </p:cTn>
                                        <p:tgtEl>
                                          <p:spTgt spid="118"/>
                                        </p:tgtEl>
                                        <p:attrNameLst>
                                          <p:attrName>style.visibility</p:attrName>
                                        </p:attrNameLst>
                                      </p:cBhvr>
                                      <p:to>
                                        <p:strVal val="visible"/>
                                      </p:to>
                                    </p:set>
                                    <p:anim calcmode="lin" valueType="num">
                                      <p:cBhvr>
                                        <p:cTn id="143" dur="1000" fill="hold"/>
                                        <p:tgtEl>
                                          <p:spTgt spid="118"/>
                                        </p:tgtEl>
                                        <p:attrNameLst>
                                          <p:attrName>ppt_w</p:attrName>
                                        </p:attrNameLst>
                                      </p:cBhvr>
                                      <p:tavLst>
                                        <p:tav tm="0">
                                          <p:val>
                                            <p:fltVal val="0"/>
                                          </p:val>
                                        </p:tav>
                                        <p:tav tm="100000">
                                          <p:val>
                                            <p:strVal val="#ppt_w"/>
                                          </p:val>
                                        </p:tav>
                                      </p:tavLst>
                                    </p:anim>
                                    <p:anim calcmode="lin" valueType="num">
                                      <p:cBhvr>
                                        <p:cTn id="144" dur="1000" fill="hold"/>
                                        <p:tgtEl>
                                          <p:spTgt spid="118"/>
                                        </p:tgtEl>
                                        <p:attrNameLst>
                                          <p:attrName>ppt_h</p:attrName>
                                        </p:attrNameLst>
                                      </p:cBhvr>
                                      <p:tavLst>
                                        <p:tav tm="0">
                                          <p:val>
                                            <p:fltVal val="0"/>
                                          </p:val>
                                        </p:tav>
                                        <p:tav tm="100000">
                                          <p:val>
                                            <p:strVal val="#ppt_h"/>
                                          </p:val>
                                        </p:tav>
                                      </p:tavLst>
                                    </p:anim>
                                    <p:anim calcmode="lin" valueType="num">
                                      <p:cBhvr>
                                        <p:cTn id="145" dur="1000" fill="hold"/>
                                        <p:tgtEl>
                                          <p:spTgt spid="118"/>
                                        </p:tgtEl>
                                        <p:attrNameLst>
                                          <p:attrName>style.rotation</p:attrName>
                                        </p:attrNameLst>
                                      </p:cBhvr>
                                      <p:tavLst>
                                        <p:tav tm="0">
                                          <p:val>
                                            <p:fltVal val="90"/>
                                          </p:val>
                                        </p:tav>
                                        <p:tav tm="100000">
                                          <p:val>
                                            <p:fltVal val="0"/>
                                          </p:val>
                                        </p:tav>
                                      </p:tavLst>
                                    </p:anim>
                                    <p:animEffect transition="in" filter="fade">
                                      <p:cBhvr>
                                        <p:cTn id="146" dur="10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0" grpId="0" animBg="1"/>
      <p:bldP spid="53" grpId="0" animBg="1"/>
      <p:bldP spid="54" grpId="0" animBg="1"/>
      <p:bldP spid="55" grpId="0" animBg="1"/>
      <p:bldP spid="56" grpId="0" animBg="1"/>
      <p:bldP spid="57" grpId="0" animBg="1"/>
      <p:bldP spid="59" grpId="0" animBg="1"/>
      <p:bldP spid="58" grpId="0" animBg="1"/>
      <p:bldP spid="60" grpId="0" animBg="1"/>
      <p:bldP spid="48" grpId="0" animBg="1"/>
      <p:bldP spid="61" grpId="0" animBg="1"/>
      <p:bldP spid="49" grpId="0" animBg="1"/>
      <p:bldP spid="63" grpId="0" animBg="1"/>
      <p:bldP spid="46" grpId="0" animBg="1"/>
      <p:bldP spid="62" grpId="0" animBg="1"/>
      <p:bldP spid="94" grpId="0"/>
      <p:bldP spid="95" grpId="0"/>
      <p:bldGraphic spid="104" grpId="0">
        <p:bldAsOne/>
      </p:bldGraphic>
      <p:bldGraphic spid="105" grpId="0">
        <p:bldAsOne/>
      </p:bldGraphic>
      <p:bldP spid="117" grpId="0"/>
      <p:bldGraphic spid="11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2019-06-23T17:49:43Z</dcterms:modified>
</cp:coreProperties>
</file>