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5"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V="1">
            <a:off x="955040" y="4287524"/>
            <a:ext cx="0" cy="1766"/>
          </a:xfrm>
          <a:prstGeom prst="line">
            <a:avLst/>
          </a:prstGeom>
        </p:spPr>
        <p:style>
          <a:lnRef idx="1">
            <a:schemeClr val="accent1"/>
          </a:lnRef>
          <a:fillRef idx="0">
            <a:schemeClr val="accent1"/>
          </a:fillRef>
          <a:effectRef idx="0">
            <a:schemeClr val="accent1"/>
          </a:effectRef>
          <a:fontRef idx="minor">
            <a:schemeClr val="tx1"/>
          </a:fontRef>
        </p:style>
      </p:cxnSp>
      <p:sp>
        <p:nvSpPr>
          <p:cNvPr id="4" name="Round Single Corner Rectangle 3"/>
          <p:cNvSpPr/>
          <p:nvPr/>
        </p:nvSpPr>
        <p:spPr>
          <a:xfrm>
            <a:off x="6062979" y="1111362"/>
            <a:ext cx="5029200" cy="2743201"/>
          </a:xfrm>
          <a:prstGeom prst="round1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 Diagonal Corner Rectangle 5"/>
          <p:cNvSpPr/>
          <p:nvPr/>
        </p:nvSpPr>
        <p:spPr>
          <a:xfrm>
            <a:off x="1033779" y="1111362"/>
            <a:ext cx="5029200" cy="2743201"/>
          </a:xfrm>
          <a:prstGeom prst="round2Diag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 Diagonal Corner Rectangle 15"/>
          <p:cNvSpPr/>
          <p:nvPr/>
        </p:nvSpPr>
        <p:spPr>
          <a:xfrm rot="10800000">
            <a:off x="6062979" y="3854562"/>
            <a:ext cx="5029200" cy="2743201"/>
          </a:xfrm>
          <a:prstGeom prst="round2Diag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 Single Corner Rectangle 16"/>
          <p:cNvSpPr/>
          <p:nvPr/>
        </p:nvSpPr>
        <p:spPr>
          <a:xfrm rot="10800000">
            <a:off x="1033779" y="3854563"/>
            <a:ext cx="5029200" cy="2743201"/>
          </a:xfrm>
          <a:prstGeom prst="round1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iamond 13"/>
          <p:cNvSpPr/>
          <p:nvPr/>
        </p:nvSpPr>
        <p:spPr>
          <a:xfrm>
            <a:off x="4234179" y="2025761"/>
            <a:ext cx="3657600" cy="3657600"/>
          </a:xfrm>
          <a:prstGeom prst="diamond">
            <a:avLst/>
          </a:prstGeom>
          <a:blipFill>
            <a:blip r:embed="rId2"/>
            <a:stretch>
              <a:fillRect/>
            </a:stretch>
          </a:blipFill>
          <a:ln>
            <a:solidFill>
              <a:srgbClr val="FFFF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4916186" y="3592951"/>
            <a:ext cx="2387951" cy="523220"/>
          </a:xfrm>
          <a:prstGeom prst="rect">
            <a:avLst/>
          </a:prstGeom>
          <a:solidFill>
            <a:schemeClr val="tx1">
              <a:alpha val="50000"/>
            </a:schemeClr>
          </a:solidFill>
          <a:effectLst>
            <a:outerShdw blurRad="50800" dist="38100" dir="2700000" algn="tl" rotWithShape="0">
              <a:prstClr val="black">
                <a:alpha val="40000"/>
              </a:prstClr>
            </a:outerShdw>
          </a:effectLst>
        </p:spPr>
        <p:txBody>
          <a:bodyPr wrap="square" rtlCol="0">
            <a:spAutoFit/>
          </a:bodyPr>
          <a:lstStyle/>
          <a:p>
            <a:r>
              <a:rPr lang="en-US" sz="2800" dirty="0">
                <a:solidFill>
                  <a:schemeClr val="bg1"/>
                </a:solidFill>
              </a:rPr>
              <a:t>Your Text Here</a:t>
            </a:r>
          </a:p>
        </p:txBody>
      </p:sp>
      <p:sp>
        <p:nvSpPr>
          <p:cNvPr id="24" name="Rectangle 23"/>
          <p:cNvSpPr/>
          <p:nvPr/>
        </p:nvSpPr>
        <p:spPr>
          <a:xfrm>
            <a:off x="7651798" y="4282579"/>
            <a:ext cx="3200400" cy="22860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dirty="0">
                <a:solidFill>
                  <a:schemeClr val="tx1"/>
                </a:solidFill>
              </a:rPr>
              <a:t>Lorem ipsum</a:t>
            </a:r>
            <a:endParaRPr lang="en-US" dirty="0">
              <a:solidFill>
                <a:schemeClr val="tx1"/>
              </a:solidFill>
            </a:endParaRPr>
          </a:p>
          <a:p>
            <a:pPr marL="285750" indent="-285750">
              <a:buFont typeface="Arial" panose="020B0604020202020204" pitchFamily="34" charset="0"/>
              <a:buChar char="•"/>
            </a:pPr>
            <a:r>
              <a:rPr lang="en-US" sz="1600" dirty="0">
                <a:solidFill>
                  <a:schemeClr val="bg2">
                    <a:lumMod val="25000"/>
                  </a:schemeClr>
                </a:solidFill>
              </a:rPr>
              <a:t>Lorem Ipsum</a:t>
            </a:r>
          </a:p>
          <a:p>
            <a:pPr marL="285750" indent="-285750">
              <a:buFont typeface="Arial" panose="020B0604020202020204" pitchFamily="34" charset="0"/>
              <a:buChar char="•"/>
            </a:pPr>
            <a:r>
              <a:rPr lang="en-US" sz="1600" dirty="0">
                <a:solidFill>
                  <a:schemeClr val="bg2">
                    <a:lumMod val="25000"/>
                  </a:schemeClr>
                </a:solidFill>
                <a:cs typeface="Browallia New" panose="020B0604020202020204" pitchFamily="34" charset="-34"/>
              </a:rPr>
              <a:t>Dummy text</a:t>
            </a:r>
          </a:p>
          <a:p>
            <a:pPr marL="285750" indent="-285750">
              <a:buFont typeface="Arial" panose="020B0604020202020204" pitchFamily="34" charset="0"/>
              <a:buChar char="•"/>
            </a:pPr>
            <a:r>
              <a:rPr lang="en-US" sz="1600" dirty="0">
                <a:solidFill>
                  <a:schemeClr val="bg2">
                    <a:lumMod val="25000"/>
                  </a:schemeClr>
                </a:solidFill>
                <a:cs typeface="Browallia New" panose="020B0604020202020204" pitchFamily="34" charset="-34"/>
              </a:rPr>
              <a:t>Lorem Ipsum</a:t>
            </a:r>
          </a:p>
          <a:p>
            <a:endParaRPr lang="en-US" sz="1600" dirty="0">
              <a:solidFill>
                <a:schemeClr val="bg2">
                  <a:lumMod val="25000"/>
                </a:schemeClr>
              </a:solidFill>
              <a:cs typeface="Browallia New" panose="020B0604020202020204" pitchFamily="34" charset="-34"/>
            </a:endParaRPr>
          </a:p>
          <a:p>
            <a:r>
              <a:rPr lang="en-US" sz="1400" dirty="0">
                <a:solidFill>
                  <a:schemeClr val="bg2">
                    <a:lumMod val="25000"/>
                  </a:schemeClr>
                </a:solidFill>
              </a:rPr>
              <a:t>Lorem Ipsum is simply dummy text of the printing industry. Replace this text with your own. </a:t>
            </a:r>
            <a:endParaRPr lang="en-US" sz="1400" dirty="0">
              <a:solidFill>
                <a:schemeClr val="bg2">
                  <a:lumMod val="25000"/>
                </a:schemeClr>
              </a:solidFill>
              <a:cs typeface="Browallia New" panose="020B0604020202020204" pitchFamily="34" charset="-34"/>
            </a:endParaRPr>
          </a:p>
          <a:p>
            <a:endParaRPr lang="en-US" sz="1600" dirty="0">
              <a:solidFill>
                <a:schemeClr val="bg1"/>
              </a:solidFill>
              <a:cs typeface="Browallia New" panose="020B0604020202020204" pitchFamily="34" charset="-34"/>
            </a:endParaRPr>
          </a:p>
        </p:txBody>
      </p:sp>
      <p:sp>
        <p:nvSpPr>
          <p:cNvPr id="25" name="Rectangle 24"/>
          <p:cNvSpPr/>
          <p:nvPr/>
        </p:nvSpPr>
        <p:spPr>
          <a:xfrm>
            <a:off x="7651798" y="1334432"/>
            <a:ext cx="3200400" cy="22860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dirty="0">
                <a:solidFill>
                  <a:schemeClr val="tx1"/>
                </a:solidFill>
              </a:rPr>
              <a:t>Lorem ipsum</a:t>
            </a:r>
            <a:endParaRPr lang="en-US" dirty="0">
              <a:solidFill>
                <a:schemeClr val="tx1"/>
              </a:solidFill>
            </a:endParaRPr>
          </a:p>
          <a:p>
            <a:pPr marL="285750" indent="-285750">
              <a:buFont typeface="Arial" panose="020B0604020202020204" pitchFamily="34" charset="0"/>
              <a:buChar char="•"/>
            </a:pPr>
            <a:r>
              <a:rPr lang="en-US" sz="1600" dirty="0">
                <a:solidFill>
                  <a:schemeClr val="bg2">
                    <a:lumMod val="25000"/>
                  </a:schemeClr>
                </a:solidFill>
              </a:rPr>
              <a:t>Lorem Ipsum</a:t>
            </a:r>
          </a:p>
          <a:p>
            <a:pPr marL="285750" indent="-285750">
              <a:buFont typeface="Arial" panose="020B0604020202020204" pitchFamily="34" charset="0"/>
              <a:buChar char="•"/>
            </a:pPr>
            <a:r>
              <a:rPr lang="en-US" sz="1600" dirty="0">
                <a:solidFill>
                  <a:schemeClr val="bg2">
                    <a:lumMod val="25000"/>
                  </a:schemeClr>
                </a:solidFill>
                <a:cs typeface="Browallia New" panose="020B0604020202020204" pitchFamily="34" charset="-34"/>
              </a:rPr>
              <a:t>Dummy text</a:t>
            </a:r>
          </a:p>
          <a:p>
            <a:pPr marL="285750" indent="-285750">
              <a:buFont typeface="Arial" panose="020B0604020202020204" pitchFamily="34" charset="0"/>
              <a:buChar char="•"/>
            </a:pPr>
            <a:r>
              <a:rPr lang="en-US" sz="1600" dirty="0">
                <a:solidFill>
                  <a:schemeClr val="bg2">
                    <a:lumMod val="25000"/>
                  </a:schemeClr>
                </a:solidFill>
                <a:cs typeface="Browallia New" panose="020B0604020202020204" pitchFamily="34" charset="-34"/>
              </a:rPr>
              <a:t>Lorem Ipsum</a:t>
            </a:r>
          </a:p>
          <a:p>
            <a:endParaRPr lang="en-US" sz="1600" dirty="0">
              <a:solidFill>
                <a:schemeClr val="bg2">
                  <a:lumMod val="25000"/>
                </a:schemeClr>
              </a:solidFill>
              <a:cs typeface="Browallia New" panose="020B0604020202020204" pitchFamily="34" charset="-34"/>
            </a:endParaRPr>
          </a:p>
          <a:p>
            <a:r>
              <a:rPr lang="en-US" sz="1400" dirty="0">
                <a:solidFill>
                  <a:schemeClr val="bg2">
                    <a:lumMod val="25000"/>
                  </a:schemeClr>
                </a:solidFill>
              </a:rPr>
              <a:t>Lorem Ipsum is simply dummy text of the printing industry. Replace this text with your own. </a:t>
            </a:r>
            <a:endParaRPr lang="en-US" sz="1400" dirty="0">
              <a:solidFill>
                <a:schemeClr val="bg2">
                  <a:lumMod val="25000"/>
                </a:schemeClr>
              </a:solidFill>
              <a:cs typeface="Browallia New" panose="020B0604020202020204" pitchFamily="34" charset="-34"/>
            </a:endParaRPr>
          </a:p>
          <a:p>
            <a:endParaRPr lang="en-US" sz="1600" dirty="0">
              <a:solidFill>
                <a:schemeClr val="bg1"/>
              </a:solidFill>
              <a:cs typeface="Browallia New" panose="020B0604020202020204" pitchFamily="34" charset="-34"/>
            </a:endParaRPr>
          </a:p>
        </p:txBody>
      </p:sp>
      <p:sp>
        <p:nvSpPr>
          <p:cNvPr id="26" name="Rectangle 25"/>
          <p:cNvSpPr/>
          <p:nvPr/>
        </p:nvSpPr>
        <p:spPr>
          <a:xfrm>
            <a:off x="1715786" y="1334432"/>
            <a:ext cx="3200400" cy="22860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dirty="0">
                <a:solidFill>
                  <a:schemeClr val="tx1"/>
                </a:solidFill>
              </a:rPr>
              <a:t>Lorem ipsum</a:t>
            </a:r>
            <a:endParaRPr lang="en-US" dirty="0">
              <a:solidFill>
                <a:schemeClr val="tx1"/>
              </a:solidFill>
            </a:endParaRPr>
          </a:p>
          <a:p>
            <a:pPr marL="285750" indent="-285750">
              <a:buFont typeface="Arial" panose="020B0604020202020204" pitchFamily="34" charset="0"/>
              <a:buChar char="•"/>
            </a:pPr>
            <a:r>
              <a:rPr lang="en-US" sz="1600" dirty="0">
                <a:solidFill>
                  <a:schemeClr val="bg2">
                    <a:lumMod val="25000"/>
                  </a:schemeClr>
                </a:solidFill>
              </a:rPr>
              <a:t>Lorem Ipsum</a:t>
            </a:r>
          </a:p>
          <a:p>
            <a:pPr marL="285750" indent="-285750">
              <a:buFont typeface="Arial" panose="020B0604020202020204" pitchFamily="34" charset="0"/>
              <a:buChar char="•"/>
            </a:pPr>
            <a:r>
              <a:rPr lang="en-US" sz="1600" dirty="0">
                <a:solidFill>
                  <a:schemeClr val="bg2">
                    <a:lumMod val="25000"/>
                  </a:schemeClr>
                </a:solidFill>
                <a:cs typeface="Browallia New" panose="020B0604020202020204" pitchFamily="34" charset="-34"/>
              </a:rPr>
              <a:t>Dummy text</a:t>
            </a:r>
          </a:p>
          <a:p>
            <a:pPr marL="285750" indent="-285750">
              <a:buFont typeface="Arial" panose="020B0604020202020204" pitchFamily="34" charset="0"/>
              <a:buChar char="•"/>
            </a:pPr>
            <a:r>
              <a:rPr lang="en-US" sz="1600" dirty="0">
                <a:solidFill>
                  <a:schemeClr val="bg2">
                    <a:lumMod val="25000"/>
                  </a:schemeClr>
                </a:solidFill>
                <a:cs typeface="Browallia New" panose="020B0604020202020204" pitchFamily="34" charset="-34"/>
              </a:rPr>
              <a:t>Lorem Ipsum</a:t>
            </a:r>
          </a:p>
          <a:p>
            <a:endParaRPr lang="en-US" sz="1600" dirty="0">
              <a:solidFill>
                <a:schemeClr val="bg2">
                  <a:lumMod val="25000"/>
                </a:schemeClr>
              </a:solidFill>
              <a:cs typeface="Browallia New" panose="020B0604020202020204" pitchFamily="34" charset="-34"/>
            </a:endParaRPr>
          </a:p>
          <a:p>
            <a:r>
              <a:rPr lang="en-US" sz="1400" dirty="0">
                <a:solidFill>
                  <a:schemeClr val="bg2">
                    <a:lumMod val="25000"/>
                  </a:schemeClr>
                </a:solidFill>
              </a:rPr>
              <a:t>Lorem Ipsum is simply dummy text of the printing industry. Replace this text with your own. </a:t>
            </a:r>
            <a:endParaRPr lang="en-US" sz="1400" dirty="0">
              <a:solidFill>
                <a:schemeClr val="bg2">
                  <a:lumMod val="25000"/>
                </a:schemeClr>
              </a:solidFill>
              <a:cs typeface="Browallia New" panose="020B0604020202020204" pitchFamily="34" charset="-34"/>
            </a:endParaRPr>
          </a:p>
          <a:p>
            <a:endParaRPr lang="en-US" sz="1600" dirty="0">
              <a:solidFill>
                <a:schemeClr val="bg1"/>
              </a:solidFill>
              <a:cs typeface="Browallia New" panose="020B0604020202020204" pitchFamily="34" charset="-34"/>
            </a:endParaRPr>
          </a:p>
        </p:txBody>
      </p:sp>
      <p:sp>
        <p:nvSpPr>
          <p:cNvPr id="27" name="Rectangle 26"/>
          <p:cNvSpPr/>
          <p:nvPr/>
        </p:nvSpPr>
        <p:spPr>
          <a:xfrm>
            <a:off x="1715786" y="4311761"/>
            <a:ext cx="3200400" cy="22860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dirty="0">
                <a:solidFill>
                  <a:schemeClr val="tx1"/>
                </a:solidFill>
              </a:rPr>
              <a:t>Lorem ipsum</a:t>
            </a:r>
            <a:endParaRPr lang="en-US" dirty="0">
              <a:solidFill>
                <a:schemeClr val="tx1"/>
              </a:solidFill>
            </a:endParaRPr>
          </a:p>
          <a:p>
            <a:pPr marL="285750" indent="-285750">
              <a:buFont typeface="Arial" panose="020B0604020202020204" pitchFamily="34" charset="0"/>
              <a:buChar char="•"/>
            </a:pPr>
            <a:r>
              <a:rPr lang="en-US" sz="1600" dirty="0">
                <a:solidFill>
                  <a:schemeClr val="bg2">
                    <a:lumMod val="25000"/>
                  </a:schemeClr>
                </a:solidFill>
              </a:rPr>
              <a:t>Lorem Ipsum</a:t>
            </a:r>
          </a:p>
          <a:p>
            <a:pPr marL="285750" indent="-285750">
              <a:buFont typeface="Arial" panose="020B0604020202020204" pitchFamily="34" charset="0"/>
              <a:buChar char="•"/>
            </a:pPr>
            <a:r>
              <a:rPr lang="en-US" sz="1600" dirty="0">
                <a:solidFill>
                  <a:schemeClr val="bg2">
                    <a:lumMod val="25000"/>
                  </a:schemeClr>
                </a:solidFill>
                <a:cs typeface="Browallia New" panose="020B0604020202020204" pitchFamily="34" charset="-34"/>
              </a:rPr>
              <a:t>Dummy text</a:t>
            </a:r>
          </a:p>
          <a:p>
            <a:pPr marL="285750" indent="-285750">
              <a:buFont typeface="Arial" panose="020B0604020202020204" pitchFamily="34" charset="0"/>
              <a:buChar char="•"/>
            </a:pPr>
            <a:r>
              <a:rPr lang="en-US" sz="1600" dirty="0">
                <a:solidFill>
                  <a:schemeClr val="bg2">
                    <a:lumMod val="25000"/>
                  </a:schemeClr>
                </a:solidFill>
                <a:cs typeface="Browallia New" panose="020B0604020202020204" pitchFamily="34" charset="-34"/>
              </a:rPr>
              <a:t>Lorem Ipsum</a:t>
            </a:r>
          </a:p>
          <a:p>
            <a:endParaRPr lang="en-US" sz="1600" dirty="0">
              <a:solidFill>
                <a:schemeClr val="bg2">
                  <a:lumMod val="25000"/>
                </a:schemeClr>
              </a:solidFill>
              <a:cs typeface="Browallia New" panose="020B0604020202020204" pitchFamily="34" charset="-34"/>
            </a:endParaRPr>
          </a:p>
          <a:p>
            <a:r>
              <a:rPr lang="en-US" sz="1400" dirty="0">
                <a:solidFill>
                  <a:schemeClr val="bg2">
                    <a:lumMod val="25000"/>
                  </a:schemeClr>
                </a:solidFill>
              </a:rPr>
              <a:t>Lorem Ipsum is simply dummy text of the printing industry. Replace this text with your own. </a:t>
            </a:r>
            <a:endParaRPr lang="en-US" sz="1400" dirty="0">
              <a:solidFill>
                <a:schemeClr val="bg2">
                  <a:lumMod val="25000"/>
                </a:schemeClr>
              </a:solidFill>
              <a:cs typeface="Browallia New" panose="020B0604020202020204" pitchFamily="34" charset="-34"/>
            </a:endParaRPr>
          </a:p>
          <a:p>
            <a:endParaRPr lang="en-US" sz="1600" dirty="0">
              <a:solidFill>
                <a:schemeClr val="bg1"/>
              </a:solidFill>
              <a:cs typeface="Browallia New" panose="020B0604020202020204" pitchFamily="34" charset="-34"/>
            </a:endParaRPr>
          </a:p>
        </p:txBody>
      </p:sp>
      <p:grpSp>
        <p:nvGrpSpPr>
          <p:cNvPr id="18" name="Group 17"/>
          <p:cNvGrpSpPr/>
          <p:nvPr/>
        </p:nvGrpSpPr>
        <p:grpSpPr>
          <a:xfrm>
            <a:off x="754150" y="295106"/>
            <a:ext cx="4364195" cy="665324"/>
            <a:chOff x="754150" y="295106"/>
            <a:chExt cx="4364195" cy="665324"/>
          </a:xfrm>
        </p:grpSpPr>
        <p:sp>
          <p:nvSpPr>
            <p:cNvPr id="20"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21"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22" name="Picture 2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12763160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wipe(left)">
                                      <p:cBhvr>
                                        <p:cTn id="13" dur="500"/>
                                        <p:tgtEl>
                                          <p:spTgt spid="19"/>
                                        </p:tgtEl>
                                      </p:cBhvr>
                                    </p:animEffect>
                                  </p:childTnLst>
                                </p:cTn>
                              </p:par>
                            </p:childTnLst>
                          </p:cTn>
                        </p:par>
                        <p:par>
                          <p:cTn id="14" fill="hold">
                            <p:stCondLst>
                              <p:cond delay="1000"/>
                            </p:stCondLst>
                            <p:childTnLst>
                              <p:par>
                                <p:cTn id="15" presetID="2" presetClass="entr" presetSubtype="9"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0-#ppt_w/2"/>
                                          </p:val>
                                        </p:tav>
                                        <p:tav tm="100000">
                                          <p:val>
                                            <p:strVal val="#ppt_x"/>
                                          </p:val>
                                        </p:tav>
                                      </p:tavLst>
                                    </p:anim>
                                    <p:anim calcmode="lin" valueType="num">
                                      <p:cBhvr additive="base">
                                        <p:cTn id="18" dur="500" fill="hold"/>
                                        <p:tgtEl>
                                          <p:spTgt spid="6"/>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2" presetClass="entr" presetSubtype="3"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fill="hold"/>
                                        <p:tgtEl>
                                          <p:spTgt spid="4"/>
                                        </p:tgtEl>
                                        <p:attrNameLst>
                                          <p:attrName>ppt_x</p:attrName>
                                        </p:attrNameLst>
                                      </p:cBhvr>
                                      <p:tavLst>
                                        <p:tav tm="0">
                                          <p:val>
                                            <p:strVal val="1+#ppt_w/2"/>
                                          </p:val>
                                        </p:tav>
                                        <p:tav tm="100000">
                                          <p:val>
                                            <p:strVal val="#ppt_x"/>
                                          </p:val>
                                        </p:tav>
                                      </p:tavLst>
                                    </p:anim>
                                    <p:anim calcmode="lin" valueType="num">
                                      <p:cBhvr additive="base">
                                        <p:cTn id="23" dur="500" fill="hold"/>
                                        <p:tgtEl>
                                          <p:spTgt spid="4"/>
                                        </p:tgtEl>
                                        <p:attrNameLst>
                                          <p:attrName>ppt_y</p:attrName>
                                        </p:attrNameLst>
                                      </p:cBhvr>
                                      <p:tavLst>
                                        <p:tav tm="0">
                                          <p:val>
                                            <p:strVal val="0-#ppt_h/2"/>
                                          </p:val>
                                        </p:tav>
                                        <p:tav tm="100000">
                                          <p:val>
                                            <p:strVal val="#ppt_y"/>
                                          </p:val>
                                        </p:tav>
                                      </p:tavLst>
                                    </p:anim>
                                  </p:childTnLst>
                                </p:cTn>
                              </p:par>
                            </p:childTnLst>
                          </p:cTn>
                        </p:par>
                        <p:par>
                          <p:cTn id="24" fill="hold">
                            <p:stCondLst>
                              <p:cond delay="2000"/>
                            </p:stCondLst>
                            <p:childTnLst>
                              <p:par>
                                <p:cTn id="25" presetID="2" presetClass="entr" presetSubtype="12" fill="hold" grpId="0" nodeType="after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additive="base">
                                        <p:cTn id="27" dur="500" fill="hold"/>
                                        <p:tgtEl>
                                          <p:spTgt spid="17"/>
                                        </p:tgtEl>
                                        <p:attrNameLst>
                                          <p:attrName>ppt_x</p:attrName>
                                        </p:attrNameLst>
                                      </p:cBhvr>
                                      <p:tavLst>
                                        <p:tav tm="0">
                                          <p:val>
                                            <p:strVal val="0-#ppt_w/2"/>
                                          </p:val>
                                        </p:tav>
                                        <p:tav tm="100000">
                                          <p:val>
                                            <p:strVal val="#ppt_x"/>
                                          </p:val>
                                        </p:tav>
                                      </p:tavLst>
                                    </p:anim>
                                    <p:anim calcmode="lin" valueType="num">
                                      <p:cBhvr additive="base">
                                        <p:cTn id="28" dur="500" fill="hold"/>
                                        <p:tgtEl>
                                          <p:spTgt spid="17"/>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6" fill="hold" grpId="0" nodeType="afterEffect">
                                  <p:stCondLst>
                                    <p:cond delay="0"/>
                                  </p:stCondLst>
                                  <p:childTnLst>
                                    <p:set>
                                      <p:cBhvr>
                                        <p:cTn id="31" dur="1" fill="hold">
                                          <p:stCondLst>
                                            <p:cond delay="0"/>
                                          </p:stCondLst>
                                        </p:cTn>
                                        <p:tgtEl>
                                          <p:spTgt spid="16"/>
                                        </p:tgtEl>
                                        <p:attrNameLst>
                                          <p:attrName>style.visibility</p:attrName>
                                        </p:attrNameLst>
                                      </p:cBhvr>
                                      <p:to>
                                        <p:strVal val="visible"/>
                                      </p:to>
                                    </p:set>
                                    <p:anim calcmode="lin" valueType="num">
                                      <p:cBhvr additive="base">
                                        <p:cTn id="32" dur="500" fill="hold"/>
                                        <p:tgtEl>
                                          <p:spTgt spid="16"/>
                                        </p:tgtEl>
                                        <p:attrNameLst>
                                          <p:attrName>ppt_x</p:attrName>
                                        </p:attrNameLst>
                                      </p:cBhvr>
                                      <p:tavLst>
                                        <p:tav tm="0">
                                          <p:val>
                                            <p:strVal val="1+#ppt_w/2"/>
                                          </p:val>
                                        </p:tav>
                                        <p:tav tm="100000">
                                          <p:val>
                                            <p:strVal val="#ppt_x"/>
                                          </p:val>
                                        </p:tav>
                                      </p:tavLst>
                                    </p:anim>
                                    <p:anim calcmode="lin" valueType="num">
                                      <p:cBhvr additive="base">
                                        <p:cTn id="33" dur="500" fill="hold"/>
                                        <p:tgtEl>
                                          <p:spTgt spid="16"/>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42" presetClass="entr" presetSubtype="0" fill="hold" grpId="0" nodeType="after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1000"/>
                                        <p:tgtEl>
                                          <p:spTgt spid="26"/>
                                        </p:tgtEl>
                                      </p:cBhvr>
                                    </p:animEffect>
                                    <p:anim calcmode="lin" valueType="num">
                                      <p:cBhvr>
                                        <p:cTn id="38" dur="1000" fill="hold"/>
                                        <p:tgtEl>
                                          <p:spTgt spid="26"/>
                                        </p:tgtEl>
                                        <p:attrNameLst>
                                          <p:attrName>ppt_x</p:attrName>
                                        </p:attrNameLst>
                                      </p:cBhvr>
                                      <p:tavLst>
                                        <p:tav tm="0">
                                          <p:val>
                                            <p:strVal val="#ppt_x"/>
                                          </p:val>
                                        </p:tav>
                                        <p:tav tm="100000">
                                          <p:val>
                                            <p:strVal val="#ppt_x"/>
                                          </p:val>
                                        </p:tav>
                                      </p:tavLst>
                                    </p:anim>
                                    <p:anim calcmode="lin" valueType="num">
                                      <p:cBhvr>
                                        <p:cTn id="39" dur="1000" fill="hold"/>
                                        <p:tgtEl>
                                          <p:spTgt spid="26"/>
                                        </p:tgtEl>
                                        <p:attrNameLst>
                                          <p:attrName>ppt_y</p:attrName>
                                        </p:attrNameLst>
                                      </p:cBhvr>
                                      <p:tavLst>
                                        <p:tav tm="0">
                                          <p:val>
                                            <p:strVal val="#ppt_y+.1"/>
                                          </p:val>
                                        </p:tav>
                                        <p:tav tm="100000">
                                          <p:val>
                                            <p:strVal val="#ppt_y"/>
                                          </p:val>
                                        </p:tav>
                                      </p:tavLst>
                                    </p:anim>
                                  </p:childTnLst>
                                </p:cTn>
                              </p:par>
                            </p:childTnLst>
                          </p:cTn>
                        </p:par>
                        <p:par>
                          <p:cTn id="40" fill="hold">
                            <p:stCondLst>
                              <p:cond delay="4000"/>
                            </p:stCondLst>
                            <p:childTnLst>
                              <p:par>
                                <p:cTn id="41" presetID="42" presetClass="entr" presetSubtype="0" fill="hold" grpId="0" nodeType="after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fade">
                                      <p:cBhvr>
                                        <p:cTn id="43" dur="1000"/>
                                        <p:tgtEl>
                                          <p:spTgt spid="25"/>
                                        </p:tgtEl>
                                      </p:cBhvr>
                                    </p:animEffect>
                                    <p:anim calcmode="lin" valueType="num">
                                      <p:cBhvr>
                                        <p:cTn id="44" dur="1000" fill="hold"/>
                                        <p:tgtEl>
                                          <p:spTgt spid="25"/>
                                        </p:tgtEl>
                                        <p:attrNameLst>
                                          <p:attrName>ppt_x</p:attrName>
                                        </p:attrNameLst>
                                      </p:cBhvr>
                                      <p:tavLst>
                                        <p:tav tm="0">
                                          <p:val>
                                            <p:strVal val="#ppt_x"/>
                                          </p:val>
                                        </p:tav>
                                        <p:tav tm="100000">
                                          <p:val>
                                            <p:strVal val="#ppt_x"/>
                                          </p:val>
                                        </p:tav>
                                      </p:tavLst>
                                    </p:anim>
                                    <p:anim calcmode="lin" valueType="num">
                                      <p:cBhvr>
                                        <p:cTn id="45" dur="1000" fill="hold"/>
                                        <p:tgtEl>
                                          <p:spTgt spid="25"/>
                                        </p:tgtEl>
                                        <p:attrNameLst>
                                          <p:attrName>ppt_y</p:attrName>
                                        </p:attrNameLst>
                                      </p:cBhvr>
                                      <p:tavLst>
                                        <p:tav tm="0">
                                          <p:val>
                                            <p:strVal val="#ppt_y+.1"/>
                                          </p:val>
                                        </p:tav>
                                        <p:tav tm="100000">
                                          <p:val>
                                            <p:strVal val="#ppt_y"/>
                                          </p:val>
                                        </p:tav>
                                      </p:tavLst>
                                    </p:anim>
                                  </p:childTnLst>
                                </p:cTn>
                              </p:par>
                            </p:childTnLst>
                          </p:cTn>
                        </p:par>
                        <p:par>
                          <p:cTn id="46" fill="hold">
                            <p:stCondLst>
                              <p:cond delay="5000"/>
                            </p:stCondLst>
                            <p:childTnLst>
                              <p:par>
                                <p:cTn id="47" presetID="42" presetClass="entr" presetSubtype="0" fill="hold" grpId="0" nodeType="after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fade">
                                      <p:cBhvr>
                                        <p:cTn id="49" dur="1000"/>
                                        <p:tgtEl>
                                          <p:spTgt spid="27"/>
                                        </p:tgtEl>
                                      </p:cBhvr>
                                    </p:animEffect>
                                    <p:anim calcmode="lin" valueType="num">
                                      <p:cBhvr>
                                        <p:cTn id="50" dur="1000" fill="hold"/>
                                        <p:tgtEl>
                                          <p:spTgt spid="27"/>
                                        </p:tgtEl>
                                        <p:attrNameLst>
                                          <p:attrName>ppt_x</p:attrName>
                                        </p:attrNameLst>
                                      </p:cBhvr>
                                      <p:tavLst>
                                        <p:tav tm="0">
                                          <p:val>
                                            <p:strVal val="#ppt_x"/>
                                          </p:val>
                                        </p:tav>
                                        <p:tav tm="100000">
                                          <p:val>
                                            <p:strVal val="#ppt_x"/>
                                          </p:val>
                                        </p:tav>
                                      </p:tavLst>
                                    </p:anim>
                                    <p:anim calcmode="lin" valueType="num">
                                      <p:cBhvr>
                                        <p:cTn id="51" dur="1000" fill="hold"/>
                                        <p:tgtEl>
                                          <p:spTgt spid="27"/>
                                        </p:tgtEl>
                                        <p:attrNameLst>
                                          <p:attrName>ppt_y</p:attrName>
                                        </p:attrNameLst>
                                      </p:cBhvr>
                                      <p:tavLst>
                                        <p:tav tm="0">
                                          <p:val>
                                            <p:strVal val="#ppt_y+.1"/>
                                          </p:val>
                                        </p:tav>
                                        <p:tav tm="100000">
                                          <p:val>
                                            <p:strVal val="#ppt_y"/>
                                          </p:val>
                                        </p:tav>
                                      </p:tavLst>
                                    </p:anim>
                                  </p:childTnLst>
                                </p:cTn>
                              </p:par>
                            </p:childTnLst>
                          </p:cTn>
                        </p:par>
                        <p:par>
                          <p:cTn id="52" fill="hold">
                            <p:stCondLst>
                              <p:cond delay="6000"/>
                            </p:stCondLst>
                            <p:childTnLst>
                              <p:par>
                                <p:cTn id="53" presetID="42" presetClass="entr" presetSubtype="0" fill="hold" grpId="0" nodeType="after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fade">
                                      <p:cBhvr>
                                        <p:cTn id="55" dur="1000"/>
                                        <p:tgtEl>
                                          <p:spTgt spid="24"/>
                                        </p:tgtEl>
                                      </p:cBhvr>
                                    </p:animEffect>
                                    <p:anim calcmode="lin" valueType="num">
                                      <p:cBhvr>
                                        <p:cTn id="56" dur="1000" fill="hold"/>
                                        <p:tgtEl>
                                          <p:spTgt spid="24"/>
                                        </p:tgtEl>
                                        <p:attrNameLst>
                                          <p:attrName>ppt_x</p:attrName>
                                        </p:attrNameLst>
                                      </p:cBhvr>
                                      <p:tavLst>
                                        <p:tav tm="0">
                                          <p:val>
                                            <p:strVal val="#ppt_x"/>
                                          </p:val>
                                        </p:tav>
                                        <p:tav tm="100000">
                                          <p:val>
                                            <p:strVal val="#ppt_x"/>
                                          </p:val>
                                        </p:tav>
                                      </p:tavLst>
                                    </p:anim>
                                    <p:anim calcmode="lin" valueType="num">
                                      <p:cBhvr>
                                        <p:cTn id="57"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16" grpId="0" animBg="1"/>
      <p:bldP spid="17" grpId="0" animBg="1"/>
      <p:bldP spid="14" grpId="0" animBg="1"/>
      <p:bldP spid="19" grpId="0" animBg="1"/>
      <p:bldP spid="24" grpId="0"/>
      <p:bldP spid="25" grpId="0"/>
      <p:bldP spid="26"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3018</TotalTime>
  <Words>1223</Words>
  <Application>Microsoft Office PowerPoint</Application>
  <PresentationFormat>Widescreen</PresentationFormat>
  <Paragraphs>66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Browallia New</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596</cp:revision>
  <dcterms:created xsi:type="dcterms:W3CDTF">2015-12-31T02:20:12Z</dcterms:created>
  <dcterms:modified xsi:type="dcterms:W3CDTF">2016-09-19T18:46:29Z</dcterms:modified>
</cp:coreProperties>
</file>