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1647" y="1190442"/>
            <a:ext cx="3143250" cy="4041321"/>
          </a:xfrm>
          <a:prstGeom prst="rect">
            <a:avLst/>
          </a:prstGeo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6000" y="1179556"/>
            <a:ext cx="3152775" cy="4053567"/>
          </a:xfrm>
          <a:prstGeom prst="rect">
            <a:avLst/>
          </a:prstGeo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39091" y="1236518"/>
            <a:ext cx="2922334" cy="523220"/>
          </a:xfrm>
          <a:prstGeom prst="rect">
            <a:avLst/>
          </a:prstGeom>
          <a:noFill/>
        </p:spPr>
        <p:txBody>
          <a:bodyPr wrap="square" rtlCol="0">
            <a:spAutoFit/>
          </a:bodyPr>
          <a:lstStyle/>
          <a:p>
            <a:r>
              <a:rPr lang="en-US" sz="2800" u="sng" dirty="0"/>
              <a:t>Upcoming Events</a:t>
            </a:r>
          </a:p>
        </p:txBody>
      </p:sp>
      <p:sp>
        <p:nvSpPr>
          <p:cNvPr id="21" name="TextBox 20"/>
          <p:cNvSpPr txBox="1"/>
          <p:nvPr/>
        </p:nvSpPr>
        <p:spPr>
          <a:xfrm>
            <a:off x="961157" y="4871371"/>
            <a:ext cx="2774374" cy="1569660"/>
          </a:xfrm>
          <a:prstGeom prst="rect">
            <a:avLst/>
          </a:prstGeom>
          <a:noFill/>
        </p:spPr>
        <p:txBody>
          <a:bodyPr wrap="square" rtlCol="0">
            <a:spAutoFit/>
          </a:bodyPr>
          <a:lstStyle/>
          <a:p>
            <a:r>
              <a:rPr lang="en-US" sz="2400" u="sng" dirty="0"/>
              <a:t>Event Dates</a:t>
            </a:r>
          </a:p>
          <a:p>
            <a:r>
              <a:rPr lang="en-US" i="1" dirty="0">
                <a:solidFill>
                  <a:schemeClr val="bg2">
                    <a:lumMod val="25000"/>
                  </a:schemeClr>
                </a:solidFill>
                <a:latin typeface="+mj-lt"/>
              </a:rPr>
              <a:t>Sept 2</a:t>
            </a:r>
            <a:r>
              <a:rPr lang="en-US" i="1" baseline="30000" dirty="0">
                <a:solidFill>
                  <a:schemeClr val="bg2">
                    <a:lumMod val="25000"/>
                  </a:schemeClr>
                </a:solidFill>
                <a:latin typeface="+mj-lt"/>
              </a:rPr>
              <a:t>nd</a:t>
            </a:r>
            <a:r>
              <a:rPr lang="en-US" i="1" dirty="0">
                <a:solidFill>
                  <a:schemeClr val="bg2">
                    <a:lumMod val="25000"/>
                  </a:schemeClr>
                </a:solidFill>
                <a:latin typeface="+mj-lt"/>
              </a:rPr>
              <a:t> 	event number 1</a:t>
            </a:r>
          </a:p>
          <a:p>
            <a:r>
              <a:rPr lang="en-US" i="1" dirty="0">
                <a:solidFill>
                  <a:schemeClr val="bg2">
                    <a:lumMod val="25000"/>
                  </a:schemeClr>
                </a:solidFill>
                <a:latin typeface="+mj-lt"/>
              </a:rPr>
              <a:t>Oct 21</a:t>
            </a:r>
            <a:r>
              <a:rPr lang="en-US" i="1" baseline="30000" dirty="0">
                <a:solidFill>
                  <a:schemeClr val="bg2">
                    <a:lumMod val="25000"/>
                  </a:schemeClr>
                </a:solidFill>
                <a:latin typeface="+mj-lt"/>
              </a:rPr>
              <a:t>st</a:t>
            </a:r>
            <a:r>
              <a:rPr lang="en-US" i="1" dirty="0">
                <a:solidFill>
                  <a:schemeClr val="bg2">
                    <a:lumMod val="25000"/>
                  </a:schemeClr>
                </a:solidFill>
                <a:latin typeface="+mj-lt"/>
              </a:rPr>
              <a:t>  	event number 2</a:t>
            </a:r>
          </a:p>
          <a:p>
            <a:r>
              <a:rPr lang="en-US" i="1" dirty="0">
                <a:solidFill>
                  <a:schemeClr val="bg2">
                    <a:lumMod val="25000"/>
                  </a:schemeClr>
                </a:solidFill>
                <a:latin typeface="+mj-lt"/>
              </a:rPr>
              <a:t>Nov 14</a:t>
            </a:r>
            <a:r>
              <a:rPr lang="en-US" i="1" baseline="30000" dirty="0">
                <a:solidFill>
                  <a:schemeClr val="bg2">
                    <a:lumMod val="25000"/>
                  </a:schemeClr>
                </a:solidFill>
                <a:latin typeface="+mj-lt"/>
              </a:rPr>
              <a:t>th</a:t>
            </a:r>
            <a:r>
              <a:rPr lang="en-US" i="1" dirty="0">
                <a:solidFill>
                  <a:schemeClr val="bg2">
                    <a:lumMod val="25000"/>
                  </a:schemeClr>
                </a:solidFill>
                <a:latin typeface="+mj-lt"/>
              </a:rPr>
              <a:t> 	event number 3</a:t>
            </a:r>
          </a:p>
          <a:p>
            <a:endParaRPr lang="en-US" i="1" dirty="0">
              <a:latin typeface="+mj-lt"/>
            </a:endParaRPr>
          </a:p>
        </p:txBody>
      </p:sp>
      <p:sp>
        <p:nvSpPr>
          <p:cNvPr id="22" name="TextBox 21"/>
          <p:cNvSpPr txBox="1"/>
          <p:nvPr/>
        </p:nvSpPr>
        <p:spPr>
          <a:xfrm>
            <a:off x="883226" y="1984908"/>
            <a:ext cx="2930237" cy="1569660"/>
          </a:xfrm>
          <a:prstGeom prst="rect">
            <a:avLst/>
          </a:prstGeom>
          <a:noFill/>
        </p:spPr>
        <p:txBody>
          <a:bodyPr wrap="square" rtlCol="0">
            <a:spAutoFit/>
          </a:bodyPr>
          <a:lstStyle/>
          <a:p>
            <a:r>
              <a:rPr lang="en-US" sz="2400" dirty="0"/>
              <a:t>Lorem Ipsum</a:t>
            </a:r>
          </a:p>
          <a:p>
            <a:r>
              <a:rPr lang="en-US" dirty="0">
                <a:solidFill>
                  <a:schemeClr val="bg2">
                    <a:lumMod val="25000"/>
                  </a:schemeClr>
                </a:solidFill>
                <a:latin typeface="+mj-lt"/>
              </a:rPr>
              <a:t>Lorem ipsum is simply dummy text of the printing industry. Click to replace. </a:t>
            </a:r>
            <a:endParaRPr lang="en-US" dirty="0">
              <a:solidFill>
                <a:schemeClr val="bg2">
                  <a:lumMod val="25000"/>
                </a:schemeClr>
              </a:solidFill>
              <a:latin typeface="+mj-lt"/>
              <a:cs typeface="Browallia New" panose="020B0604020202020204" pitchFamily="34" charset="-34"/>
            </a:endParaRPr>
          </a:p>
          <a:p>
            <a:endParaRPr lang="en-US" dirty="0"/>
          </a:p>
        </p:txBody>
      </p:sp>
      <p:sp>
        <p:nvSpPr>
          <p:cNvPr id="23" name="TextBox 22"/>
          <p:cNvSpPr txBox="1"/>
          <p:nvPr/>
        </p:nvSpPr>
        <p:spPr>
          <a:xfrm>
            <a:off x="883226" y="3335482"/>
            <a:ext cx="2930237" cy="1569660"/>
          </a:xfrm>
          <a:prstGeom prst="rect">
            <a:avLst/>
          </a:prstGeom>
          <a:noFill/>
        </p:spPr>
        <p:txBody>
          <a:bodyPr wrap="square" rtlCol="0">
            <a:spAutoFit/>
          </a:bodyPr>
          <a:lstStyle/>
          <a:p>
            <a:r>
              <a:rPr lang="en-US" sz="2400" dirty="0"/>
              <a:t>Lorem Ipsum</a:t>
            </a:r>
          </a:p>
          <a:p>
            <a:r>
              <a:rPr lang="en-US" dirty="0">
                <a:solidFill>
                  <a:schemeClr val="bg2">
                    <a:lumMod val="25000"/>
                  </a:schemeClr>
                </a:solidFill>
                <a:latin typeface="+mj-lt"/>
              </a:rPr>
              <a:t>Lorem ipsum is simply dummy text of the printing industry. Click to replace. </a:t>
            </a:r>
            <a:endParaRPr lang="en-US" dirty="0">
              <a:solidFill>
                <a:schemeClr val="bg2">
                  <a:lumMod val="25000"/>
                </a:schemeClr>
              </a:solidFill>
              <a:latin typeface="+mj-lt"/>
              <a:cs typeface="Browallia New" panose="020B0604020202020204" pitchFamily="34" charset="-34"/>
            </a:endParaRPr>
          </a:p>
          <a:p>
            <a:endParaRPr lang="en-US" dirty="0"/>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35264" y="3301711"/>
            <a:ext cx="3375280" cy="0"/>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35264" y="1901536"/>
            <a:ext cx="3375280" cy="10391"/>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35264" y="4671146"/>
            <a:ext cx="3375280" cy="0"/>
          </a:xfrm>
          <a:prstGeom prst="lin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754150" y="295106"/>
            <a:ext cx="4364195" cy="665324"/>
            <a:chOff x="754150" y="295106"/>
            <a:chExt cx="4364195" cy="665324"/>
          </a:xfrm>
        </p:grpSpPr>
        <p:sp>
          <p:nvSpPr>
            <p:cNvPr id="1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4" name="Picture 2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35213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3500"/>
                            </p:stCondLst>
                            <p:childTnLst>
                              <p:par>
                                <p:cTn id="27" presetID="1"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4000"/>
                            </p:stCondLst>
                            <p:childTnLst>
                              <p:par>
                                <p:cTn id="34" presetID="1" presetClass="entr" presetSubtype="0" fill="hold" nodeType="after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1" presetClass="entr" presetSubtype="0"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left)">
                                      <p:cBhvr>
                                        <p:cTn id="4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3002</TotalTime>
  <Words>1156</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Browallia New</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594</cp:revision>
  <dcterms:created xsi:type="dcterms:W3CDTF">2015-12-31T02:20:12Z</dcterms:created>
  <dcterms:modified xsi:type="dcterms:W3CDTF">2016-09-19T18:30:40Z</dcterms:modified>
</cp:coreProperties>
</file>