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0278" y="1816861"/>
            <a:ext cx="3200400" cy="3704138"/>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0278" y="2740467"/>
            <a:ext cx="3200400" cy="2554545"/>
          </a:xfrm>
          <a:prstGeom prst="rect">
            <a:avLst/>
          </a:prstGeom>
          <a:noFill/>
        </p:spPr>
        <p:txBody>
          <a:bodyPr wrap="square" rtlCol="0">
            <a:spAutoFit/>
          </a:bodyPr>
          <a:lstStyle/>
          <a:p>
            <a:r>
              <a:rPr lang="en-US" sz="1600" dirty="0">
                <a:solidFill>
                  <a:schemeClr val="bg2">
                    <a:lumMod val="10000"/>
                  </a:schemeClr>
                </a:solidFill>
              </a:rPr>
              <a:t>Lorem ipsum dolor sit amet, urna scelerisque, lacus wisi, congue suspendisse eget scelerisque in porta est, ipsum cras. Ornare sit elit, litora lacus ea. Lorem ipsum dolor sit amet, urna scelerisque, lacus wisi, congue suspendisse eget scelerisque in porta est, ipsum cras. Ornare sit elit, litora lacus ea</a:t>
            </a:r>
            <a:endParaRPr lang="en-US" sz="1600" dirty="0">
              <a:solidFill>
                <a:schemeClr val="bg2">
                  <a:lumMod val="10000"/>
                </a:schemeClr>
              </a:solidFill>
              <a:cs typeface="Estrangelo Edessa" panose="03080600000000000000" pitchFamily="66" charset="0"/>
            </a:endParaRPr>
          </a:p>
          <a:p>
            <a:endParaRPr lang="en-US" sz="1600" dirty="0">
              <a:solidFill>
                <a:schemeClr val="bg1"/>
              </a:solidFill>
              <a:latin typeface="+mj-lt"/>
              <a:cs typeface="Estrangelo Edessa" panose="03080600000000000000" pitchFamily="66" charset="0"/>
            </a:endParaRPr>
          </a:p>
        </p:txBody>
      </p:sp>
      <p:sp>
        <p:nvSpPr>
          <p:cNvPr id="28" name="Rectangle 27"/>
          <p:cNvSpPr/>
          <p:nvPr/>
        </p:nvSpPr>
        <p:spPr>
          <a:xfrm>
            <a:off x="4536699" y="1814712"/>
            <a:ext cx="3200400" cy="3704138"/>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8271641" y="1816860"/>
            <a:ext cx="3200400" cy="370199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4537682" y="2740467"/>
            <a:ext cx="3200400" cy="2308324"/>
          </a:xfrm>
          <a:prstGeom prst="rect">
            <a:avLst/>
          </a:prstGeom>
          <a:noFill/>
        </p:spPr>
        <p:txBody>
          <a:bodyPr wrap="square" rtlCol="0">
            <a:spAutoFit/>
          </a:bodyPr>
          <a:lstStyle/>
          <a:p>
            <a:r>
              <a:rPr lang="en-US" sz="1600" dirty="0">
                <a:solidFill>
                  <a:schemeClr val="bg2">
                    <a:lumMod val="10000"/>
                  </a:schemeClr>
                </a:solidFill>
              </a:rPr>
              <a:t>Lorem ipsum dolor sit amet, urna scelerisque, lacus wisi, congue suspendisse eget scelerisque in porta est, ipsum cras. Ornare sit elit, litora lacus ea. Lorem ipsum dolor sit amet, urna scelerisque, lacus wisi, congue suspendisse eget scelerisque in porta est, ipsum cras. Ornare sit elit, litora lacus ea</a:t>
            </a:r>
            <a:endParaRPr lang="en-US" sz="1600" dirty="0">
              <a:solidFill>
                <a:schemeClr val="bg2">
                  <a:lumMod val="10000"/>
                </a:schemeClr>
              </a:solidFill>
              <a:cs typeface="Estrangelo Edessa" panose="03080600000000000000" pitchFamily="66" charset="0"/>
            </a:endParaRPr>
          </a:p>
        </p:txBody>
      </p:sp>
      <p:sp>
        <p:nvSpPr>
          <p:cNvPr id="37" name="TextBox 36"/>
          <p:cNvSpPr txBox="1"/>
          <p:nvPr/>
        </p:nvSpPr>
        <p:spPr>
          <a:xfrm>
            <a:off x="8238902" y="2740467"/>
            <a:ext cx="3200400" cy="2308324"/>
          </a:xfrm>
          <a:prstGeom prst="rect">
            <a:avLst/>
          </a:prstGeom>
          <a:noFill/>
        </p:spPr>
        <p:txBody>
          <a:bodyPr wrap="square" rtlCol="0">
            <a:spAutoFit/>
          </a:bodyPr>
          <a:lstStyle/>
          <a:p>
            <a:r>
              <a:rPr lang="en-US" sz="1600" dirty="0">
                <a:solidFill>
                  <a:schemeClr val="bg2">
                    <a:lumMod val="10000"/>
                  </a:schemeClr>
                </a:solidFill>
              </a:rPr>
              <a:t>Lorem ipsum dolor sit amet, urna scelerisque, lacus wisi, congue suspendisse eget scelerisque in porta est, ipsum cras. Ornare sit elit, litora lacus ea. Lorem ipsum dolor sit amet, urna scelerisque, lacus wisi, congue suspendisse eget scelerisque in porta est, ipsum cras. Ornare sit elit, litora lacus ea</a:t>
            </a:r>
            <a:endParaRPr lang="en-US" sz="1600" dirty="0">
              <a:solidFill>
                <a:schemeClr val="bg2">
                  <a:lumMod val="10000"/>
                </a:schemeClr>
              </a:solidFill>
              <a:cs typeface="Estrangelo Edessa" panose="03080600000000000000" pitchFamily="66" charset="0"/>
            </a:endParaRPr>
          </a:p>
        </p:txBody>
      </p:sp>
      <p:sp>
        <p:nvSpPr>
          <p:cNvPr id="22" name="TextBox 21"/>
          <p:cNvSpPr txBox="1"/>
          <p:nvPr/>
        </p:nvSpPr>
        <p:spPr>
          <a:xfrm>
            <a:off x="780276" y="5520999"/>
            <a:ext cx="3200400" cy="830997"/>
          </a:xfrm>
          <a:prstGeom prst="rect">
            <a:avLst/>
          </a:prstGeom>
          <a:solidFill>
            <a:schemeClr val="tx1"/>
          </a:solidFill>
          <a:ln w="6350">
            <a:solidFill>
              <a:schemeClr val="bg1"/>
            </a:solidFill>
          </a:ln>
        </p:spPr>
        <p:txBody>
          <a:bodyPr wrap="square" rtlCol="0">
            <a:spAutoFit/>
          </a:bodyPr>
          <a:lstStyle/>
          <a:p>
            <a:pPr algn="ctr"/>
            <a:r>
              <a:rPr lang="en-US" sz="4800" b="1" dirty="0">
                <a:solidFill>
                  <a:schemeClr val="bg1"/>
                </a:solidFill>
                <a:latin typeface="Candara" panose="020E0502030303020204" pitchFamily="34" charset="0"/>
                <a:cs typeface="Estrangelo Edessa" panose="03080600000000000000" pitchFamily="66" charset="0"/>
              </a:rPr>
              <a:t>35% </a:t>
            </a:r>
            <a:r>
              <a:rPr lang="en-US" sz="2000" dirty="0">
                <a:solidFill>
                  <a:schemeClr val="bg1"/>
                </a:solidFill>
                <a:latin typeface="+mj-lt"/>
                <a:cs typeface="Estrangelo Edessa" panose="03080600000000000000" pitchFamily="66" charset="0"/>
              </a:rPr>
              <a:t>Completed</a:t>
            </a:r>
          </a:p>
        </p:txBody>
      </p:sp>
      <p:sp>
        <p:nvSpPr>
          <p:cNvPr id="26" name="TextBox 25"/>
          <p:cNvSpPr txBox="1"/>
          <p:nvPr/>
        </p:nvSpPr>
        <p:spPr>
          <a:xfrm>
            <a:off x="4534674" y="5518851"/>
            <a:ext cx="3200400" cy="830997"/>
          </a:xfrm>
          <a:prstGeom prst="rect">
            <a:avLst/>
          </a:prstGeom>
          <a:solidFill>
            <a:schemeClr val="tx1"/>
          </a:solidFill>
          <a:ln w="6350">
            <a:solidFill>
              <a:schemeClr val="bg1"/>
            </a:solidFill>
          </a:ln>
        </p:spPr>
        <p:txBody>
          <a:bodyPr wrap="square" rtlCol="0">
            <a:spAutoFit/>
          </a:bodyPr>
          <a:lstStyle/>
          <a:p>
            <a:pPr algn="ctr"/>
            <a:r>
              <a:rPr lang="en-US" sz="4800" b="1" dirty="0">
                <a:solidFill>
                  <a:schemeClr val="bg1"/>
                </a:solidFill>
                <a:latin typeface="Candara" panose="020E0502030303020204" pitchFamily="34" charset="0"/>
                <a:cs typeface="Estrangelo Edessa" panose="03080600000000000000" pitchFamily="66" charset="0"/>
              </a:rPr>
              <a:t>$217 </a:t>
            </a:r>
            <a:r>
              <a:rPr lang="en-US" sz="2000" dirty="0">
                <a:solidFill>
                  <a:schemeClr val="bg1"/>
                </a:solidFill>
                <a:latin typeface="+mj-lt"/>
                <a:cs typeface="Estrangelo Edessa" panose="03080600000000000000" pitchFamily="66" charset="0"/>
              </a:rPr>
              <a:t>Spent</a:t>
            </a:r>
          </a:p>
        </p:txBody>
      </p:sp>
      <p:sp>
        <p:nvSpPr>
          <p:cNvPr id="27" name="TextBox 26"/>
          <p:cNvSpPr txBox="1"/>
          <p:nvPr/>
        </p:nvSpPr>
        <p:spPr>
          <a:xfrm>
            <a:off x="8271639" y="5518850"/>
            <a:ext cx="3200400" cy="830997"/>
          </a:xfrm>
          <a:prstGeom prst="rect">
            <a:avLst/>
          </a:prstGeom>
          <a:solidFill>
            <a:schemeClr val="tx1"/>
          </a:solidFill>
          <a:ln w="6350">
            <a:solidFill>
              <a:schemeClr val="bg1"/>
            </a:solidFill>
          </a:ln>
        </p:spPr>
        <p:txBody>
          <a:bodyPr wrap="square" rtlCol="0">
            <a:spAutoFit/>
          </a:bodyPr>
          <a:lstStyle/>
          <a:p>
            <a:pPr algn="ctr"/>
            <a:r>
              <a:rPr lang="en-US" sz="4800" b="1" dirty="0">
                <a:solidFill>
                  <a:schemeClr val="bg1"/>
                </a:solidFill>
                <a:latin typeface="Candara" panose="020E0502030303020204" pitchFamily="34" charset="0"/>
                <a:cs typeface="Estrangelo Edessa" panose="03080600000000000000" pitchFamily="66" charset="0"/>
              </a:rPr>
              <a:t>123 </a:t>
            </a:r>
            <a:r>
              <a:rPr lang="en-US" sz="2000" dirty="0">
                <a:solidFill>
                  <a:schemeClr val="bg1"/>
                </a:solidFill>
                <a:latin typeface="+mj-lt"/>
                <a:cs typeface="Estrangelo Edessa" panose="03080600000000000000" pitchFamily="66" charset="0"/>
              </a:rPr>
              <a:t>Hours Worked</a:t>
            </a:r>
          </a:p>
        </p:txBody>
      </p:sp>
      <p:sp>
        <p:nvSpPr>
          <p:cNvPr id="24" name="Pentagon 6"/>
          <p:cNvSpPr/>
          <p:nvPr/>
        </p:nvSpPr>
        <p:spPr>
          <a:xfrm>
            <a:off x="780276" y="1493343"/>
            <a:ext cx="3464538" cy="691116"/>
          </a:xfrm>
          <a:custGeom>
            <a:avLst/>
            <a:gdLst>
              <a:gd name="connsiteX0" fmla="*/ 0 w 2732943"/>
              <a:gd name="connsiteY0" fmla="*/ 0 h 691116"/>
              <a:gd name="connsiteX1" fmla="*/ 2387385 w 2732943"/>
              <a:gd name="connsiteY1" fmla="*/ 0 h 691116"/>
              <a:gd name="connsiteX2" fmla="*/ 2732943 w 2732943"/>
              <a:gd name="connsiteY2" fmla="*/ 345558 h 691116"/>
              <a:gd name="connsiteX3" fmla="*/ 2387385 w 2732943"/>
              <a:gd name="connsiteY3" fmla="*/ 691116 h 691116"/>
              <a:gd name="connsiteX4" fmla="*/ 0 w 2732943"/>
              <a:gd name="connsiteY4" fmla="*/ 691116 h 691116"/>
              <a:gd name="connsiteX5" fmla="*/ 0 w 2732943"/>
              <a:gd name="connsiteY5" fmla="*/ 0 h 691116"/>
              <a:gd name="connsiteX0" fmla="*/ 0 w 2584087"/>
              <a:gd name="connsiteY0" fmla="*/ 0 h 691116"/>
              <a:gd name="connsiteX1" fmla="*/ 2387385 w 2584087"/>
              <a:gd name="connsiteY1" fmla="*/ 0 h 691116"/>
              <a:gd name="connsiteX2" fmla="*/ 2584087 w 2584087"/>
              <a:gd name="connsiteY2" fmla="*/ 356191 h 691116"/>
              <a:gd name="connsiteX3" fmla="*/ 2387385 w 2584087"/>
              <a:gd name="connsiteY3" fmla="*/ 691116 h 691116"/>
              <a:gd name="connsiteX4" fmla="*/ 0 w 2584087"/>
              <a:gd name="connsiteY4" fmla="*/ 691116 h 691116"/>
              <a:gd name="connsiteX5" fmla="*/ 0 w 2584087"/>
              <a:gd name="connsiteY5" fmla="*/ 0 h 691116"/>
              <a:gd name="connsiteX0" fmla="*/ 0 w 2584087"/>
              <a:gd name="connsiteY0" fmla="*/ 0 h 691116"/>
              <a:gd name="connsiteX1" fmla="*/ 485768 w 2584087"/>
              <a:gd name="connsiteY1" fmla="*/ 4349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465737 w 2584087"/>
              <a:gd name="connsiteY1" fmla="*/ 25614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75753 w 2584087"/>
              <a:gd name="connsiteY2" fmla="*/ 4349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4087" h="691116">
                <a:moveTo>
                  <a:pt x="0" y="0"/>
                </a:moveTo>
                <a:cubicBezTo>
                  <a:pt x="75119" y="4994"/>
                  <a:pt x="120190" y="169476"/>
                  <a:pt x="225357" y="153205"/>
                </a:cubicBezTo>
                <a:cubicBezTo>
                  <a:pt x="358901" y="181559"/>
                  <a:pt x="432351" y="71688"/>
                  <a:pt x="475753" y="4349"/>
                </a:cubicBezTo>
                <a:lnTo>
                  <a:pt x="2387385" y="0"/>
                </a:lnTo>
                <a:lnTo>
                  <a:pt x="2584087" y="356191"/>
                </a:lnTo>
                <a:lnTo>
                  <a:pt x="2387385" y="691116"/>
                </a:lnTo>
                <a:lnTo>
                  <a:pt x="0" y="691116"/>
                </a:lnTo>
                <a:lnTo>
                  <a:pt x="0" y="0"/>
                </a:lnTo>
                <a:close/>
              </a:path>
            </a:pathLst>
          </a:cu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Lorem Ipsum Dolor</a:t>
            </a:r>
          </a:p>
        </p:txBody>
      </p:sp>
      <p:sp>
        <p:nvSpPr>
          <p:cNvPr id="25" name="Pentagon 6"/>
          <p:cNvSpPr/>
          <p:nvPr/>
        </p:nvSpPr>
        <p:spPr>
          <a:xfrm>
            <a:off x="4542965" y="1493343"/>
            <a:ext cx="3464538" cy="691116"/>
          </a:xfrm>
          <a:custGeom>
            <a:avLst/>
            <a:gdLst>
              <a:gd name="connsiteX0" fmla="*/ 0 w 2732943"/>
              <a:gd name="connsiteY0" fmla="*/ 0 h 691116"/>
              <a:gd name="connsiteX1" fmla="*/ 2387385 w 2732943"/>
              <a:gd name="connsiteY1" fmla="*/ 0 h 691116"/>
              <a:gd name="connsiteX2" fmla="*/ 2732943 w 2732943"/>
              <a:gd name="connsiteY2" fmla="*/ 345558 h 691116"/>
              <a:gd name="connsiteX3" fmla="*/ 2387385 w 2732943"/>
              <a:gd name="connsiteY3" fmla="*/ 691116 h 691116"/>
              <a:gd name="connsiteX4" fmla="*/ 0 w 2732943"/>
              <a:gd name="connsiteY4" fmla="*/ 691116 h 691116"/>
              <a:gd name="connsiteX5" fmla="*/ 0 w 2732943"/>
              <a:gd name="connsiteY5" fmla="*/ 0 h 691116"/>
              <a:gd name="connsiteX0" fmla="*/ 0 w 2584087"/>
              <a:gd name="connsiteY0" fmla="*/ 0 h 691116"/>
              <a:gd name="connsiteX1" fmla="*/ 2387385 w 2584087"/>
              <a:gd name="connsiteY1" fmla="*/ 0 h 691116"/>
              <a:gd name="connsiteX2" fmla="*/ 2584087 w 2584087"/>
              <a:gd name="connsiteY2" fmla="*/ 356191 h 691116"/>
              <a:gd name="connsiteX3" fmla="*/ 2387385 w 2584087"/>
              <a:gd name="connsiteY3" fmla="*/ 691116 h 691116"/>
              <a:gd name="connsiteX4" fmla="*/ 0 w 2584087"/>
              <a:gd name="connsiteY4" fmla="*/ 691116 h 691116"/>
              <a:gd name="connsiteX5" fmla="*/ 0 w 2584087"/>
              <a:gd name="connsiteY5" fmla="*/ 0 h 691116"/>
              <a:gd name="connsiteX0" fmla="*/ 0 w 2584087"/>
              <a:gd name="connsiteY0" fmla="*/ 0 h 691116"/>
              <a:gd name="connsiteX1" fmla="*/ 485768 w 2584087"/>
              <a:gd name="connsiteY1" fmla="*/ 4349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465737 w 2584087"/>
              <a:gd name="connsiteY1" fmla="*/ 25614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75753 w 2584087"/>
              <a:gd name="connsiteY2" fmla="*/ 4349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4087" h="691116">
                <a:moveTo>
                  <a:pt x="0" y="0"/>
                </a:moveTo>
                <a:cubicBezTo>
                  <a:pt x="75119" y="4994"/>
                  <a:pt x="120190" y="169476"/>
                  <a:pt x="225357" y="153205"/>
                </a:cubicBezTo>
                <a:cubicBezTo>
                  <a:pt x="358901" y="181559"/>
                  <a:pt x="432351" y="71688"/>
                  <a:pt x="475753" y="4349"/>
                </a:cubicBezTo>
                <a:lnTo>
                  <a:pt x="2387385" y="0"/>
                </a:lnTo>
                <a:lnTo>
                  <a:pt x="2584087" y="356191"/>
                </a:lnTo>
                <a:lnTo>
                  <a:pt x="2387385" y="691116"/>
                </a:lnTo>
                <a:lnTo>
                  <a:pt x="0" y="691116"/>
                </a:lnTo>
                <a:lnTo>
                  <a:pt x="0" y="0"/>
                </a:lnTo>
                <a:close/>
              </a:path>
            </a:pathLst>
          </a:cu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Lorem Ipsum Dolor</a:t>
            </a:r>
          </a:p>
        </p:txBody>
      </p:sp>
      <p:sp>
        <p:nvSpPr>
          <p:cNvPr id="29" name="Pentagon 6"/>
          <p:cNvSpPr/>
          <p:nvPr/>
        </p:nvSpPr>
        <p:spPr>
          <a:xfrm>
            <a:off x="8271639" y="1493343"/>
            <a:ext cx="3464538" cy="691116"/>
          </a:xfrm>
          <a:custGeom>
            <a:avLst/>
            <a:gdLst>
              <a:gd name="connsiteX0" fmla="*/ 0 w 2732943"/>
              <a:gd name="connsiteY0" fmla="*/ 0 h 691116"/>
              <a:gd name="connsiteX1" fmla="*/ 2387385 w 2732943"/>
              <a:gd name="connsiteY1" fmla="*/ 0 h 691116"/>
              <a:gd name="connsiteX2" fmla="*/ 2732943 w 2732943"/>
              <a:gd name="connsiteY2" fmla="*/ 345558 h 691116"/>
              <a:gd name="connsiteX3" fmla="*/ 2387385 w 2732943"/>
              <a:gd name="connsiteY3" fmla="*/ 691116 h 691116"/>
              <a:gd name="connsiteX4" fmla="*/ 0 w 2732943"/>
              <a:gd name="connsiteY4" fmla="*/ 691116 h 691116"/>
              <a:gd name="connsiteX5" fmla="*/ 0 w 2732943"/>
              <a:gd name="connsiteY5" fmla="*/ 0 h 691116"/>
              <a:gd name="connsiteX0" fmla="*/ 0 w 2584087"/>
              <a:gd name="connsiteY0" fmla="*/ 0 h 691116"/>
              <a:gd name="connsiteX1" fmla="*/ 2387385 w 2584087"/>
              <a:gd name="connsiteY1" fmla="*/ 0 h 691116"/>
              <a:gd name="connsiteX2" fmla="*/ 2584087 w 2584087"/>
              <a:gd name="connsiteY2" fmla="*/ 356191 h 691116"/>
              <a:gd name="connsiteX3" fmla="*/ 2387385 w 2584087"/>
              <a:gd name="connsiteY3" fmla="*/ 691116 h 691116"/>
              <a:gd name="connsiteX4" fmla="*/ 0 w 2584087"/>
              <a:gd name="connsiteY4" fmla="*/ 691116 h 691116"/>
              <a:gd name="connsiteX5" fmla="*/ 0 w 2584087"/>
              <a:gd name="connsiteY5" fmla="*/ 0 h 691116"/>
              <a:gd name="connsiteX0" fmla="*/ 0 w 2584087"/>
              <a:gd name="connsiteY0" fmla="*/ 0 h 691116"/>
              <a:gd name="connsiteX1" fmla="*/ 485768 w 2584087"/>
              <a:gd name="connsiteY1" fmla="*/ 4349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465737 w 2584087"/>
              <a:gd name="connsiteY1" fmla="*/ 25614 h 691116"/>
              <a:gd name="connsiteX2" fmla="*/ 2387385 w 2584087"/>
              <a:gd name="connsiteY2" fmla="*/ 0 h 691116"/>
              <a:gd name="connsiteX3" fmla="*/ 2584087 w 2584087"/>
              <a:gd name="connsiteY3" fmla="*/ 356191 h 691116"/>
              <a:gd name="connsiteX4" fmla="*/ 2387385 w 2584087"/>
              <a:gd name="connsiteY4" fmla="*/ 691116 h 691116"/>
              <a:gd name="connsiteX5" fmla="*/ 0 w 2584087"/>
              <a:gd name="connsiteY5" fmla="*/ 691116 h 691116"/>
              <a:gd name="connsiteX6" fmla="*/ 0 w 2584087"/>
              <a:gd name="connsiteY6"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15341 w 2584087"/>
              <a:gd name="connsiteY1" fmla="*/ 131940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65737 w 2584087"/>
              <a:gd name="connsiteY2" fmla="*/ 25614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 name="connsiteX0" fmla="*/ 0 w 2584087"/>
              <a:gd name="connsiteY0" fmla="*/ 0 h 691116"/>
              <a:gd name="connsiteX1" fmla="*/ 225357 w 2584087"/>
              <a:gd name="connsiteY1" fmla="*/ 153205 h 691116"/>
              <a:gd name="connsiteX2" fmla="*/ 475753 w 2584087"/>
              <a:gd name="connsiteY2" fmla="*/ 4349 h 691116"/>
              <a:gd name="connsiteX3" fmla="*/ 2387385 w 2584087"/>
              <a:gd name="connsiteY3" fmla="*/ 0 h 691116"/>
              <a:gd name="connsiteX4" fmla="*/ 2584087 w 2584087"/>
              <a:gd name="connsiteY4" fmla="*/ 356191 h 691116"/>
              <a:gd name="connsiteX5" fmla="*/ 2387385 w 2584087"/>
              <a:gd name="connsiteY5" fmla="*/ 691116 h 691116"/>
              <a:gd name="connsiteX6" fmla="*/ 0 w 2584087"/>
              <a:gd name="connsiteY6" fmla="*/ 691116 h 691116"/>
              <a:gd name="connsiteX7" fmla="*/ 0 w 2584087"/>
              <a:gd name="connsiteY7" fmla="*/ 0 h 69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4087" h="691116">
                <a:moveTo>
                  <a:pt x="0" y="0"/>
                </a:moveTo>
                <a:cubicBezTo>
                  <a:pt x="75119" y="4994"/>
                  <a:pt x="120190" y="169476"/>
                  <a:pt x="225357" y="153205"/>
                </a:cubicBezTo>
                <a:cubicBezTo>
                  <a:pt x="358901" y="181559"/>
                  <a:pt x="432351" y="71688"/>
                  <a:pt x="475753" y="4349"/>
                </a:cubicBezTo>
                <a:lnTo>
                  <a:pt x="2387385" y="0"/>
                </a:lnTo>
                <a:lnTo>
                  <a:pt x="2584087" y="356191"/>
                </a:lnTo>
                <a:lnTo>
                  <a:pt x="2387385" y="691116"/>
                </a:lnTo>
                <a:lnTo>
                  <a:pt x="0" y="691116"/>
                </a:lnTo>
                <a:lnTo>
                  <a:pt x="0" y="0"/>
                </a:lnTo>
                <a:close/>
              </a:path>
            </a:pathLst>
          </a:cu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Lorem Ipsum Dolor</a:t>
            </a:r>
          </a:p>
        </p:txBody>
      </p:sp>
      <p:sp>
        <p:nvSpPr>
          <p:cNvPr id="30" name="Oval 29"/>
          <p:cNvSpPr/>
          <p:nvPr/>
        </p:nvSpPr>
        <p:spPr>
          <a:xfrm>
            <a:off x="8277335" y="1068605"/>
            <a:ext cx="640080" cy="640080"/>
          </a:xfrm>
          <a:prstGeom prst="ellips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C</a:t>
            </a:r>
          </a:p>
        </p:txBody>
      </p:sp>
      <p:sp>
        <p:nvSpPr>
          <p:cNvPr id="38" name="Oval 37"/>
          <p:cNvSpPr/>
          <p:nvPr/>
        </p:nvSpPr>
        <p:spPr>
          <a:xfrm>
            <a:off x="4542965" y="1068605"/>
            <a:ext cx="640080" cy="640080"/>
          </a:xfrm>
          <a:prstGeom prst="ellips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B</a:t>
            </a:r>
          </a:p>
        </p:txBody>
      </p:sp>
      <p:sp>
        <p:nvSpPr>
          <p:cNvPr id="39" name="Oval 38"/>
          <p:cNvSpPr/>
          <p:nvPr/>
        </p:nvSpPr>
        <p:spPr>
          <a:xfrm>
            <a:off x="797709" y="1068605"/>
            <a:ext cx="640080" cy="640080"/>
          </a:xfrm>
          <a:prstGeom prst="ellips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A</a:t>
            </a:r>
          </a:p>
        </p:txBody>
      </p:sp>
      <p:grpSp>
        <p:nvGrpSpPr>
          <p:cNvPr id="20" name="Group 19"/>
          <p:cNvGrpSpPr/>
          <p:nvPr/>
        </p:nvGrpSpPr>
        <p:grpSpPr>
          <a:xfrm>
            <a:off x="754150" y="295106"/>
            <a:ext cx="4364195" cy="665324"/>
            <a:chOff x="754150" y="295106"/>
            <a:chExt cx="4364195" cy="665324"/>
          </a:xfrm>
        </p:grpSpPr>
        <p:sp>
          <p:nvSpPr>
            <p:cNvPr id="21"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283552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500" fill="hold"/>
                                        <p:tgtEl>
                                          <p:spTgt spid="39"/>
                                        </p:tgtEl>
                                        <p:attrNameLst>
                                          <p:attrName>ppt_w</p:attrName>
                                        </p:attrNameLst>
                                      </p:cBhvr>
                                      <p:tavLst>
                                        <p:tav tm="0">
                                          <p:val>
                                            <p:fltVal val="0"/>
                                          </p:val>
                                        </p:tav>
                                        <p:tav tm="100000">
                                          <p:val>
                                            <p:strVal val="#ppt_w"/>
                                          </p:val>
                                        </p:tav>
                                      </p:tavLst>
                                    </p:anim>
                                    <p:anim calcmode="lin" valueType="num">
                                      <p:cBhvr>
                                        <p:cTn id="8" dur="500" fill="hold"/>
                                        <p:tgtEl>
                                          <p:spTgt spid="39"/>
                                        </p:tgtEl>
                                        <p:attrNameLst>
                                          <p:attrName>ppt_h</p:attrName>
                                        </p:attrNameLst>
                                      </p:cBhvr>
                                      <p:tavLst>
                                        <p:tav tm="0">
                                          <p:val>
                                            <p:fltVal val="0"/>
                                          </p:val>
                                        </p:tav>
                                        <p:tav tm="100000">
                                          <p:val>
                                            <p:strVal val="#ppt_h"/>
                                          </p:val>
                                        </p:tav>
                                      </p:tavLst>
                                    </p:anim>
                                    <p:animEffect transition="in" filter="fade">
                                      <p:cBhvr>
                                        <p:cTn id="9" dur="500"/>
                                        <p:tgtEl>
                                          <p:spTgt spid="39"/>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wipe(left)">
                                      <p:cBhvr>
                                        <p:cTn id="13" dur="500"/>
                                        <p:tgtEl>
                                          <p:spTgt spid="24"/>
                                        </p:tgtEl>
                                      </p:cBhvr>
                                    </p:animEffect>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par>
                          <p:cTn id="18" fill="hold">
                            <p:stCondLst>
                              <p:cond delay="1500"/>
                            </p:stCondLst>
                            <p:childTnLst>
                              <p:par>
                                <p:cTn id="19" presetID="22" presetClass="entr" presetSubtype="1"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wipe(up)">
                                      <p:cBhvr>
                                        <p:cTn id="21" dur="500"/>
                                        <p:tgtEl>
                                          <p:spTgt spid="22"/>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p:cTn id="25" dur="500" fill="hold"/>
                                        <p:tgtEl>
                                          <p:spTgt spid="38"/>
                                        </p:tgtEl>
                                        <p:attrNameLst>
                                          <p:attrName>ppt_w</p:attrName>
                                        </p:attrNameLst>
                                      </p:cBhvr>
                                      <p:tavLst>
                                        <p:tav tm="0">
                                          <p:val>
                                            <p:fltVal val="0"/>
                                          </p:val>
                                        </p:tav>
                                        <p:tav tm="100000">
                                          <p:val>
                                            <p:strVal val="#ppt_w"/>
                                          </p:val>
                                        </p:tav>
                                      </p:tavLst>
                                    </p:anim>
                                    <p:anim calcmode="lin" valueType="num">
                                      <p:cBhvr>
                                        <p:cTn id="26" dur="500" fill="hold"/>
                                        <p:tgtEl>
                                          <p:spTgt spid="38"/>
                                        </p:tgtEl>
                                        <p:attrNameLst>
                                          <p:attrName>ppt_h</p:attrName>
                                        </p:attrNameLst>
                                      </p:cBhvr>
                                      <p:tavLst>
                                        <p:tav tm="0">
                                          <p:val>
                                            <p:fltVal val="0"/>
                                          </p:val>
                                        </p:tav>
                                        <p:tav tm="100000">
                                          <p:val>
                                            <p:strVal val="#ppt_h"/>
                                          </p:val>
                                        </p:tav>
                                      </p:tavLst>
                                    </p:anim>
                                    <p:animEffect transition="in" filter="fade">
                                      <p:cBhvr>
                                        <p:cTn id="27" dur="500"/>
                                        <p:tgtEl>
                                          <p:spTgt spid="38"/>
                                        </p:tgtEl>
                                      </p:cBhvr>
                                    </p:animEffect>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wipe(left)">
                                      <p:cBhvr>
                                        <p:cTn id="31" dur="500"/>
                                        <p:tgtEl>
                                          <p:spTgt spid="25"/>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wipe(up)">
                                      <p:cBhvr>
                                        <p:cTn id="35" dur="500"/>
                                        <p:tgtEl>
                                          <p:spTgt spid="28"/>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up)">
                                      <p:cBhvr>
                                        <p:cTn id="39" dur="500"/>
                                        <p:tgtEl>
                                          <p:spTgt spid="26"/>
                                        </p:tgtEl>
                                      </p:cBhvr>
                                    </p:animEffect>
                                  </p:childTnLst>
                                </p:cTn>
                              </p:par>
                            </p:childTnLst>
                          </p:cTn>
                        </p:par>
                        <p:par>
                          <p:cTn id="40" fill="hold">
                            <p:stCondLst>
                              <p:cond delay="4000"/>
                            </p:stCondLst>
                            <p:childTnLst>
                              <p:par>
                                <p:cTn id="41" presetID="53" presetClass="entr" presetSubtype="16"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p:cTn id="43" dur="500" fill="hold"/>
                                        <p:tgtEl>
                                          <p:spTgt spid="30"/>
                                        </p:tgtEl>
                                        <p:attrNameLst>
                                          <p:attrName>ppt_w</p:attrName>
                                        </p:attrNameLst>
                                      </p:cBhvr>
                                      <p:tavLst>
                                        <p:tav tm="0">
                                          <p:val>
                                            <p:fltVal val="0"/>
                                          </p:val>
                                        </p:tav>
                                        <p:tav tm="100000">
                                          <p:val>
                                            <p:strVal val="#ppt_w"/>
                                          </p:val>
                                        </p:tav>
                                      </p:tavLst>
                                    </p:anim>
                                    <p:anim calcmode="lin" valueType="num">
                                      <p:cBhvr>
                                        <p:cTn id="44" dur="500" fill="hold"/>
                                        <p:tgtEl>
                                          <p:spTgt spid="30"/>
                                        </p:tgtEl>
                                        <p:attrNameLst>
                                          <p:attrName>ppt_h</p:attrName>
                                        </p:attrNameLst>
                                      </p:cBhvr>
                                      <p:tavLst>
                                        <p:tav tm="0">
                                          <p:val>
                                            <p:fltVal val="0"/>
                                          </p:val>
                                        </p:tav>
                                        <p:tav tm="100000">
                                          <p:val>
                                            <p:strVal val="#ppt_h"/>
                                          </p:val>
                                        </p:tav>
                                      </p:tavLst>
                                    </p:anim>
                                    <p:animEffect transition="in" filter="fade">
                                      <p:cBhvr>
                                        <p:cTn id="45" dur="500"/>
                                        <p:tgtEl>
                                          <p:spTgt spid="30"/>
                                        </p:tgtEl>
                                      </p:cBhvr>
                                    </p:animEffect>
                                  </p:childTnLst>
                                </p:cTn>
                              </p:par>
                            </p:childTnLst>
                          </p:cTn>
                        </p:par>
                        <p:par>
                          <p:cTn id="46" fill="hold">
                            <p:stCondLst>
                              <p:cond delay="4500"/>
                            </p:stCondLst>
                            <p:childTnLst>
                              <p:par>
                                <p:cTn id="47" presetID="22" presetClass="entr" presetSubtype="8"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left)">
                                      <p:cBhvr>
                                        <p:cTn id="49" dur="500"/>
                                        <p:tgtEl>
                                          <p:spTgt spid="29"/>
                                        </p:tgtEl>
                                      </p:cBhvr>
                                    </p:animEffect>
                                  </p:childTnLst>
                                </p:cTn>
                              </p:par>
                            </p:childTnLst>
                          </p:cTn>
                        </p:par>
                        <p:par>
                          <p:cTn id="50" fill="hold">
                            <p:stCondLst>
                              <p:cond delay="5000"/>
                            </p:stCondLst>
                            <p:childTnLst>
                              <p:par>
                                <p:cTn id="51" presetID="22" presetClass="entr" presetSubtype="1" fill="hold" grpId="0"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wipe(up)">
                                      <p:cBhvr>
                                        <p:cTn id="53" dur="500"/>
                                        <p:tgtEl>
                                          <p:spTgt spid="31"/>
                                        </p:tgtEl>
                                      </p:cBhvr>
                                    </p:animEffect>
                                  </p:childTnLst>
                                </p:cTn>
                              </p:par>
                            </p:childTnLst>
                          </p:cTn>
                        </p:par>
                        <p:par>
                          <p:cTn id="54" fill="hold">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up)">
                                      <p:cBhvr>
                                        <p:cTn id="5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8" grpId="0" animBg="1"/>
      <p:bldP spid="31" grpId="0" animBg="1"/>
      <p:bldP spid="22" grpId="0" animBg="1"/>
      <p:bldP spid="26" grpId="0" animBg="1"/>
      <p:bldP spid="27" grpId="0" animBg="1"/>
      <p:bldP spid="24" grpId="0" animBg="1"/>
      <p:bldP spid="25" grpId="0" animBg="1"/>
      <p:bldP spid="29" grpId="0" animBg="1"/>
      <p:bldP spid="30" grpId="0" animBg="1"/>
      <p:bldP spid="38" grpId="0" animBg="1"/>
      <p:bldP spid="39"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2979</TotalTime>
  <Words>1320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591</cp:revision>
  <dcterms:created xsi:type="dcterms:W3CDTF">2015-12-31T02:20:12Z</dcterms:created>
  <dcterms:modified xsi:type="dcterms:W3CDTF">2016-09-19T18:07:12Z</dcterms:modified>
</cp:coreProperties>
</file>