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301"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90" d="100"/>
          <a:sy n="90" d="100"/>
        </p:scale>
        <p:origin x="144" y="48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8A03FD-669F-475F-B08E-D2CB64605A77}" type="slidenum">
              <a:rPr lang="en-US" smtClean="0"/>
              <a:t>1</a:t>
            </a:fld>
            <a:endParaRPr lang="en-US"/>
          </a:p>
        </p:txBody>
      </p:sp>
    </p:spTree>
    <p:extLst>
      <p:ext uri="{BB962C8B-B14F-4D97-AF65-F5344CB8AC3E}">
        <p14:creationId xmlns:p14="http://schemas.microsoft.com/office/powerpoint/2010/main" val="15294541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p:cNvSpPr/>
          <p:nvPr/>
        </p:nvSpPr>
        <p:spPr>
          <a:xfrm>
            <a:off x="2384" y="7984"/>
            <a:ext cx="12189616" cy="3540642"/>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1718697" y="6653311"/>
            <a:ext cx="329610" cy="107722"/>
          </a:xfrm>
          <a:prstGeom prst="rect">
            <a:avLst/>
          </a:prstGeom>
          <a:noFill/>
        </p:spPr>
        <p:txBody>
          <a:bodyPr wrap="square" rtlCol="0">
            <a:spAutoFit/>
          </a:bodyPr>
          <a:lstStyle/>
          <a:p>
            <a:r>
              <a:rPr lang="en-US" sz="100" dirty="0">
                <a:solidFill>
                  <a:schemeClr val="bg1">
                    <a:lumMod val="75000"/>
                  </a:schemeClr>
                </a:solidFill>
                <a:hlinkClick r:id="rId4"/>
              </a:rPr>
              <a:t>Free PowerPoint Templates</a:t>
            </a:r>
            <a:endParaRPr lang="en-US" sz="100" dirty="0">
              <a:solidFill>
                <a:schemeClr val="bg1">
                  <a:lumMod val="75000"/>
                </a:schemeClr>
              </a:solidFill>
            </a:endParaRPr>
          </a:p>
        </p:txBody>
      </p:sp>
      <p:sp>
        <p:nvSpPr>
          <p:cNvPr id="25" name="Rectangle 24"/>
          <p:cNvSpPr/>
          <p:nvPr/>
        </p:nvSpPr>
        <p:spPr>
          <a:xfrm>
            <a:off x="2384" y="3317358"/>
            <a:ext cx="12189616" cy="3540642"/>
          </a:xfrm>
          <a:prstGeom prst="rect">
            <a:avLst/>
          </a:prstGeom>
          <a:solidFill>
            <a:schemeClr val="bg2">
              <a:lumMod val="1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248463" y="3745714"/>
            <a:ext cx="2513919" cy="2683929"/>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2">
                    <a:lumMod val="25000"/>
                  </a:schemeClr>
                </a:solidFill>
              </a:rPr>
              <a:t>Lorem ipsum dolor sit amet, urna scelerisque, lacus wisi, congue suspendisse eget scelerisque in porta est, ipsum cras. Ornare sit elit, litora lacus ea</a:t>
            </a:r>
            <a:endParaRPr lang="en-US" sz="1600" dirty="0">
              <a:solidFill>
                <a:schemeClr val="bg2">
                  <a:lumMod val="25000"/>
                </a:schemeClr>
              </a:solidFill>
              <a:cs typeface="Estrangelo Edessa" panose="03080600000000000000" pitchFamily="66" charset="0"/>
            </a:endParaRPr>
          </a:p>
        </p:txBody>
      </p:sp>
      <p:sp>
        <p:nvSpPr>
          <p:cNvPr id="7" name="Pentagon 6"/>
          <p:cNvSpPr/>
          <p:nvPr/>
        </p:nvSpPr>
        <p:spPr>
          <a:xfrm>
            <a:off x="251460" y="2962694"/>
            <a:ext cx="2743200" cy="691116"/>
          </a:xfrm>
          <a:custGeom>
            <a:avLst/>
            <a:gdLst>
              <a:gd name="connsiteX0" fmla="*/ 0 w 2732943"/>
              <a:gd name="connsiteY0" fmla="*/ 0 h 691116"/>
              <a:gd name="connsiteX1" fmla="*/ 2387385 w 2732943"/>
              <a:gd name="connsiteY1" fmla="*/ 0 h 691116"/>
              <a:gd name="connsiteX2" fmla="*/ 2732943 w 2732943"/>
              <a:gd name="connsiteY2" fmla="*/ 345558 h 691116"/>
              <a:gd name="connsiteX3" fmla="*/ 2387385 w 2732943"/>
              <a:gd name="connsiteY3" fmla="*/ 691116 h 691116"/>
              <a:gd name="connsiteX4" fmla="*/ 0 w 2732943"/>
              <a:gd name="connsiteY4" fmla="*/ 691116 h 691116"/>
              <a:gd name="connsiteX5" fmla="*/ 0 w 2732943"/>
              <a:gd name="connsiteY5" fmla="*/ 0 h 691116"/>
              <a:gd name="connsiteX0" fmla="*/ 0 w 2584087"/>
              <a:gd name="connsiteY0" fmla="*/ 0 h 691116"/>
              <a:gd name="connsiteX1" fmla="*/ 2387385 w 2584087"/>
              <a:gd name="connsiteY1" fmla="*/ 0 h 691116"/>
              <a:gd name="connsiteX2" fmla="*/ 2584087 w 2584087"/>
              <a:gd name="connsiteY2" fmla="*/ 356191 h 691116"/>
              <a:gd name="connsiteX3" fmla="*/ 2387385 w 2584087"/>
              <a:gd name="connsiteY3" fmla="*/ 691116 h 691116"/>
              <a:gd name="connsiteX4" fmla="*/ 0 w 2584087"/>
              <a:gd name="connsiteY4" fmla="*/ 691116 h 691116"/>
              <a:gd name="connsiteX5" fmla="*/ 0 w 2584087"/>
              <a:gd name="connsiteY5" fmla="*/ 0 h 691116"/>
              <a:gd name="connsiteX0" fmla="*/ 0 w 2584087"/>
              <a:gd name="connsiteY0" fmla="*/ 0 h 691116"/>
              <a:gd name="connsiteX1" fmla="*/ 485768 w 2584087"/>
              <a:gd name="connsiteY1" fmla="*/ 4349 h 691116"/>
              <a:gd name="connsiteX2" fmla="*/ 2387385 w 2584087"/>
              <a:gd name="connsiteY2" fmla="*/ 0 h 691116"/>
              <a:gd name="connsiteX3" fmla="*/ 2584087 w 2584087"/>
              <a:gd name="connsiteY3" fmla="*/ 356191 h 691116"/>
              <a:gd name="connsiteX4" fmla="*/ 2387385 w 2584087"/>
              <a:gd name="connsiteY4" fmla="*/ 691116 h 691116"/>
              <a:gd name="connsiteX5" fmla="*/ 0 w 2584087"/>
              <a:gd name="connsiteY5" fmla="*/ 691116 h 691116"/>
              <a:gd name="connsiteX6" fmla="*/ 0 w 2584087"/>
              <a:gd name="connsiteY6" fmla="*/ 0 h 691116"/>
              <a:gd name="connsiteX0" fmla="*/ 0 w 2584087"/>
              <a:gd name="connsiteY0" fmla="*/ 0 h 691116"/>
              <a:gd name="connsiteX1" fmla="*/ 465737 w 2584087"/>
              <a:gd name="connsiteY1" fmla="*/ 25614 h 691116"/>
              <a:gd name="connsiteX2" fmla="*/ 2387385 w 2584087"/>
              <a:gd name="connsiteY2" fmla="*/ 0 h 691116"/>
              <a:gd name="connsiteX3" fmla="*/ 2584087 w 2584087"/>
              <a:gd name="connsiteY3" fmla="*/ 356191 h 691116"/>
              <a:gd name="connsiteX4" fmla="*/ 2387385 w 2584087"/>
              <a:gd name="connsiteY4" fmla="*/ 691116 h 691116"/>
              <a:gd name="connsiteX5" fmla="*/ 0 w 2584087"/>
              <a:gd name="connsiteY5" fmla="*/ 691116 h 691116"/>
              <a:gd name="connsiteX6" fmla="*/ 0 w 2584087"/>
              <a:gd name="connsiteY6" fmla="*/ 0 h 691116"/>
              <a:gd name="connsiteX0" fmla="*/ 0 w 2584087"/>
              <a:gd name="connsiteY0" fmla="*/ 0 h 691116"/>
              <a:gd name="connsiteX1" fmla="*/ 215341 w 2584087"/>
              <a:gd name="connsiteY1" fmla="*/ 131940 h 691116"/>
              <a:gd name="connsiteX2" fmla="*/ 465737 w 2584087"/>
              <a:gd name="connsiteY2" fmla="*/ 25614 h 691116"/>
              <a:gd name="connsiteX3" fmla="*/ 2387385 w 2584087"/>
              <a:gd name="connsiteY3" fmla="*/ 0 h 691116"/>
              <a:gd name="connsiteX4" fmla="*/ 2584087 w 2584087"/>
              <a:gd name="connsiteY4" fmla="*/ 356191 h 691116"/>
              <a:gd name="connsiteX5" fmla="*/ 2387385 w 2584087"/>
              <a:gd name="connsiteY5" fmla="*/ 691116 h 691116"/>
              <a:gd name="connsiteX6" fmla="*/ 0 w 2584087"/>
              <a:gd name="connsiteY6" fmla="*/ 691116 h 691116"/>
              <a:gd name="connsiteX7" fmla="*/ 0 w 2584087"/>
              <a:gd name="connsiteY7" fmla="*/ 0 h 691116"/>
              <a:gd name="connsiteX0" fmla="*/ 0 w 2584087"/>
              <a:gd name="connsiteY0" fmla="*/ 0 h 691116"/>
              <a:gd name="connsiteX1" fmla="*/ 215341 w 2584087"/>
              <a:gd name="connsiteY1" fmla="*/ 131940 h 691116"/>
              <a:gd name="connsiteX2" fmla="*/ 465737 w 2584087"/>
              <a:gd name="connsiteY2" fmla="*/ 25614 h 691116"/>
              <a:gd name="connsiteX3" fmla="*/ 2387385 w 2584087"/>
              <a:gd name="connsiteY3" fmla="*/ 0 h 691116"/>
              <a:gd name="connsiteX4" fmla="*/ 2584087 w 2584087"/>
              <a:gd name="connsiteY4" fmla="*/ 356191 h 691116"/>
              <a:gd name="connsiteX5" fmla="*/ 2387385 w 2584087"/>
              <a:gd name="connsiteY5" fmla="*/ 691116 h 691116"/>
              <a:gd name="connsiteX6" fmla="*/ 0 w 2584087"/>
              <a:gd name="connsiteY6" fmla="*/ 691116 h 691116"/>
              <a:gd name="connsiteX7" fmla="*/ 0 w 2584087"/>
              <a:gd name="connsiteY7" fmla="*/ 0 h 691116"/>
              <a:gd name="connsiteX0" fmla="*/ 0 w 2584087"/>
              <a:gd name="connsiteY0" fmla="*/ 0 h 691116"/>
              <a:gd name="connsiteX1" fmla="*/ 225357 w 2584087"/>
              <a:gd name="connsiteY1" fmla="*/ 153205 h 691116"/>
              <a:gd name="connsiteX2" fmla="*/ 465737 w 2584087"/>
              <a:gd name="connsiteY2" fmla="*/ 25614 h 691116"/>
              <a:gd name="connsiteX3" fmla="*/ 2387385 w 2584087"/>
              <a:gd name="connsiteY3" fmla="*/ 0 h 691116"/>
              <a:gd name="connsiteX4" fmla="*/ 2584087 w 2584087"/>
              <a:gd name="connsiteY4" fmla="*/ 356191 h 691116"/>
              <a:gd name="connsiteX5" fmla="*/ 2387385 w 2584087"/>
              <a:gd name="connsiteY5" fmla="*/ 691116 h 691116"/>
              <a:gd name="connsiteX6" fmla="*/ 0 w 2584087"/>
              <a:gd name="connsiteY6" fmla="*/ 691116 h 691116"/>
              <a:gd name="connsiteX7" fmla="*/ 0 w 2584087"/>
              <a:gd name="connsiteY7" fmla="*/ 0 h 691116"/>
              <a:gd name="connsiteX0" fmla="*/ 0 w 2584087"/>
              <a:gd name="connsiteY0" fmla="*/ 0 h 691116"/>
              <a:gd name="connsiteX1" fmla="*/ 225357 w 2584087"/>
              <a:gd name="connsiteY1" fmla="*/ 153205 h 691116"/>
              <a:gd name="connsiteX2" fmla="*/ 465737 w 2584087"/>
              <a:gd name="connsiteY2" fmla="*/ 25614 h 691116"/>
              <a:gd name="connsiteX3" fmla="*/ 2387385 w 2584087"/>
              <a:gd name="connsiteY3" fmla="*/ 0 h 691116"/>
              <a:gd name="connsiteX4" fmla="*/ 2584087 w 2584087"/>
              <a:gd name="connsiteY4" fmla="*/ 356191 h 691116"/>
              <a:gd name="connsiteX5" fmla="*/ 2387385 w 2584087"/>
              <a:gd name="connsiteY5" fmla="*/ 691116 h 691116"/>
              <a:gd name="connsiteX6" fmla="*/ 0 w 2584087"/>
              <a:gd name="connsiteY6" fmla="*/ 691116 h 691116"/>
              <a:gd name="connsiteX7" fmla="*/ 0 w 2584087"/>
              <a:gd name="connsiteY7" fmla="*/ 0 h 691116"/>
              <a:gd name="connsiteX0" fmla="*/ 0 w 2584087"/>
              <a:gd name="connsiteY0" fmla="*/ 0 h 691116"/>
              <a:gd name="connsiteX1" fmla="*/ 225357 w 2584087"/>
              <a:gd name="connsiteY1" fmla="*/ 153205 h 691116"/>
              <a:gd name="connsiteX2" fmla="*/ 465737 w 2584087"/>
              <a:gd name="connsiteY2" fmla="*/ 25614 h 691116"/>
              <a:gd name="connsiteX3" fmla="*/ 2387385 w 2584087"/>
              <a:gd name="connsiteY3" fmla="*/ 0 h 691116"/>
              <a:gd name="connsiteX4" fmla="*/ 2584087 w 2584087"/>
              <a:gd name="connsiteY4" fmla="*/ 356191 h 691116"/>
              <a:gd name="connsiteX5" fmla="*/ 2387385 w 2584087"/>
              <a:gd name="connsiteY5" fmla="*/ 691116 h 691116"/>
              <a:gd name="connsiteX6" fmla="*/ 0 w 2584087"/>
              <a:gd name="connsiteY6" fmla="*/ 691116 h 691116"/>
              <a:gd name="connsiteX7" fmla="*/ 0 w 2584087"/>
              <a:gd name="connsiteY7" fmla="*/ 0 h 691116"/>
              <a:gd name="connsiteX0" fmla="*/ 0 w 2584087"/>
              <a:gd name="connsiteY0" fmla="*/ 0 h 691116"/>
              <a:gd name="connsiteX1" fmla="*/ 225357 w 2584087"/>
              <a:gd name="connsiteY1" fmla="*/ 153205 h 691116"/>
              <a:gd name="connsiteX2" fmla="*/ 465737 w 2584087"/>
              <a:gd name="connsiteY2" fmla="*/ 25614 h 691116"/>
              <a:gd name="connsiteX3" fmla="*/ 2387385 w 2584087"/>
              <a:gd name="connsiteY3" fmla="*/ 0 h 691116"/>
              <a:gd name="connsiteX4" fmla="*/ 2584087 w 2584087"/>
              <a:gd name="connsiteY4" fmla="*/ 356191 h 691116"/>
              <a:gd name="connsiteX5" fmla="*/ 2387385 w 2584087"/>
              <a:gd name="connsiteY5" fmla="*/ 691116 h 691116"/>
              <a:gd name="connsiteX6" fmla="*/ 0 w 2584087"/>
              <a:gd name="connsiteY6" fmla="*/ 691116 h 691116"/>
              <a:gd name="connsiteX7" fmla="*/ 0 w 2584087"/>
              <a:gd name="connsiteY7" fmla="*/ 0 h 691116"/>
              <a:gd name="connsiteX0" fmla="*/ 0 w 2584087"/>
              <a:gd name="connsiteY0" fmla="*/ 0 h 691116"/>
              <a:gd name="connsiteX1" fmla="*/ 225357 w 2584087"/>
              <a:gd name="connsiteY1" fmla="*/ 153205 h 691116"/>
              <a:gd name="connsiteX2" fmla="*/ 475753 w 2584087"/>
              <a:gd name="connsiteY2" fmla="*/ 4349 h 691116"/>
              <a:gd name="connsiteX3" fmla="*/ 2387385 w 2584087"/>
              <a:gd name="connsiteY3" fmla="*/ 0 h 691116"/>
              <a:gd name="connsiteX4" fmla="*/ 2584087 w 2584087"/>
              <a:gd name="connsiteY4" fmla="*/ 356191 h 691116"/>
              <a:gd name="connsiteX5" fmla="*/ 2387385 w 2584087"/>
              <a:gd name="connsiteY5" fmla="*/ 691116 h 691116"/>
              <a:gd name="connsiteX6" fmla="*/ 0 w 2584087"/>
              <a:gd name="connsiteY6" fmla="*/ 691116 h 691116"/>
              <a:gd name="connsiteX7" fmla="*/ 0 w 2584087"/>
              <a:gd name="connsiteY7" fmla="*/ 0 h 691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84087" h="691116">
                <a:moveTo>
                  <a:pt x="0" y="0"/>
                </a:moveTo>
                <a:cubicBezTo>
                  <a:pt x="75119" y="4994"/>
                  <a:pt x="120190" y="169476"/>
                  <a:pt x="225357" y="153205"/>
                </a:cubicBezTo>
                <a:cubicBezTo>
                  <a:pt x="358901" y="181559"/>
                  <a:pt x="432351" y="71688"/>
                  <a:pt x="475753" y="4349"/>
                </a:cubicBezTo>
                <a:lnTo>
                  <a:pt x="2387385" y="0"/>
                </a:lnTo>
                <a:lnTo>
                  <a:pt x="2584087" y="356191"/>
                </a:lnTo>
                <a:lnTo>
                  <a:pt x="2387385" y="691116"/>
                </a:lnTo>
                <a:lnTo>
                  <a:pt x="0" y="691116"/>
                </a:lnTo>
                <a:lnTo>
                  <a:pt x="0" y="0"/>
                </a:lnTo>
                <a:close/>
              </a:path>
            </a:pathLst>
          </a:custGeom>
          <a:solidFill>
            <a:schemeClr val="tx1"/>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PROJECT 1</a:t>
            </a:r>
          </a:p>
        </p:txBody>
      </p:sp>
      <p:sp>
        <p:nvSpPr>
          <p:cNvPr id="10" name="Oval 9"/>
          <p:cNvSpPr/>
          <p:nvPr/>
        </p:nvSpPr>
        <p:spPr>
          <a:xfrm>
            <a:off x="239233" y="2583615"/>
            <a:ext cx="548640" cy="548640"/>
          </a:xfrm>
          <a:prstGeom prst="ellipse">
            <a:avLst/>
          </a:prstGeom>
          <a:solidFill>
            <a:schemeClr val="tx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bg1"/>
                </a:solidFill>
              </a:rPr>
              <a:t>1</a:t>
            </a:r>
          </a:p>
        </p:txBody>
      </p:sp>
      <p:sp>
        <p:nvSpPr>
          <p:cNvPr id="34" name="Pentagon 6"/>
          <p:cNvSpPr/>
          <p:nvPr/>
        </p:nvSpPr>
        <p:spPr>
          <a:xfrm>
            <a:off x="3267386" y="2962694"/>
            <a:ext cx="2743200" cy="691116"/>
          </a:xfrm>
          <a:custGeom>
            <a:avLst/>
            <a:gdLst>
              <a:gd name="connsiteX0" fmla="*/ 0 w 2732943"/>
              <a:gd name="connsiteY0" fmla="*/ 0 h 691116"/>
              <a:gd name="connsiteX1" fmla="*/ 2387385 w 2732943"/>
              <a:gd name="connsiteY1" fmla="*/ 0 h 691116"/>
              <a:gd name="connsiteX2" fmla="*/ 2732943 w 2732943"/>
              <a:gd name="connsiteY2" fmla="*/ 345558 h 691116"/>
              <a:gd name="connsiteX3" fmla="*/ 2387385 w 2732943"/>
              <a:gd name="connsiteY3" fmla="*/ 691116 h 691116"/>
              <a:gd name="connsiteX4" fmla="*/ 0 w 2732943"/>
              <a:gd name="connsiteY4" fmla="*/ 691116 h 691116"/>
              <a:gd name="connsiteX5" fmla="*/ 0 w 2732943"/>
              <a:gd name="connsiteY5" fmla="*/ 0 h 691116"/>
              <a:gd name="connsiteX0" fmla="*/ 0 w 2584087"/>
              <a:gd name="connsiteY0" fmla="*/ 0 h 691116"/>
              <a:gd name="connsiteX1" fmla="*/ 2387385 w 2584087"/>
              <a:gd name="connsiteY1" fmla="*/ 0 h 691116"/>
              <a:gd name="connsiteX2" fmla="*/ 2584087 w 2584087"/>
              <a:gd name="connsiteY2" fmla="*/ 356191 h 691116"/>
              <a:gd name="connsiteX3" fmla="*/ 2387385 w 2584087"/>
              <a:gd name="connsiteY3" fmla="*/ 691116 h 691116"/>
              <a:gd name="connsiteX4" fmla="*/ 0 w 2584087"/>
              <a:gd name="connsiteY4" fmla="*/ 691116 h 691116"/>
              <a:gd name="connsiteX5" fmla="*/ 0 w 2584087"/>
              <a:gd name="connsiteY5" fmla="*/ 0 h 691116"/>
              <a:gd name="connsiteX0" fmla="*/ 0 w 2584087"/>
              <a:gd name="connsiteY0" fmla="*/ 0 h 691116"/>
              <a:gd name="connsiteX1" fmla="*/ 485768 w 2584087"/>
              <a:gd name="connsiteY1" fmla="*/ 4349 h 691116"/>
              <a:gd name="connsiteX2" fmla="*/ 2387385 w 2584087"/>
              <a:gd name="connsiteY2" fmla="*/ 0 h 691116"/>
              <a:gd name="connsiteX3" fmla="*/ 2584087 w 2584087"/>
              <a:gd name="connsiteY3" fmla="*/ 356191 h 691116"/>
              <a:gd name="connsiteX4" fmla="*/ 2387385 w 2584087"/>
              <a:gd name="connsiteY4" fmla="*/ 691116 h 691116"/>
              <a:gd name="connsiteX5" fmla="*/ 0 w 2584087"/>
              <a:gd name="connsiteY5" fmla="*/ 691116 h 691116"/>
              <a:gd name="connsiteX6" fmla="*/ 0 w 2584087"/>
              <a:gd name="connsiteY6" fmla="*/ 0 h 691116"/>
              <a:gd name="connsiteX0" fmla="*/ 0 w 2584087"/>
              <a:gd name="connsiteY0" fmla="*/ 0 h 691116"/>
              <a:gd name="connsiteX1" fmla="*/ 465737 w 2584087"/>
              <a:gd name="connsiteY1" fmla="*/ 25614 h 691116"/>
              <a:gd name="connsiteX2" fmla="*/ 2387385 w 2584087"/>
              <a:gd name="connsiteY2" fmla="*/ 0 h 691116"/>
              <a:gd name="connsiteX3" fmla="*/ 2584087 w 2584087"/>
              <a:gd name="connsiteY3" fmla="*/ 356191 h 691116"/>
              <a:gd name="connsiteX4" fmla="*/ 2387385 w 2584087"/>
              <a:gd name="connsiteY4" fmla="*/ 691116 h 691116"/>
              <a:gd name="connsiteX5" fmla="*/ 0 w 2584087"/>
              <a:gd name="connsiteY5" fmla="*/ 691116 h 691116"/>
              <a:gd name="connsiteX6" fmla="*/ 0 w 2584087"/>
              <a:gd name="connsiteY6" fmla="*/ 0 h 691116"/>
              <a:gd name="connsiteX0" fmla="*/ 0 w 2584087"/>
              <a:gd name="connsiteY0" fmla="*/ 0 h 691116"/>
              <a:gd name="connsiteX1" fmla="*/ 215341 w 2584087"/>
              <a:gd name="connsiteY1" fmla="*/ 131940 h 691116"/>
              <a:gd name="connsiteX2" fmla="*/ 465737 w 2584087"/>
              <a:gd name="connsiteY2" fmla="*/ 25614 h 691116"/>
              <a:gd name="connsiteX3" fmla="*/ 2387385 w 2584087"/>
              <a:gd name="connsiteY3" fmla="*/ 0 h 691116"/>
              <a:gd name="connsiteX4" fmla="*/ 2584087 w 2584087"/>
              <a:gd name="connsiteY4" fmla="*/ 356191 h 691116"/>
              <a:gd name="connsiteX5" fmla="*/ 2387385 w 2584087"/>
              <a:gd name="connsiteY5" fmla="*/ 691116 h 691116"/>
              <a:gd name="connsiteX6" fmla="*/ 0 w 2584087"/>
              <a:gd name="connsiteY6" fmla="*/ 691116 h 691116"/>
              <a:gd name="connsiteX7" fmla="*/ 0 w 2584087"/>
              <a:gd name="connsiteY7" fmla="*/ 0 h 691116"/>
              <a:gd name="connsiteX0" fmla="*/ 0 w 2584087"/>
              <a:gd name="connsiteY0" fmla="*/ 0 h 691116"/>
              <a:gd name="connsiteX1" fmla="*/ 215341 w 2584087"/>
              <a:gd name="connsiteY1" fmla="*/ 131940 h 691116"/>
              <a:gd name="connsiteX2" fmla="*/ 465737 w 2584087"/>
              <a:gd name="connsiteY2" fmla="*/ 25614 h 691116"/>
              <a:gd name="connsiteX3" fmla="*/ 2387385 w 2584087"/>
              <a:gd name="connsiteY3" fmla="*/ 0 h 691116"/>
              <a:gd name="connsiteX4" fmla="*/ 2584087 w 2584087"/>
              <a:gd name="connsiteY4" fmla="*/ 356191 h 691116"/>
              <a:gd name="connsiteX5" fmla="*/ 2387385 w 2584087"/>
              <a:gd name="connsiteY5" fmla="*/ 691116 h 691116"/>
              <a:gd name="connsiteX6" fmla="*/ 0 w 2584087"/>
              <a:gd name="connsiteY6" fmla="*/ 691116 h 691116"/>
              <a:gd name="connsiteX7" fmla="*/ 0 w 2584087"/>
              <a:gd name="connsiteY7" fmla="*/ 0 h 691116"/>
              <a:gd name="connsiteX0" fmla="*/ 0 w 2584087"/>
              <a:gd name="connsiteY0" fmla="*/ 0 h 691116"/>
              <a:gd name="connsiteX1" fmla="*/ 225357 w 2584087"/>
              <a:gd name="connsiteY1" fmla="*/ 153205 h 691116"/>
              <a:gd name="connsiteX2" fmla="*/ 465737 w 2584087"/>
              <a:gd name="connsiteY2" fmla="*/ 25614 h 691116"/>
              <a:gd name="connsiteX3" fmla="*/ 2387385 w 2584087"/>
              <a:gd name="connsiteY3" fmla="*/ 0 h 691116"/>
              <a:gd name="connsiteX4" fmla="*/ 2584087 w 2584087"/>
              <a:gd name="connsiteY4" fmla="*/ 356191 h 691116"/>
              <a:gd name="connsiteX5" fmla="*/ 2387385 w 2584087"/>
              <a:gd name="connsiteY5" fmla="*/ 691116 h 691116"/>
              <a:gd name="connsiteX6" fmla="*/ 0 w 2584087"/>
              <a:gd name="connsiteY6" fmla="*/ 691116 h 691116"/>
              <a:gd name="connsiteX7" fmla="*/ 0 w 2584087"/>
              <a:gd name="connsiteY7" fmla="*/ 0 h 691116"/>
              <a:gd name="connsiteX0" fmla="*/ 0 w 2584087"/>
              <a:gd name="connsiteY0" fmla="*/ 0 h 691116"/>
              <a:gd name="connsiteX1" fmla="*/ 225357 w 2584087"/>
              <a:gd name="connsiteY1" fmla="*/ 153205 h 691116"/>
              <a:gd name="connsiteX2" fmla="*/ 465737 w 2584087"/>
              <a:gd name="connsiteY2" fmla="*/ 25614 h 691116"/>
              <a:gd name="connsiteX3" fmla="*/ 2387385 w 2584087"/>
              <a:gd name="connsiteY3" fmla="*/ 0 h 691116"/>
              <a:gd name="connsiteX4" fmla="*/ 2584087 w 2584087"/>
              <a:gd name="connsiteY4" fmla="*/ 356191 h 691116"/>
              <a:gd name="connsiteX5" fmla="*/ 2387385 w 2584087"/>
              <a:gd name="connsiteY5" fmla="*/ 691116 h 691116"/>
              <a:gd name="connsiteX6" fmla="*/ 0 w 2584087"/>
              <a:gd name="connsiteY6" fmla="*/ 691116 h 691116"/>
              <a:gd name="connsiteX7" fmla="*/ 0 w 2584087"/>
              <a:gd name="connsiteY7" fmla="*/ 0 h 691116"/>
              <a:gd name="connsiteX0" fmla="*/ 0 w 2584087"/>
              <a:gd name="connsiteY0" fmla="*/ 0 h 691116"/>
              <a:gd name="connsiteX1" fmla="*/ 225357 w 2584087"/>
              <a:gd name="connsiteY1" fmla="*/ 153205 h 691116"/>
              <a:gd name="connsiteX2" fmla="*/ 465737 w 2584087"/>
              <a:gd name="connsiteY2" fmla="*/ 25614 h 691116"/>
              <a:gd name="connsiteX3" fmla="*/ 2387385 w 2584087"/>
              <a:gd name="connsiteY3" fmla="*/ 0 h 691116"/>
              <a:gd name="connsiteX4" fmla="*/ 2584087 w 2584087"/>
              <a:gd name="connsiteY4" fmla="*/ 356191 h 691116"/>
              <a:gd name="connsiteX5" fmla="*/ 2387385 w 2584087"/>
              <a:gd name="connsiteY5" fmla="*/ 691116 h 691116"/>
              <a:gd name="connsiteX6" fmla="*/ 0 w 2584087"/>
              <a:gd name="connsiteY6" fmla="*/ 691116 h 691116"/>
              <a:gd name="connsiteX7" fmla="*/ 0 w 2584087"/>
              <a:gd name="connsiteY7" fmla="*/ 0 h 691116"/>
              <a:gd name="connsiteX0" fmla="*/ 0 w 2584087"/>
              <a:gd name="connsiteY0" fmla="*/ 0 h 691116"/>
              <a:gd name="connsiteX1" fmla="*/ 225357 w 2584087"/>
              <a:gd name="connsiteY1" fmla="*/ 153205 h 691116"/>
              <a:gd name="connsiteX2" fmla="*/ 465737 w 2584087"/>
              <a:gd name="connsiteY2" fmla="*/ 25614 h 691116"/>
              <a:gd name="connsiteX3" fmla="*/ 2387385 w 2584087"/>
              <a:gd name="connsiteY3" fmla="*/ 0 h 691116"/>
              <a:gd name="connsiteX4" fmla="*/ 2584087 w 2584087"/>
              <a:gd name="connsiteY4" fmla="*/ 356191 h 691116"/>
              <a:gd name="connsiteX5" fmla="*/ 2387385 w 2584087"/>
              <a:gd name="connsiteY5" fmla="*/ 691116 h 691116"/>
              <a:gd name="connsiteX6" fmla="*/ 0 w 2584087"/>
              <a:gd name="connsiteY6" fmla="*/ 691116 h 691116"/>
              <a:gd name="connsiteX7" fmla="*/ 0 w 2584087"/>
              <a:gd name="connsiteY7" fmla="*/ 0 h 691116"/>
              <a:gd name="connsiteX0" fmla="*/ 0 w 2584087"/>
              <a:gd name="connsiteY0" fmla="*/ 0 h 691116"/>
              <a:gd name="connsiteX1" fmla="*/ 225357 w 2584087"/>
              <a:gd name="connsiteY1" fmla="*/ 153205 h 691116"/>
              <a:gd name="connsiteX2" fmla="*/ 475753 w 2584087"/>
              <a:gd name="connsiteY2" fmla="*/ 4349 h 691116"/>
              <a:gd name="connsiteX3" fmla="*/ 2387385 w 2584087"/>
              <a:gd name="connsiteY3" fmla="*/ 0 h 691116"/>
              <a:gd name="connsiteX4" fmla="*/ 2584087 w 2584087"/>
              <a:gd name="connsiteY4" fmla="*/ 356191 h 691116"/>
              <a:gd name="connsiteX5" fmla="*/ 2387385 w 2584087"/>
              <a:gd name="connsiteY5" fmla="*/ 691116 h 691116"/>
              <a:gd name="connsiteX6" fmla="*/ 0 w 2584087"/>
              <a:gd name="connsiteY6" fmla="*/ 691116 h 691116"/>
              <a:gd name="connsiteX7" fmla="*/ 0 w 2584087"/>
              <a:gd name="connsiteY7" fmla="*/ 0 h 691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84087" h="691116">
                <a:moveTo>
                  <a:pt x="0" y="0"/>
                </a:moveTo>
                <a:cubicBezTo>
                  <a:pt x="75119" y="4994"/>
                  <a:pt x="120190" y="169476"/>
                  <a:pt x="225357" y="153205"/>
                </a:cubicBezTo>
                <a:cubicBezTo>
                  <a:pt x="358901" y="181559"/>
                  <a:pt x="432351" y="71688"/>
                  <a:pt x="475753" y="4349"/>
                </a:cubicBezTo>
                <a:lnTo>
                  <a:pt x="2387385" y="0"/>
                </a:lnTo>
                <a:lnTo>
                  <a:pt x="2584087" y="356191"/>
                </a:lnTo>
                <a:lnTo>
                  <a:pt x="2387385" y="691116"/>
                </a:lnTo>
                <a:lnTo>
                  <a:pt x="0" y="691116"/>
                </a:lnTo>
                <a:lnTo>
                  <a:pt x="0" y="0"/>
                </a:lnTo>
                <a:close/>
              </a:path>
            </a:pathLst>
          </a:custGeom>
          <a:solidFill>
            <a:schemeClr val="tx1"/>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PROJECT 2</a:t>
            </a:r>
          </a:p>
        </p:txBody>
      </p:sp>
      <p:sp>
        <p:nvSpPr>
          <p:cNvPr id="37" name="Pentagon 6"/>
          <p:cNvSpPr/>
          <p:nvPr/>
        </p:nvSpPr>
        <p:spPr>
          <a:xfrm>
            <a:off x="6274273" y="2962694"/>
            <a:ext cx="2743200" cy="691116"/>
          </a:xfrm>
          <a:custGeom>
            <a:avLst/>
            <a:gdLst>
              <a:gd name="connsiteX0" fmla="*/ 0 w 2732943"/>
              <a:gd name="connsiteY0" fmla="*/ 0 h 691116"/>
              <a:gd name="connsiteX1" fmla="*/ 2387385 w 2732943"/>
              <a:gd name="connsiteY1" fmla="*/ 0 h 691116"/>
              <a:gd name="connsiteX2" fmla="*/ 2732943 w 2732943"/>
              <a:gd name="connsiteY2" fmla="*/ 345558 h 691116"/>
              <a:gd name="connsiteX3" fmla="*/ 2387385 w 2732943"/>
              <a:gd name="connsiteY3" fmla="*/ 691116 h 691116"/>
              <a:gd name="connsiteX4" fmla="*/ 0 w 2732943"/>
              <a:gd name="connsiteY4" fmla="*/ 691116 h 691116"/>
              <a:gd name="connsiteX5" fmla="*/ 0 w 2732943"/>
              <a:gd name="connsiteY5" fmla="*/ 0 h 691116"/>
              <a:gd name="connsiteX0" fmla="*/ 0 w 2584087"/>
              <a:gd name="connsiteY0" fmla="*/ 0 h 691116"/>
              <a:gd name="connsiteX1" fmla="*/ 2387385 w 2584087"/>
              <a:gd name="connsiteY1" fmla="*/ 0 h 691116"/>
              <a:gd name="connsiteX2" fmla="*/ 2584087 w 2584087"/>
              <a:gd name="connsiteY2" fmla="*/ 356191 h 691116"/>
              <a:gd name="connsiteX3" fmla="*/ 2387385 w 2584087"/>
              <a:gd name="connsiteY3" fmla="*/ 691116 h 691116"/>
              <a:gd name="connsiteX4" fmla="*/ 0 w 2584087"/>
              <a:gd name="connsiteY4" fmla="*/ 691116 h 691116"/>
              <a:gd name="connsiteX5" fmla="*/ 0 w 2584087"/>
              <a:gd name="connsiteY5" fmla="*/ 0 h 691116"/>
              <a:gd name="connsiteX0" fmla="*/ 0 w 2584087"/>
              <a:gd name="connsiteY0" fmla="*/ 0 h 691116"/>
              <a:gd name="connsiteX1" fmla="*/ 485768 w 2584087"/>
              <a:gd name="connsiteY1" fmla="*/ 4349 h 691116"/>
              <a:gd name="connsiteX2" fmla="*/ 2387385 w 2584087"/>
              <a:gd name="connsiteY2" fmla="*/ 0 h 691116"/>
              <a:gd name="connsiteX3" fmla="*/ 2584087 w 2584087"/>
              <a:gd name="connsiteY3" fmla="*/ 356191 h 691116"/>
              <a:gd name="connsiteX4" fmla="*/ 2387385 w 2584087"/>
              <a:gd name="connsiteY4" fmla="*/ 691116 h 691116"/>
              <a:gd name="connsiteX5" fmla="*/ 0 w 2584087"/>
              <a:gd name="connsiteY5" fmla="*/ 691116 h 691116"/>
              <a:gd name="connsiteX6" fmla="*/ 0 w 2584087"/>
              <a:gd name="connsiteY6" fmla="*/ 0 h 691116"/>
              <a:gd name="connsiteX0" fmla="*/ 0 w 2584087"/>
              <a:gd name="connsiteY0" fmla="*/ 0 h 691116"/>
              <a:gd name="connsiteX1" fmla="*/ 465737 w 2584087"/>
              <a:gd name="connsiteY1" fmla="*/ 25614 h 691116"/>
              <a:gd name="connsiteX2" fmla="*/ 2387385 w 2584087"/>
              <a:gd name="connsiteY2" fmla="*/ 0 h 691116"/>
              <a:gd name="connsiteX3" fmla="*/ 2584087 w 2584087"/>
              <a:gd name="connsiteY3" fmla="*/ 356191 h 691116"/>
              <a:gd name="connsiteX4" fmla="*/ 2387385 w 2584087"/>
              <a:gd name="connsiteY4" fmla="*/ 691116 h 691116"/>
              <a:gd name="connsiteX5" fmla="*/ 0 w 2584087"/>
              <a:gd name="connsiteY5" fmla="*/ 691116 h 691116"/>
              <a:gd name="connsiteX6" fmla="*/ 0 w 2584087"/>
              <a:gd name="connsiteY6" fmla="*/ 0 h 691116"/>
              <a:gd name="connsiteX0" fmla="*/ 0 w 2584087"/>
              <a:gd name="connsiteY0" fmla="*/ 0 h 691116"/>
              <a:gd name="connsiteX1" fmla="*/ 215341 w 2584087"/>
              <a:gd name="connsiteY1" fmla="*/ 131940 h 691116"/>
              <a:gd name="connsiteX2" fmla="*/ 465737 w 2584087"/>
              <a:gd name="connsiteY2" fmla="*/ 25614 h 691116"/>
              <a:gd name="connsiteX3" fmla="*/ 2387385 w 2584087"/>
              <a:gd name="connsiteY3" fmla="*/ 0 h 691116"/>
              <a:gd name="connsiteX4" fmla="*/ 2584087 w 2584087"/>
              <a:gd name="connsiteY4" fmla="*/ 356191 h 691116"/>
              <a:gd name="connsiteX5" fmla="*/ 2387385 w 2584087"/>
              <a:gd name="connsiteY5" fmla="*/ 691116 h 691116"/>
              <a:gd name="connsiteX6" fmla="*/ 0 w 2584087"/>
              <a:gd name="connsiteY6" fmla="*/ 691116 h 691116"/>
              <a:gd name="connsiteX7" fmla="*/ 0 w 2584087"/>
              <a:gd name="connsiteY7" fmla="*/ 0 h 691116"/>
              <a:gd name="connsiteX0" fmla="*/ 0 w 2584087"/>
              <a:gd name="connsiteY0" fmla="*/ 0 h 691116"/>
              <a:gd name="connsiteX1" fmla="*/ 215341 w 2584087"/>
              <a:gd name="connsiteY1" fmla="*/ 131940 h 691116"/>
              <a:gd name="connsiteX2" fmla="*/ 465737 w 2584087"/>
              <a:gd name="connsiteY2" fmla="*/ 25614 h 691116"/>
              <a:gd name="connsiteX3" fmla="*/ 2387385 w 2584087"/>
              <a:gd name="connsiteY3" fmla="*/ 0 h 691116"/>
              <a:gd name="connsiteX4" fmla="*/ 2584087 w 2584087"/>
              <a:gd name="connsiteY4" fmla="*/ 356191 h 691116"/>
              <a:gd name="connsiteX5" fmla="*/ 2387385 w 2584087"/>
              <a:gd name="connsiteY5" fmla="*/ 691116 h 691116"/>
              <a:gd name="connsiteX6" fmla="*/ 0 w 2584087"/>
              <a:gd name="connsiteY6" fmla="*/ 691116 h 691116"/>
              <a:gd name="connsiteX7" fmla="*/ 0 w 2584087"/>
              <a:gd name="connsiteY7" fmla="*/ 0 h 691116"/>
              <a:gd name="connsiteX0" fmla="*/ 0 w 2584087"/>
              <a:gd name="connsiteY0" fmla="*/ 0 h 691116"/>
              <a:gd name="connsiteX1" fmla="*/ 225357 w 2584087"/>
              <a:gd name="connsiteY1" fmla="*/ 153205 h 691116"/>
              <a:gd name="connsiteX2" fmla="*/ 465737 w 2584087"/>
              <a:gd name="connsiteY2" fmla="*/ 25614 h 691116"/>
              <a:gd name="connsiteX3" fmla="*/ 2387385 w 2584087"/>
              <a:gd name="connsiteY3" fmla="*/ 0 h 691116"/>
              <a:gd name="connsiteX4" fmla="*/ 2584087 w 2584087"/>
              <a:gd name="connsiteY4" fmla="*/ 356191 h 691116"/>
              <a:gd name="connsiteX5" fmla="*/ 2387385 w 2584087"/>
              <a:gd name="connsiteY5" fmla="*/ 691116 h 691116"/>
              <a:gd name="connsiteX6" fmla="*/ 0 w 2584087"/>
              <a:gd name="connsiteY6" fmla="*/ 691116 h 691116"/>
              <a:gd name="connsiteX7" fmla="*/ 0 w 2584087"/>
              <a:gd name="connsiteY7" fmla="*/ 0 h 691116"/>
              <a:gd name="connsiteX0" fmla="*/ 0 w 2584087"/>
              <a:gd name="connsiteY0" fmla="*/ 0 h 691116"/>
              <a:gd name="connsiteX1" fmla="*/ 225357 w 2584087"/>
              <a:gd name="connsiteY1" fmla="*/ 153205 h 691116"/>
              <a:gd name="connsiteX2" fmla="*/ 465737 w 2584087"/>
              <a:gd name="connsiteY2" fmla="*/ 25614 h 691116"/>
              <a:gd name="connsiteX3" fmla="*/ 2387385 w 2584087"/>
              <a:gd name="connsiteY3" fmla="*/ 0 h 691116"/>
              <a:gd name="connsiteX4" fmla="*/ 2584087 w 2584087"/>
              <a:gd name="connsiteY4" fmla="*/ 356191 h 691116"/>
              <a:gd name="connsiteX5" fmla="*/ 2387385 w 2584087"/>
              <a:gd name="connsiteY5" fmla="*/ 691116 h 691116"/>
              <a:gd name="connsiteX6" fmla="*/ 0 w 2584087"/>
              <a:gd name="connsiteY6" fmla="*/ 691116 h 691116"/>
              <a:gd name="connsiteX7" fmla="*/ 0 w 2584087"/>
              <a:gd name="connsiteY7" fmla="*/ 0 h 691116"/>
              <a:gd name="connsiteX0" fmla="*/ 0 w 2584087"/>
              <a:gd name="connsiteY0" fmla="*/ 0 h 691116"/>
              <a:gd name="connsiteX1" fmla="*/ 225357 w 2584087"/>
              <a:gd name="connsiteY1" fmla="*/ 153205 h 691116"/>
              <a:gd name="connsiteX2" fmla="*/ 465737 w 2584087"/>
              <a:gd name="connsiteY2" fmla="*/ 25614 h 691116"/>
              <a:gd name="connsiteX3" fmla="*/ 2387385 w 2584087"/>
              <a:gd name="connsiteY3" fmla="*/ 0 h 691116"/>
              <a:gd name="connsiteX4" fmla="*/ 2584087 w 2584087"/>
              <a:gd name="connsiteY4" fmla="*/ 356191 h 691116"/>
              <a:gd name="connsiteX5" fmla="*/ 2387385 w 2584087"/>
              <a:gd name="connsiteY5" fmla="*/ 691116 h 691116"/>
              <a:gd name="connsiteX6" fmla="*/ 0 w 2584087"/>
              <a:gd name="connsiteY6" fmla="*/ 691116 h 691116"/>
              <a:gd name="connsiteX7" fmla="*/ 0 w 2584087"/>
              <a:gd name="connsiteY7" fmla="*/ 0 h 691116"/>
              <a:gd name="connsiteX0" fmla="*/ 0 w 2584087"/>
              <a:gd name="connsiteY0" fmla="*/ 0 h 691116"/>
              <a:gd name="connsiteX1" fmla="*/ 225357 w 2584087"/>
              <a:gd name="connsiteY1" fmla="*/ 153205 h 691116"/>
              <a:gd name="connsiteX2" fmla="*/ 465737 w 2584087"/>
              <a:gd name="connsiteY2" fmla="*/ 25614 h 691116"/>
              <a:gd name="connsiteX3" fmla="*/ 2387385 w 2584087"/>
              <a:gd name="connsiteY3" fmla="*/ 0 h 691116"/>
              <a:gd name="connsiteX4" fmla="*/ 2584087 w 2584087"/>
              <a:gd name="connsiteY4" fmla="*/ 356191 h 691116"/>
              <a:gd name="connsiteX5" fmla="*/ 2387385 w 2584087"/>
              <a:gd name="connsiteY5" fmla="*/ 691116 h 691116"/>
              <a:gd name="connsiteX6" fmla="*/ 0 w 2584087"/>
              <a:gd name="connsiteY6" fmla="*/ 691116 h 691116"/>
              <a:gd name="connsiteX7" fmla="*/ 0 w 2584087"/>
              <a:gd name="connsiteY7" fmla="*/ 0 h 691116"/>
              <a:gd name="connsiteX0" fmla="*/ 0 w 2584087"/>
              <a:gd name="connsiteY0" fmla="*/ 0 h 691116"/>
              <a:gd name="connsiteX1" fmla="*/ 225357 w 2584087"/>
              <a:gd name="connsiteY1" fmla="*/ 153205 h 691116"/>
              <a:gd name="connsiteX2" fmla="*/ 475753 w 2584087"/>
              <a:gd name="connsiteY2" fmla="*/ 4349 h 691116"/>
              <a:gd name="connsiteX3" fmla="*/ 2387385 w 2584087"/>
              <a:gd name="connsiteY3" fmla="*/ 0 h 691116"/>
              <a:gd name="connsiteX4" fmla="*/ 2584087 w 2584087"/>
              <a:gd name="connsiteY4" fmla="*/ 356191 h 691116"/>
              <a:gd name="connsiteX5" fmla="*/ 2387385 w 2584087"/>
              <a:gd name="connsiteY5" fmla="*/ 691116 h 691116"/>
              <a:gd name="connsiteX6" fmla="*/ 0 w 2584087"/>
              <a:gd name="connsiteY6" fmla="*/ 691116 h 691116"/>
              <a:gd name="connsiteX7" fmla="*/ 0 w 2584087"/>
              <a:gd name="connsiteY7" fmla="*/ 0 h 691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84087" h="691116">
                <a:moveTo>
                  <a:pt x="0" y="0"/>
                </a:moveTo>
                <a:cubicBezTo>
                  <a:pt x="75119" y="4994"/>
                  <a:pt x="120190" y="169476"/>
                  <a:pt x="225357" y="153205"/>
                </a:cubicBezTo>
                <a:cubicBezTo>
                  <a:pt x="358901" y="181559"/>
                  <a:pt x="432351" y="71688"/>
                  <a:pt x="475753" y="4349"/>
                </a:cubicBezTo>
                <a:lnTo>
                  <a:pt x="2387385" y="0"/>
                </a:lnTo>
                <a:lnTo>
                  <a:pt x="2584087" y="356191"/>
                </a:lnTo>
                <a:lnTo>
                  <a:pt x="2387385" y="691116"/>
                </a:lnTo>
                <a:lnTo>
                  <a:pt x="0" y="691116"/>
                </a:lnTo>
                <a:lnTo>
                  <a:pt x="0" y="0"/>
                </a:lnTo>
                <a:close/>
              </a:path>
            </a:pathLst>
          </a:custGeom>
          <a:solidFill>
            <a:schemeClr val="tx1"/>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PROJECT 3</a:t>
            </a:r>
          </a:p>
        </p:txBody>
      </p:sp>
      <p:sp>
        <p:nvSpPr>
          <p:cNvPr id="38" name="Pentagon 6"/>
          <p:cNvSpPr/>
          <p:nvPr/>
        </p:nvSpPr>
        <p:spPr>
          <a:xfrm>
            <a:off x="9281160" y="2961836"/>
            <a:ext cx="2743200" cy="691116"/>
          </a:xfrm>
          <a:custGeom>
            <a:avLst/>
            <a:gdLst>
              <a:gd name="connsiteX0" fmla="*/ 0 w 2732943"/>
              <a:gd name="connsiteY0" fmla="*/ 0 h 691116"/>
              <a:gd name="connsiteX1" fmla="*/ 2387385 w 2732943"/>
              <a:gd name="connsiteY1" fmla="*/ 0 h 691116"/>
              <a:gd name="connsiteX2" fmla="*/ 2732943 w 2732943"/>
              <a:gd name="connsiteY2" fmla="*/ 345558 h 691116"/>
              <a:gd name="connsiteX3" fmla="*/ 2387385 w 2732943"/>
              <a:gd name="connsiteY3" fmla="*/ 691116 h 691116"/>
              <a:gd name="connsiteX4" fmla="*/ 0 w 2732943"/>
              <a:gd name="connsiteY4" fmla="*/ 691116 h 691116"/>
              <a:gd name="connsiteX5" fmla="*/ 0 w 2732943"/>
              <a:gd name="connsiteY5" fmla="*/ 0 h 691116"/>
              <a:gd name="connsiteX0" fmla="*/ 0 w 2584087"/>
              <a:gd name="connsiteY0" fmla="*/ 0 h 691116"/>
              <a:gd name="connsiteX1" fmla="*/ 2387385 w 2584087"/>
              <a:gd name="connsiteY1" fmla="*/ 0 h 691116"/>
              <a:gd name="connsiteX2" fmla="*/ 2584087 w 2584087"/>
              <a:gd name="connsiteY2" fmla="*/ 356191 h 691116"/>
              <a:gd name="connsiteX3" fmla="*/ 2387385 w 2584087"/>
              <a:gd name="connsiteY3" fmla="*/ 691116 h 691116"/>
              <a:gd name="connsiteX4" fmla="*/ 0 w 2584087"/>
              <a:gd name="connsiteY4" fmla="*/ 691116 h 691116"/>
              <a:gd name="connsiteX5" fmla="*/ 0 w 2584087"/>
              <a:gd name="connsiteY5" fmla="*/ 0 h 691116"/>
              <a:gd name="connsiteX0" fmla="*/ 0 w 2584087"/>
              <a:gd name="connsiteY0" fmla="*/ 0 h 691116"/>
              <a:gd name="connsiteX1" fmla="*/ 485768 w 2584087"/>
              <a:gd name="connsiteY1" fmla="*/ 4349 h 691116"/>
              <a:gd name="connsiteX2" fmla="*/ 2387385 w 2584087"/>
              <a:gd name="connsiteY2" fmla="*/ 0 h 691116"/>
              <a:gd name="connsiteX3" fmla="*/ 2584087 w 2584087"/>
              <a:gd name="connsiteY3" fmla="*/ 356191 h 691116"/>
              <a:gd name="connsiteX4" fmla="*/ 2387385 w 2584087"/>
              <a:gd name="connsiteY4" fmla="*/ 691116 h 691116"/>
              <a:gd name="connsiteX5" fmla="*/ 0 w 2584087"/>
              <a:gd name="connsiteY5" fmla="*/ 691116 h 691116"/>
              <a:gd name="connsiteX6" fmla="*/ 0 w 2584087"/>
              <a:gd name="connsiteY6" fmla="*/ 0 h 691116"/>
              <a:gd name="connsiteX0" fmla="*/ 0 w 2584087"/>
              <a:gd name="connsiteY0" fmla="*/ 0 h 691116"/>
              <a:gd name="connsiteX1" fmla="*/ 465737 w 2584087"/>
              <a:gd name="connsiteY1" fmla="*/ 25614 h 691116"/>
              <a:gd name="connsiteX2" fmla="*/ 2387385 w 2584087"/>
              <a:gd name="connsiteY2" fmla="*/ 0 h 691116"/>
              <a:gd name="connsiteX3" fmla="*/ 2584087 w 2584087"/>
              <a:gd name="connsiteY3" fmla="*/ 356191 h 691116"/>
              <a:gd name="connsiteX4" fmla="*/ 2387385 w 2584087"/>
              <a:gd name="connsiteY4" fmla="*/ 691116 h 691116"/>
              <a:gd name="connsiteX5" fmla="*/ 0 w 2584087"/>
              <a:gd name="connsiteY5" fmla="*/ 691116 h 691116"/>
              <a:gd name="connsiteX6" fmla="*/ 0 w 2584087"/>
              <a:gd name="connsiteY6" fmla="*/ 0 h 691116"/>
              <a:gd name="connsiteX0" fmla="*/ 0 w 2584087"/>
              <a:gd name="connsiteY0" fmla="*/ 0 h 691116"/>
              <a:gd name="connsiteX1" fmla="*/ 215341 w 2584087"/>
              <a:gd name="connsiteY1" fmla="*/ 131940 h 691116"/>
              <a:gd name="connsiteX2" fmla="*/ 465737 w 2584087"/>
              <a:gd name="connsiteY2" fmla="*/ 25614 h 691116"/>
              <a:gd name="connsiteX3" fmla="*/ 2387385 w 2584087"/>
              <a:gd name="connsiteY3" fmla="*/ 0 h 691116"/>
              <a:gd name="connsiteX4" fmla="*/ 2584087 w 2584087"/>
              <a:gd name="connsiteY4" fmla="*/ 356191 h 691116"/>
              <a:gd name="connsiteX5" fmla="*/ 2387385 w 2584087"/>
              <a:gd name="connsiteY5" fmla="*/ 691116 h 691116"/>
              <a:gd name="connsiteX6" fmla="*/ 0 w 2584087"/>
              <a:gd name="connsiteY6" fmla="*/ 691116 h 691116"/>
              <a:gd name="connsiteX7" fmla="*/ 0 w 2584087"/>
              <a:gd name="connsiteY7" fmla="*/ 0 h 691116"/>
              <a:gd name="connsiteX0" fmla="*/ 0 w 2584087"/>
              <a:gd name="connsiteY0" fmla="*/ 0 h 691116"/>
              <a:gd name="connsiteX1" fmla="*/ 215341 w 2584087"/>
              <a:gd name="connsiteY1" fmla="*/ 131940 h 691116"/>
              <a:gd name="connsiteX2" fmla="*/ 465737 w 2584087"/>
              <a:gd name="connsiteY2" fmla="*/ 25614 h 691116"/>
              <a:gd name="connsiteX3" fmla="*/ 2387385 w 2584087"/>
              <a:gd name="connsiteY3" fmla="*/ 0 h 691116"/>
              <a:gd name="connsiteX4" fmla="*/ 2584087 w 2584087"/>
              <a:gd name="connsiteY4" fmla="*/ 356191 h 691116"/>
              <a:gd name="connsiteX5" fmla="*/ 2387385 w 2584087"/>
              <a:gd name="connsiteY5" fmla="*/ 691116 h 691116"/>
              <a:gd name="connsiteX6" fmla="*/ 0 w 2584087"/>
              <a:gd name="connsiteY6" fmla="*/ 691116 h 691116"/>
              <a:gd name="connsiteX7" fmla="*/ 0 w 2584087"/>
              <a:gd name="connsiteY7" fmla="*/ 0 h 691116"/>
              <a:gd name="connsiteX0" fmla="*/ 0 w 2584087"/>
              <a:gd name="connsiteY0" fmla="*/ 0 h 691116"/>
              <a:gd name="connsiteX1" fmla="*/ 225357 w 2584087"/>
              <a:gd name="connsiteY1" fmla="*/ 153205 h 691116"/>
              <a:gd name="connsiteX2" fmla="*/ 465737 w 2584087"/>
              <a:gd name="connsiteY2" fmla="*/ 25614 h 691116"/>
              <a:gd name="connsiteX3" fmla="*/ 2387385 w 2584087"/>
              <a:gd name="connsiteY3" fmla="*/ 0 h 691116"/>
              <a:gd name="connsiteX4" fmla="*/ 2584087 w 2584087"/>
              <a:gd name="connsiteY4" fmla="*/ 356191 h 691116"/>
              <a:gd name="connsiteX5" fmla="*/ 2387385 w 2584087"/>
              <a:gd name="connsiteY5" fmla="*/ 691116 h 691116"/>
              <a:gd name="connsiteX6" fmla="*/ 0 w 2584087"/>
              <a:gd name="connsiteY6" fmla="*/ 691116 h 691116"/>
              <a:gd name="connsiteX7" fmla="*/ 0 w 2584087"/>
              <a:gd name="connsiteY7" fmla="*/ 0 h 691116"/>
              <a:gd name="connsiteX0" fmla="*/ 0 w 2584087"/>
              <a:gd name="connsiteY0" fmla="*/ 0 h 691116"/>
              <a:gd name="connsiteX1" fmla="*/ 225357 w 2584087"/>
              <a:gd name="connsiteY1" fmla="*/ 153205 h 691116"/>
              <a:gd name="connsiteX2" fmla="*/ 465737 w 2584087"/>
              <a:gd name="connsiteY2" fmla="*/ 25614 h 691116"/>
              <a:gd name="connsiteX3" fmla="*/ 2387385 w 2584087"/>
              <a:gd name="connsiteY3" fmla="*/ 0 h 691116"/>
              <a:gd name="connsiteX4" fmla="*/ 2584087 w 2584087"/>
              <a:gd name="connsiteY4" fmla="*/ 356191 h 691116"/>
              <a:gd name="connsiteX5" fmla="*/ 2387385 w 2584087"/>
              <a:gd name="connsiteY5" fmla="*/ 691116 h 691116"/>
              <a:gd name="connsiteX6" fmla="*/ 0 w 2584087"/>
              <a:gd name="connsiteY6" fmla="*/ 691116 h 691116"/>
              <a:gd name="connsiteX7" fmla="*/ 0 w 2584087"/>
              <a:gd name="connsiteY7" fmla="*/ 0 h 691116"/>
              <a:gd name="connsiteX0" fmla="*/ 0 w 2584087"/>
              <a:gd name="connsiteY0" fmla="*/ 0 h 691116"/>
              <a:gd name="connsiteX1" fmla="*/ 225357 w 2584087"/>
              <a:gd name="connsiteY1" fmla="*/ 153205 h 691116"/>
              <a:gd name="connsiteX2" fmla="*/ 465737 w 2584087"/>
              <a:gd name="connsiteY2" fmla="*/ 25614 h 691116"/>
              <a:gd name="connsiteX3" fmla="*/ 2387385 w 2584087"/>
              <a:gd name="connsiteY3" fmla="*/ 0 h 691116"/>
              <a:gd name="connsiteX4" fmla="*/ 2584087 w 2584087"/>
              <a:gd name="connsiteY4" fmla="*/ 356191 h 691116"/>
              <a:gd name="connsiteX5" fmla="*/ 2387385 w 2584087"/>
              <a:gd name="connsiteY5" fmla="*/ 691116 h 691116"/>
              <a:gd name="connsiteX6" fmla="*/ 0 w 2584087"/>
              <a:gd name="connsiteY6" fmla="*/ 691116 h 691116"/>
              <a:gd name="connsiteX7" fmla="*/ 0 w 2584087"/>
              <a:gd name="connsiteY7" fmla="*/ 0 h 691116"/>
              <a:gd name="connsiteX0" fmla="*/ 0 w 2584087"/>
              <a:gd name="connsiteY0" fmla="*/ 0 h 691116"/>
              <a:gd name="connsiteX1" fmla="*/ 225357 w 2584087"/>
              <a:gd name="connsiteY1" fmla="*/ 153205 h 691116"/>
              <a:gd name="connsiteX2" fmla="*/ 465737 w 2584087"/>
              <a:gd name="connsiteY2" fmla="*/ 25614 h 691116"/>
              <a:gd name="connsiteX3" fmla="*/ 2387385 w 2584087"/>
              <a:gd name="connsiteY3" fmla="*/ 0 h 691116"/>
              <a:gd name="connsiteX4" fmla="*/ 2584087 w 2584087"/>
              <a:gd name="connsiteY4" fmla="*/ 356191 h 691116"/>
              <a:gd name="connsiteX5" fmla="*/ 2387385 w 2584087"/>
              <a:gd name="connsiteY5" fmla="*/ 691116 h 691116"/>
              <a:gd name="connsiteX6" fmla="*/ 0 w 2584087"/>
              <a:gd name="connsiteY6" fmla="*/ 691116 h 691116"/>
              <a:gd name="connsiteX7" fmla="*/ 0 w 2584087"/>
              <a:gd name="connsiteY7" fmla="*/ 0 h 691116"/>
              <a:gd name="connsiteX0" fmla="*/ 0 w 2584087"/>
              <a:gd name="connsiteY0" fmla="*/ 0 h 691116"/>
              <a:gd name="connsiteX1" fmla="*/ 225357 w 2584087"/>
              <a:gd name="connsiteY1" fmla="*/ 153205 h 691116"/>
              <a:gd name="connsiteX2" fmla="*/ 475753 w 2584087"/>
              <a:gd name="connsiteY2" fmla="*/ 4349 h 691116"/>
              <a:gd name="connsiteX3" fmla="*/ 2387385 w 2584087"/>
              <a:gd name="connsiteY3" fmla="*/ 0 h 691116"/>
              <a:gd name="connsiteX4" fmla="*/ 2584087 w 2584087"/>
              <a:gd name="connsiteY4" fmla="*/ 356191 h 691116"/>
              <a:gd name="connsiteX5" fmla="*/ 2387385 w 2584087"/>
              <a:gd name="connsiteY5" fmla="*/ 691116 h 691116"/>
              <a:gd name="connsiteX6" fmla="*/ 0 w 2584087"/>
              <a:gd name="connsiteY6" fmla="*/ 691116 h 691116"/>
              <a:gd name="connsiteX7" fmla="*/ 0 w 2584087"/>
              <a:gd name="connsiteY7" fmla="*/ 0 h 691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84087" h="691116">
                <a:moveTo>
                  <a:pt x="0" y="0"/>
                </a:moveTo>
                <a:cubicBezTo>
                  <a:pt x="75119" y="4994"/>
                  <a:pt x="120190" y="169476"/>
                  <a:pt x="225357" y="153205"/>
                </a:cubicBezTo>
                <a:cubicBezTo>
                  <a:pt x="358901" y="181559"/>
                  <a:pt x="432351" y="71688"/>
                  <a:pt x="475753" y="4349"/>
                </a:cubicBezTo>
                <a:lnTo>
                  <a:pt x="2387385" y="0"/>
                </a:lnTo>
                <a:lnTo>
                  <a:pt x="2584087" y="356191"/>
                </a:lnTo>
                <a:lnTo>
                  <a:pt x="2387385" y="691116"/>
                </a:lnTo>
                <a:lnTo>
                  <a:pt x="0" y="691116"/>
                </a:lnTo>
                <a:lnTo>
                  <a:pt x="0" y="0"/>
                </a:lnTo>
                <a:close/>
              </a:path>
            </a:pathLst>
          </a:custGeom>
          <a:solidFill>
            <a:schemeClr val="tx1"/>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PROJECT 4</a:t>
            </a:r>
          </a:p>
        </p:txBody>
      </p:sp>
      <p:sp>
        <p:nvSpPr>
          <p:cNvPr id="42" name="Oval 41"/>
          <p:cNvSpPr/>
          <p:nvPr/>
        </p:nvSpPr>
        <p:spPr>
          <a:xfrm>
            <a:off x="3256895" y="2573610"/>
            <a:ext cx="548640" cy="548640"/>
          </a:xfrm>
          <a:prstGeom prst="ellips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bg1"/>
                </a:solidFill>
              </a:rPr>
              <a:t>2</a:t>
            </a:r>
          </a:p>
        </p:txBody>
      </p:sp>
      <p:sp>
        <p:nvSpPr>
          <p:cNvPr id="43" name="Oval 42"/>
          <p:cNvSpPr/>
          <p:nvPr/>
        </p:nvSpPr>
        <p:spPr>
          <a:xfrm>
            <a:off x="6251555" y="2577808"/>
            <a:ext cx="548640" cy="548640"/>
          </a:xfrm>
          <a:prstGeom prst="ellips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bg1"/>
                </a:solidFill>
              </a:rPr>
              <a:t>3</a:t>
            </a:r>
          </a:p>
        </p:txBody>
      </p:sp>
      <p:sp>
        <p:nvSpPr>
          <p:cNvPr id="44" name="Oval 43"/>
          <p:cNvSpPr/>
          <p:nvPr/>
        </p:nvSpPr>
        <p:spPr>
          <a:xfrm>
            <a:off x="9265653" y="2577808"/>
            <a:ext cx="548640" cy="548640"/>
          </a:xfrm>
          <a:prstGeom prst="ellips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bg1"/>
                </a:solidFill>
              </a:rPr>
              <a:t>4</a:t>
            </a:r>
          </a:p>
        </p:txBody>
      </p:sp>
      <p:sp>
        <p:nvSpPr>
          <p:cNvPr id="45" name="Rectangle 44"/>
          <p:cNvSpPr/>
          <p:nvPr/>
        </p:nvSpPr>
        <p:spPr>
          <a:xfrm>
            <a:off x="3267386" y="3745714"/>
            <a:ext cx="2513919" cy="2683929"/>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2">
                    <a:lumMod val="25000"/>
                  </a:schemeClr>
                </a:solidFill>
              </a:rPr>
              <a:t>Lorem ipsum dolor sit amet, urna scelerisque, lacus wisi, congue suspendisse eget scelerisque in porta est, ipsum cras. Ornare sit elit, litora lacus ea</a:t>
            </a:r>
            <a:endParaRPr lang="en-US" sz="1600" dirty="0">
              <a:solidFill>
                <a:schemeClr val="bg2">
                  <a:lumMod val="25000"/>
                </a:schemeClr>
              </a:solidFill>
              <a:cs typeface="Estrangelo Edessa" panose="03080600000000000000" pitchFamily="66" charset="0"/>
            </a:endParaRPr>
          </a:p>
          <a:p>
            <a:pPr algn="ctr"/>
            <a:endParaRPr lang="en-US" dirty="0"/>
          </a:p>
        </p:txBody>
      </p:sp>
      <p:sp>
        <p:nvSpPr>
          <p:cNvPr id="46" name="Rectangle 45"/>
          <p:cNvSpPr/>
          <p:nvPr/>
        </p:nvSpPr>
        <p:spPr>
          <a:xfrm>
            <a:off x="6286309" y="3745713"/>
            <a:ext cx="2513919" cy="2683929"/>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2">
                    <a:lumMod val="25000"/>
                  </a:schemeClr>
                </a:solidFill>
              </a:rPr>
              <a:t>Lorem ipsum dolor sit amet, urna scelerisque, lacus wisi, congue suspendisse eget scelerisque in porta est, ipsum cras. Ornare sit elit, litora lacus ea</a:t>
            </a:r>
            <a:endParaRPr lang="en-US" sz="1600" dirty="0">
              <a:solidFill>
                <a:schemeClr val="bg2">
                  <a:lumMod val="25000"/>
                </a:schemeClr>
              </a:solidFill>
              <a:cs typeface="Estrangelo Edessa" panose="03080600000000000000" pitchFamily="66" charset="0"/>
            </a:endParaRPr>
          </a:p>
          <a:p>
            <a:pPr algn="ctr"/>
            <a:endParaRPr lang="en-US" dirty="0"/>
          </a:p>
        </p:txBody>
      </p:sp>
      <p:sp>
        <p:nvSpPr>
          <p:cNvPr id="47" name="Rectangle 46"/>
          <p:cNvSpPr/>
          <p:nvPr/>
        </p:nvSpPr>
        <p:spPr>
          <a:xfrm>
            <a:off x="9281160" y="3745712"/>
            <a:ext cx="2513919" cy="2683929"/>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2">
                    <a:lumMod val="25000"/>
                  </a:schemeClr>
                </a:solidFill>
              </a:rPr>
              <a:t>Lorem ipsum dolor sit amet, urna scelerisque, lacus wisi, congue suspendisse eget scelerisque in porta est, ipsum cras. Ornare sit elit, litora lacus ea</a:t>
            </a:r>
            <a:endParaRPr lang="en-US" sz="1600" dirty="0">
              <a:solidFill>
                <a:schemeClr val="bg2">
                  <a:lumMod val="25000"/>
                </a:schemeClr>
              </a:solidFill>
              <a:cs typeface="Estrangelo Edessa" panose="03080600000000000000" pitchFamily="66" charset="0"/>
            </a:endParaRPr>
          </a:p>
          <a:p>
            <a:pPr algn="ctr"/>
            <a:endParaRPr lang="en-US" dirty="0"/>
          </a:p>
        </p:txBody>
      </p:sp>
      <p:pic>
        <p:nvPicPr>
          <p:cNvPr id="17" name="Picture 16">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grpSp>
        <p:nvGrpSpPr>
          <p:cNvPr id="18" name="Group 17"/>
          <p:cNvGrpSpPr/>
          <p:nvPr/>
        </p:nvGrpSpPr>
        <p:grpSpPr>
          <a:xfrm>
            <a:off x="754150" y="295106"/>
            <a:ext cx="4364195" cy="665324"/>
            <a:chOff x="754150" y="295106"/>
            <a:chExt cx="4364195" cy="665324"/>
          </a:xfrm>
        </p:grpSpPr>
        <p:sp>
          <p:nvSpPr>
            <p:cNvPr id="19"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20"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spTree>
    <p:extLst>
      <p:ext uri="{BB962C8B-B14F-4D97-AF65-F5344CB8AC3E}">
        <p14:creationId xmlns:p14="http://schemas.microsoft.com/office/powerpoint/2010/main" val="167423655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arn(outVertical)">
                                      <p:cBhvr>
                                        <p:cTn id="7" dur="500"/>
                                        <p:tgtEl>
                                          <p:spTgt spid="21"/>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animEffect transition="in" filter="fade">
                                      <p:cBhvr>
                                        <p:cTn id="13" dur="500"/>
                                        <p:tgtEl>
                                          <p:spTgt spid="10"/>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1000"/>
                                        <p:tgtEl>
                                          <p:spTgt spid="3"/>
                                        </p:tgtEl>
                                      </p:cBhvr>
                                    </p:animEffect>
                                    <p:anim calcmode="lin" valueType="num">
                                      <p:cBhvr>
                                        <p:cTn id="22" dur="1000" fill="hold"/>
                                        <p:tgtEl>
                                          <p:spTgt spid="3"/>
                                        </p:tgtEl>
                                        <p:attrNameLst>
                                          <p:attrName>ppt_x</p:attrName>
                                        </p:attrNameLst>
                                      </p:cBhvr>
                                      <p:tavLst>
                                        <p:tav tm="0">
                                          <p:val>
                                            <p:strVal val="#ppt_x"/>
                                          </p:val>
                                        </p:tav>
                                        <p:tav tm="100000">
                                          <p:val>
                                            <p:strVal val="#ppt_x"/>
                                          </p:val>
                                        </p:tav>
                                      </p:tavLst>
                                    </p:anim>
                                    <p:anim calcmode="lin" valueType="num">
                                      <p:cBhvr>
                                        <p:cTn id="23" dur="1000" fill="hold"/>
                                        <p:tgtEl>
                                          <p:spTgt spid="3"/>
                                        </p:tgtEl>
                                        <p:attrNameLst>
                                          <p:attrName>ppt_y</p:attrName>
                                        </p:attrNameLst>
                                      </p:cBhvr>
                                      <p:tavLst>
                                        <p:tav tm="0">
                                          <p:val>
                                            <p:strVal val="#ppt_y+.1"/>
                                          </p:val>
                                        </p:tav>
                                        <p:tav tm="100000">
                                          <p:val>
                                            <p:strVal val="#ppt_y"/>
                                          </p:val>
                                        </p:tav>
                                      </p:tavLst>
                                    </p:anim>
                                  </p:childTnLst>
                                </p:cTn>
                              </p:par>
                            </p:childTnLst>
                          </p:cTn>
                        </p:par>
                        <p:par>
                          <p:cTn id="24" fill="hold">
                            <p:stCondLst>
                              <p:cond delay="2500"/>
                            </p:stCondLst>
                            <p:childTnLst>
                              <p:par>
                                <p:cTn id="25" presetID="53" presetClass="entr" presetSubtype="16" fill="hold" grpId="0" nodeType="afterEffect">
                                  <p:stCondLst>
                                    <p:cond delay="0"/>
                                  </p:stCondLst>
                                  <p:childTnLst>
                                    <p:set>
                                      <p:cBhvr>
                                        <p:cTn id="26" dur="1" fill="hold">
                                          <p:stCondLst>
                                            <p:cond delay="0"/>
                                          </p:stCondLst>
                                        </p:cTn>
                                        <p:tgtEl>
                                          <p:spTgt spid="42"/>
                                        </p:tgtEl>
                                        <p:attrNameLst>
                                          <p:attrName>style.visibility</p:attrName>
                                        </p:attrNameLst>
                                      </p:cBhvr>
                                      <p:to>
                                        <p:strVal val="visible"/>
                                      </p:to>
                                    </p:set>
                                    <p:anim calcmode="lin" valueType="num">
                                      <p:cBhvr>
                                        <p:cTn id="27" dur="500" fill="hold"/>
                                        <p:tgtEl>
                                          <p:spTgt spid="42"/>
                                        </p:tgtEl>
                                        <p:attrNameLst>
                                          <p:attrName>ppt_w</p:attrName>
                                        </p:attrNameLst>
                                      </p:cBhvr>
                                      <p:tavLst>
                                        <p:tav tm="0">
                                          <p:val>
                                            <p:fltVal val="0"/>
                                          </p:val>
                                        </p:tav>
                                        <p:tav tm="100000">
                                          <p:val>
                                            <p:strVal val="#ppt_w"/>
                                          </p:val>
                                        </p:tav>
                                      </p:tavLst>
                                    </p:anim>
                                    <p:anim calcmode="lin" valueType="num">
                                      <p:cBhvr>
                                        <p:cTn id="28" dur="500" fill="hold"/>
                                        <p:tgtEl>
                                          <p:spTgt spid="42"/>
                                        </p:tgtEl>
                                        <p:attrNameLst>
                                          <p:attrName>ppt_h</p:attrName>
                                        </p:attrNameLst>
                                      </p:cBhvr>
                                      <p:tavLst>
                                        <p:tav tm="0">
                                          <p:val>
                                            <p:fltVal val="0"/>
                                          </p:val>
                                        </p:tav>
                                        <p:tav tm="100000">
                                          <p:val>
                                            <p:strVal val="#ppt_h"/>
                                          </p:val>
                                        </p:tav>
                                      </p:tavLst>
                                    </p:anim>
                                    <p:animEffect transition="in" filter="fade">
                                      <p:cBhvr>
                                        <p:cTn id="29" dur="500"/>
                                        <p:tgtEl>
                                          <p:spTgt spid="42"/>
                                        </p:tgtEl>
                                      </p:cBhvr>
                                    </p:animEffect>
                                  </p:childTnLst>
                                </p:cTn>
                              </p:par>
                            </p:childTnLst>
                          </p:cTn>
                        </p:par>
                        <p:par>
                          <p:cTn id="30" fill="hold">
                            <p:stCondLst>
                              <p:cond delay="3000"/>
                            </p:stCondLst>
                            <p:childTnLst>
                              <p:par>
                                <p:cTn id="31" presetID="22" presetClass="entr" presetSubtype="8" fill="hold" grpId="0" nodeType="afterEffect">
                                  <p:stCondLst>
                                    <p:cond delay="0"/>
                                  </p:stCondLst>
                                  <p:childTnLst>
                                    <p:set>
                                      <p:cBhvr>
                                        <p:cTn id="32" dur="1" fill="hold">
                                          <p:stCondLst>
                                            <p:cond delay="0"/>
                                          </p:stCondLst>
                                        </p:cTn>
                                        <p:tgtEl>
                                          <p:spTgt spid="34"/>
                                        </p:tgtEl>
                                        <p:attrNameLst>
                                          <p:attrName>style.visibility</p:attrName>
                                        </p:attrNameLst>
                                      </p:cBhvr>
                                      <p:to>
                                        <p:strVal val="visible"/>
                                      </p:to>
                                    </p:set>
                                    <p:animEffect transition="in" filter="wipe(left)">
                                      <p:cBhvr>
                                        <p:cTn id="33" dur="500"/>
                                        <p:tgtEl>
                                          <p:spTgt spid="34"/>
                                        </p:tgtEl>
                                      </p:cBhvr>
                                    </p:animEffect>
                                  </p:childTnLst>
                                </p:cTn>
                              </p:par>
                            </p:childTnLst>
                          </p:cTn>
                        </p:par>
                        <p:par>
                          <p:cTn id="34" fill="hold">
                            <p:stCondLst>
                              <p:cond delay="3500"/>
                            </p:stCondLst>
                            <p:childTnLst>
                              <p:par>
                                <p:cTn id="35" presetID="42" presetClass="entr" presetSubtype="0" fill="hold" grpId="0" nodeType="afterEffect">
                                  <p:stCondLst>
                                    <p:cond delay="0"/>
                                  </p:stCondLst>
                                  <p:childTnLst>
                                    <p:set>
                                      <p:cBhvr>
                                        <p:cTn id="36" dur="1" fill="hold">
                                          <p:stCondLst>
                                            <p:cond delay="0"/>
                                          </p:stCondLst>
                                        </p:cTn>
                                        <p:tgtEl>
                                          <p:spTgt spid="45"/>
                                        </p:tgtEl>
                                        <p:attrNameLst>
                                          <p:attrName>style.visibility</p:attrName>
                                        </p:attrNameLst>
                                      </p:cBhvr>
                                      <p:to>
                                        <p:strVal val="visible"/>
                                      </p:to>
                                    </p:set>
                                    <p:animEffect transition="in" filter="fade">
                                      <p:cBhvr>
                                        <p:cTn id="37" dur="1000"/>
                                        <p:tgtEl>
                                          <p:spTgt spid="45"/>
                                        </p:tgtEl>
                                      </p:cBhvr>
                                    </p:animEffect>
                                    <p:anim calcmode="lin" valueType="num">
                                      <p:cBhvr>
                                        <p:cTn id="38" dur="1000" fill="hold"/>
                                        <p:tgtEl>
                                          <p:spTgt spid="45"/>
                                        </p:tgtEl>
                                        <p:attrNameLst>
                                          <p:attrName>ppt_x</p:attrName>
                                        </p:attrNameLst>
                                      </p:cBhvr>
                                      <p:tavLst>
                                        <p:tav tm="0">
                                          <p:val>
                                            <p:strVal val="#ppt_x"/>
                                          </p:val>
                                        </p:tav>
                                        <p:tav tm="100000">
                                          <p:val>
                                            <p:strVal val="#ppt_x"/>
                                          </p:val>
                                        </p:tav>
                                      </p:tavLst>
                                    </p:anim>
                                    <p:anim calcmode="lin" valueType="num">
                                      <p:cBhvr>
                                        <p:cTn id="39" dur="1000" fill="hold"/>
                                        <p:tgtEl>
                                          <p:spTgt spid="45"/>
                                        </p:tgtEl>
                                        <p:attrNameLst>
                                          <p:attrName>ppt_y</p:attrName>
                                        </p:attrNameLst>
                                      </p:cBhvr>
                                      <p:tavLst>
                                        <p:tav tm="0">
                                          <p:val>
                                            <p:strVal val="#ppt_y+.1"/>
                                          </p:val>
                                        </p:tav>
                                        <p:tav tm="100000">
                                          <p:val>
                                            <p:strVal val="#ppt_y"/>
                                          </p:val>
                                        </p:tav>
                                      </p:tavLst>
                                    </p:anim>
                                  </p:childTnLst>
                                </p:cTn>
                              </p:par>
                            </p:childTnLst>
                          </p:cTn>
                        </p:par>
                        <p:par>
                          <p:cTn id="40" fill="hold">
                            <p:stCondLst>
                              <p:cond delay="4500"/>
                            </p:stCondLst>
                            <p:childTnLst>
                              <p:par>
                                <p:cTn id="41" presetID="53" presetClass="entr" presetSubtype="16" fill="hold" grpId="0" nodeType="afterEffect">
                                  <p:stCondLst>
                                    <p:cond delay="0"/>
                                  </p:stCondLst>
                                  <p:childTnLst>
                                    <p:set>
                                      <p:cBhvr>
                                        <p:cTn id="42" dur="1" fill="hold">
                                          <p:stCondLst>
                                            <p:cond delay="0"/>
                                          </p:stCondLst>
                                        </p:cTn>
                                        <p:tgtEl>
                                          <p:spTgt spid="43"/>
                                        </p:tgtEl>
                                        <p:attrNameLst>
                                          <p:attrName>style.visibility</p:attrName>
                                        </p:attrNameLst>
                                      </p:cBhvr>
                                      <p:to>
                                        <p:strVal val="visible"/>
                                      </p:to>
                                    </p:set>
                                    <p:anim calcmode="lin" valueType="num">
                                      <p:cBhvr>
                                        <p:cTn id="43" dur="500" fill="hold"/>
                                        <p:tgtEl>
                                          <p:spTgt spid="43"/>
                                        </p:tgtEl>
                                        <p:attrNameLst>
                                          <p:attrName>ppt_w</p:attrName>
                                        </p:attrNameLst>
                                      </p:cBhvr>
                                      <p:tavLst>
                                        <p:tav tm="0">
                                          <p:val>
                                            <p:fltVal val="0"/>
                                          </p:val>
                                        </p:tav>
                                        <p:tav tm="100000">
                                          <p:val>
                                            <p:strVal val="#ppt_w"/>
                                          </p:val>
                                        </p:tav>
                                      </p:tavLst>
                                    </p:anim>
                                    <p:anim calcmode="lin" valueType="num">
                                      <p:cBhvr>
                                        <p:cTn id="44" dur="500" fill="hold"/>
                                        <p:tgtEl>
                                          <p:spTgt spid="43"/>
                                        </p:tgtEl>
                                        <p:attrNameLst>
                                          <p:attrName>ppt_h</p:attrName>
                                        </p:attrNameLst>
                                      </p:cBhvr>
                                      <p:tavLst>
                                        <p:tav tm="0">
                                          <p:val>
                                            <p:fltVal val="0"/>
                                          </p:val>
                                        </p:tav>
                                        <p:tav tm="100000">
                                          <p:val>
                                            <p:strVal val="#ppt_h"/>
                                          </p:val>
                                        </p:tav>
                                      </p:tavLst>
                                    </p:anim>
                                    <p:animEffect transition="in" filter="fade">
                                      <p:cBhvr>
                                        <p:cTn id="45" dur="500"/>
                                        <p:tgtEl>
                                          <p:spTgt spid="43"/>
                                        </p:tgtEl>
                                      </p:cBhvr>
                                    </p:animEffect>
                                  </p:childTnLst>
                                </p:cTn>
                              </p:par>
                            </p:childTnLst>
                          </p:cTn>
                        </p:par>
                        <p:par>
                          <p:cTn id="46" fill="hold">
                            <p:stCondLst>
                              <p:cond delay="5000"/>
                            </p:stCondLst>
                            <p:childTnLst>
                              <p:par>
                                <p:cTn id="47" presetID="22" presetClass="entr" presetSubtype="8" fill="hold" grpId="0" nodeType="afterEffect">
                                  <p:stCondLst>
                                    <p:cond delay="0"/>
                                  </p:stCondLst>
                                  <p:childTnLst>
                                    <p:set>
                                      <p:cBhvr>
                                        <p:cTn id="48" dur="1" fill="hold">
                                          <p:stCondLst>
                                            <p:cond delay="0"/>
                                          </p:stCondLst>
                                        </p:cTn>
                                        <p:tgtEl>
                                          <p:spTgt spid="37"/>
                                        </p:tgtEl>
                                        <p:attrNameLst>
                                          <p:attrName>style.visibility</p:attrName>
                                        </p:attrNameLst>
                                      </p:cBhvr>
                                      <p:to>
                                        <p:strVal val="visible"/>
                                      </p:to>
                                    </p:set>
                                    <p:animEffect transition="in" filter="wipe(left)">
                                      <p:cBhvr>
                                        <p:cTn id="49" dur="500"/>
                                        <p:tgtEl>
                                          <p:spTgt spid="37"/>
                                        </p:tgtEl>
                                      </p:cBhvr>
                                    </p:animEffect>
                                  </p:childTnLst>
                                </p:cTn>
                              </p:par>
                            </p:childTnLst>
                          </p:cTn>
                        </p:par>
                        <p:par>
                          <p:cTn id="50" fill="hold">
                            <p:stCondLst>
                              <p:cond delay="5500"/>
                            </p:stCondLst>
                            <p:childTnLst>
                              <p:par>
                                <p:cTn id="51" presetID="42" presetClass="entr" presetSubtype="0" fill="hold" grpId="0" nodeType="afterEffect">
                                  <p:stCondLst>
                                    <p:cond delay="0"/>
                                  </p:stCondLst>
                                  <p:childTnLst>
                                    <p:set>
                                      <p:cBhvr>
                                        <p:cTn id="52" dur="1" fill="hold">
                                          <p:stCondLst>
                                            <p:cond delay="0"/>
                                          </p:stCondLst>
                                        </p:cTn>
                                        <p:tgtEl>
                                          <p:spTgt spid="46"/>
                                        </p:tgtEl>
                                        <p:attrNameLst>
                                          <p:attrName>style.visibility</p:attrName>
                                        </p:attrNameLst>
                                      </p:cBhvr>
                                      <p:to>
                                        <p:strVal val="visible"/>
                                      </p:to>
                                    </p:set>
                                    <p:animEffect transition="in" filter="fade">
                                      <p:cBhvr>
                                        <p:cTn id="53" dur="1000"/>
                                        <p:tgtEl>
                                          <p:spTgt spid="46"/>
                                        </p:tgtEl>
                                      </p:cBhvr>
                                    </p:animEffect>
                                    <p:anim calcmode="lin" valueType="num">
                                      <p:cBhvr>
                                        <p:cTn id="54" dur="1000" fill="hold"/>
                                        <p:tgtEl>
                                          <p:spTgt spid="46"/>
                                        </p:tgtEl>
                                        <p:attrNameLst>
                                          <p:attrName>ppt_x</p:attrName>
                                        </p:attrNameLst>
                                      </p:cBhvr>
                                      <p:tavLst>
                                        <p:tav tm="0">
                                          <p:val>
                                            <p:strVal val="#ppt_x"/>
                                          </p:val>
                                        </p:tav>
                                        <p:tav tm="100000">
                                          <p:val>
                                            <p:strVal val="#ppt_x"/>
                                          </p:val>
                                        </p:tav>
                                      </p:tavLst>
                                    </p:anim>
                                    <p:anim calcmode="lin" valueType="num">
                                      <p:cBhvr>
                                        <p:cTn id="55" dur="1000" fill="hold"/>
                                        <p:tgtEl>
                                          <p:spTgt spid="46"/>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53" presetClass="entr" presetSubtype="16" fill="hold" grpId="0" nodeType="afterEffect">
                                  <p:stCondLst>
                                    <p:cond delay="0"/>
                                  </p:stCondLst>
                                  <p:childTnLst>
                                    <p:set>
                                      <p:cBhvr>
                                        <p:cTn id="58" dur="1" fill="hold">
                                          <p:stCondLst>
                                            <p:cond delay="0"/>
                                          </p:stCondLst>
                                        </p:cTn>
                                        <p:tgtEl>
                                          <p:spTgt spid="44"/>
                                        </p:tgtEl>
                                        <p:attrNameLst>
                                          <p:attrName>style.visibility</p:attrName>
                                        </p:attrNameLst>
                                      </p:cBhvr>
                                      <p:to>
                                        <p:strVal val="visible"/>
                                      </p:to>
                                    </p:set>
                                    <p:anim calcmode="lin" valueType="num">
                                      <p:cBhvr>
                                        <p:cTn id="59" dur="500" fill="hold"/>
                                        <p:tgtEl>
                                          <p:spTgt spid="44"/>
                                        </p:tgtEl>
                                        <p:attrNameLst>
                                          <p:attrName>ppt_w</p:attrName>
                                        </p:attrNameLst>
                                      </p:cBhvr>
                                      <p:tavLst>
                                        <p:tav tm="0">
                                          <p:val>
                                            <p:fltVal val="0"/>
                                          </p:val>
                                        </p:tav>
                                        <p:tav tm="100000">
                                          <p:val>
                                            <p:strVal val="#ppt_w"/>
                                          </p:val>
                                        </p:tav>
                                      </p:tavLst>
                                    </p:anim>
                                    <p:anim calcmode="lin" valueType="num">
                                      <p:cBhvr>
                                        <p:cTn id="60" dur="500" fill="hold"/>
                                        <p:tgtEl>
                                          <p:spTgt spid="44"/>
                                        </p:tgtEl>
                                        <p:attrNameLst>
                                          <p:attrName>ppt_h</p:attrName>
                                        </p:attrNameLst>
                                      </p:cBhvr>
                                      <p:tavLst>
                                        <p:tav tm="0">
                                          <p:val>
                                            <p:fltVal val="0"/>
                                          </p:val>
                                        </p:tav>
                                        <p:tav tm="100000">
                                          <p:val>
                                            <p:strVal val="#ppt_h"/>
                                          </p:val>
                                        </p:tav>
                                      </p:tavLst>
                                    </p:anim>
                                    <p:animEffect transition="in" filter="fade">
                                      <p:cBhvr>
                                        <p:cTn id="61" dur="500"/>
                                        <p:tgtEl>
                                          <p:spTgt spid="44"/>
                                        </p:tgtEl>
                                      </p:cBhvr>
                                    </p:animEffect>
                                  </p:childTnLst>
                                </p:cTn>
                              </p:par>
                            </p:childTnLst>
                          </p:cTn>
                        </p:par>
                        <p:par>
                          <p:cTn id="62" fill="hold">
                            <p:stCondLst>
                              <p:cond delay="7000"/>
                            </p:stCondLst>
                            <p:childTnLst>
                              <p:par>
                                <p:cTn id="63" presetID="22" presetClass="entr" presetSubtype="8" fill="hold" grpId="0" nodeType="afterEffect">
                                  <p:stCondLst>
                                    <p:cond delay="0"/>
                                  </p:stCondLst>
                                  <p:childTnLst>
                                    <p:set>
                                      <p:cBhvr>
                                        <p:cTn id="64" dur="1" fill="hold">
                                          <p:stCondLst>
                                            <p:cond delay="0"/>
                                          </p:stCondLst>
                                        </p:cTn>
                                        <p:tgtEl>
                                          <p:spTgt spid="38"/>
                                        </p:tgtEl>
                                        <p:attrNameLst>
                                          <p:attrName>style.visibility</p:attrName>
                                        </p:attrNameLst>
                                      </p:cBhvr>
                                      <p:to>
                                        <p:strVal val="visible"/>
                                      </p:to>
                                    </p:set>
                                    <p:animEffect transition="in" filter="wipe(left)">
                                      <p:cBhvr>
                                        <p:cTn id="65" dur="500"/>
                                        <p:tgtEl>
                                          <p:spTgt spid="38"/>
                                        </p:tgtEl>
                                      </p:cBhvr>
                                    </p:animEffect>
                                  </p:childTnLst>
                                </p:cTn>
                              </p:par>
                            </p:childTnLst>
                          </p:cTn>
                        </p:par>
                        <p:par>
                          <p:cTn id="66" fill="hold">
                            <p:stCondLst>
                              <p:cond delay="7500"/>
                            </p:stCondLst>
                            <p:childTnLst>
                              <p:par>
                                <p:cTn id="67" presetID="42" presetClass="entr" presetSubtype="0" fill="hold" grpId="0" nodeType="afterEffect">
                                  <p:stCondLst>
                                    <p:cond delay="0"/>
                                  </p:stCondLst>
                                  <p:childTnLst>
                                    <p:set>
                                      <p:cBhvr>
                                        <p:cTn id="68" dur="1" fill="hold">
                                          <p:stCondLst>
                                            <p:cond delay="0"/>
                                          </p:stCondLst>
                                        </p:cTn>
                                        <p:tgtEl>
                                          <p:spTgt spid="47"/>
                                        </p:tgtEl>
                                        <p:attrNameLst>
                                          <p:attrName>style.visibility</p:attrName>
                                        </p:attrNameLst>
                                      </p:cBhvr>
                                      <p:to>
                                        <p:strVal val="visible"/>
                                      </p:to>
                                    </p:set>
                                    <p:animEffect transition="in" filter="fade">
                                      <p:cBhvr>
                                        <p:cTn id="69" dur="1000"/>
                                        <p:tgtEl>
                                          <p:spTgt spid="47"/>
                                        </p:tgtEl>
                                      </p:cBhvr>
                                    </p:animEffect>
                                    <p:anim calcmode="lin" valueType="num">
                                      <p:cBhvr>
                                        <p:cTn id="70" dur="1000" fill="hold"/>
                                        <p:tgtEl>
                                          <p:spTgt spid="47"/>
                                        </p:tgtEl>
                                        <p:attrNameLst>
                                          <p:attrName>ppt_x</p:attrName>
                                        </p:attrNameLst>
                                      </p:cBhvr>
                                      <p:tavLst>
                                        <p:tav tm="0">
                                          <p:val>
                                            <p:strVal val="#ppt_x"/>
                                          </p:val>
                                        </p:tav>
                                        <p:tav tm="100000">
                                          <p:val>
                                            <p:strVal val="#ppt_x"/>
                                          </p:val>
                                        </p:tav>
                                      </p:tavLst>
                                    </p:anim>
                                    <p:anim calcmode="lin" valueType="num">
                                      <p:cBhvr>
                                        <p:cTn id="71"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3" grpId="0" animBg="1"/>
      <p:bldP spid="7" grpId="0" animBg="1"/>
      <p:bldP spid="10" grpId="0" animBg="1"/>
      <p:bldP spid="34" grpId="0" animBg="1"/>
      <p:bldP spid="37" grpId="0" animBg="1"/>
      <p:bldP spid="38" grpId="0" animBg="1"/>
      <p:bldP spid="42" grpId="0" animBg="1"/>
      <p:bldP spid="43" grpId="0" animBg="1"/>
      <p:bldP spid="44" grpId="0" animBg="1"/>
      <p:bldP spid="45" grpId="0" animBg="1"/>
      <p:bldP spid="46" grpId="0" animBg="1"/>
      <p:bldP spid="47"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2970</TotalTime>
  <Words>1252</Words>
  <Application>Microsoft Office PowerPoint</Application>
  <PresentationFormat>Widescreen</PresentationFormat>
  <Paragraphs>55</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Estrangelo Edessa</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590</cp:revision>
  <dcterms:created xsi:type="dcterms:W3CDTF">2015-12-31T02:20:12Z</dcterms:created>
  <dcterms:modified xsi:type="dcterms:W3CDTF">2016-09-19T17:58:07Z</dcterms:modified>
</cp:coreProperties>
</file>