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0"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81134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Freeform 23"/>
          <p:cNvSpPr>
            <a:spLocks/>
          </p:cNvSpPr>
          <p:nvPr/>
        </p:nvSpPr>
        <p:spPr bwMode="auto">
          <a:xfrm>
            <a:off x="9497045" y="1746269"/>
            <a:ext cx="1122441" cy="468712"/>
          </a:xfrm>
          <a:custGeom>
            <a:avLst/>
            <a:gdLst/>
            <a:ahLst/>
            <a:cxnLst>
              <a:cxn ang="0">
                <a:pos x="182" y="76"/>
              </a:cxn>
              <a:cxn ang="0">
                <a:pos x="5" y="76"/>
              </a:cxn>
              <a:cxn ang="0">
                <a:pos x="0" y="13"/>
              </a:cxn>
              <a:cxn ang="0">
                <a:pos x="182" y="0"/>
              </a:cxn>
              <a:cxn ang="0">
                <a:pos x="182" y="76"/>
              </a:cxn>
            </a:cxnLst>
            <a:rect l="0" t="0" r="r" b="b"/>
            <a:pathLst>
              <a:path w="182" h="76">
                <a:moveTo>
                  <a:pt x="182" y="76"/>
                </a:moveTo>
                <a:lnTo>
                  <a:pt x="5" y="76"/>
                </a:lnTo>
                <a:lnTo>
                  <a:pt x="0" y="13"/>
                </a:lnTo>
                <a:lnTo>
                  <a:pt x="182" y="0"/>
                </a:lnTo>
                <a:lnTo>
                  <a:pt x="182" y="76"/>
                </a:lnTo>
                <a:close/>
              </a:path>
            </a:pathLst>
          </a:custGeom>
          <a:solidFill>
            <a:schemeClr val="bg1">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9" name="Freeform 24"/>
          <p:cNvSpPr>
            <a:spLocks/>
          </p:cNvSpPr>
          <p:nvPr/>
        </p:nvSpPr>
        <p:spPr bwMode="auto">
          <a:xfrm>
            <a:off x="9527883" y="1721965"/>
            <a:ext cx="1091607" cy="499551"/>
          </a:xfrm>
          <a:custGeom>
            <a:avLst/>
            <a:gdLst/>
            <a:ahLst/>
            <a:cxnLst>
              <a:cxn ang="0">
                <a:pos x="177" y="81"/>
              </a:cxn>
              <a:cxn ang="0">
                <a:pos x="0" y="81"/>
              </a:cxn>
              <a:cxn ang="0">
                <a:pos x="0" y="5"/>
              </a:cxn>
              <a:cxn ang="0">
                <a:pos x="177" y="0"/>
              </a:cxn>
              <a:cxn ang="0">
                <a:pos x="177" y="81"/>
              </a:cxn>
            </a:cxnLst>
            <a:rect l="0" t="0" r="r" b="b"/>
            <a:pathLst>
              <a:path w="177" h="81">
                <a:moveTo>
                  <a:pt x="177" y="81"/>
                </a:moveTo>
                <a:lnTo>
                  <a:pt x="0" y="81"/>
                </a:lnTo>
                <a:lnTo>
                  <a:pt x="0" y="5"/>
                </a:lnTo>
                <a:lnTo>
                  <a:pt x="177" y="0"/>
                </a:lnTo>
                <a:lnTo>
                  <a:pt x="177" y="81"/>
                </a:lnTo>
                <a:close/>
              </a:path>
            </a:pathLst>
          </a:custGeom>
          <a:gradFill>
            <a:gsLst>
              <a:gs pos="0">
                <a:schemeClr val="bg1">
                  <a:lumMod val="85000"/>
                </a:schemeClr>
              </a:gs>
              <a:gs pos="0">
                <a:schemeClr val="bg1">
                  <a:lumMod val="75000"/>
                </a:schemeClr>
              </a:gs>
              <a:gs pos="50000">
                <a:schemeClr val="bg1">
                  <a:lumMod val="65000"/>
                </a:schemeClr>
              </a:gs>
            </a:gsLst>
            <a:lin ang="5400000" scaled="0"/>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0" name="Freeform 25"/>
          <p:cNvSpPr>
            <a:spLocks/>
          </p:cNvSpPr>
          <p:nvPr/>
        </p:nvSpPr>
        <p:spPr bwMode="auto">
          <a:xfrm>
            <a:off x="9527883" y="2221147"/>
            <a:ext cx="228191" cy="1190284"/>
          </a:xfrm>
          <a:custGeom>
            <a:avLst/>
            <a:gdLst/>
            <a:ahLst/>
            <a:cxnLst>
              <a:cxn ang="0">
                <a:pos x="17" y="213"/>
              </a:cxn>
              <a:cxn ang="0">
                <a:pos x="1" y="0"/>
              </a:cxn>
              <a:cxn ang="0">
                <a:pos x="1" y="0"/>
              </a:cxn>
              <a:cxn ang="0">
                <a:pos x="17" y="213"/>
              </a:cxn>
            </a:cxnLst>
            <a:rect l="0" t="0" r="r" b="b"/>
            <a:pathLst>
              <a:path w="50" h="260">
                <a:moveTo>
                  <a:pt x="17" y="213"/>
                </a:moveTo>
                <a:cubicBezTo>
                  <a:pt x="50" y="260"/>
                  <a:pt x="21" y="53"/>
                  <a:pt x="1" y="0"/>
                </a:cubicBezTo>
                <a:cubicBezTo>
                  <a:pt x="1" y="0"/>
                  <a:pt x="1" y="0"/>
                  <a:pt x="1" y="0"/>
                </a:cubicBezTo>
                <a:cubicBezTo>
                  <a:pt x="0" y="23"/>
                  <a:pt x="2" y="197"/>
                  <a:pt x="17" y="213"/>
                </a:cubicBezTo>
                <a:close/>
              </a:path>
            </a:pathLst>
          </a:custGeom>
          <a:solidFill>
            <a:schemeClr val="bg1">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1" name="Freeform 26"/>
          <p:cNvSpPr>
            <a:spLocks noEditPoints="1"/>
          </p:cNvSpPr>
          <p:nvPr/>
        </p:nvSpPr>
        <p:spPr bwMode="auto">
          <a:xfrm>
            <a:off x="8886488" y="2985888"/>
            <a:ext cx="2559414" cy="3280986"/>
          </a:xfrm>
          <a:custGeom>
            <a:avLst/>
            <a:gdLst/>
            <a:ahLst/>
            <a:cxnLst>
              <a:cxn ang="0">
                <a:pos x="518" y="436"/>
              </a:cxn>
              <a:cxn ang="0">
                <a:pos x="465" y="436"/>
              </a:cxn>
              <a:cxn ang="0">
                <a:pos x="465" y="42"/>
              </a:cxn>
              <a:cxn ang="0">
                <a:pos x="423" y="0"/>
              </a:cxn>
              <a:cxn ang="0">
                <a:pos x="136" y="0"/>
              </a:cxn>
              <a:cxn ang="0">
                <a:pos x="94" y="42"/>
              </a:cxn>
              <a:cxn ang="0">
                <a:pos x="94" y="436"/>
              </a:cxn>
              <a:cxn ang="0">
                <a:pos x="40" y="436"/>
              </a:cxn>
              <a:cxn ang="0">
                <a:pos x="23" y="477"/>
              </a:cxn>
              <a:cxn ang="0">
                <a:pos x="238" y="692"/>
              </a:cxn>
              <a:cxn ang="0">
                <a:pos x="321" y="692"/>
              </a:cxn>
              <a:cxn ang="0">
                <a:pos x="536" y="477"/>
              </a:cxn>
              <a:cxn ang="0">
                <a:pos x="518" y="436"/>
              </a:cxn>
              <a:cxn ang="0">
                <a:pos x="125" y="66"/>
              </a:cxn>
              <a:cxn ang="0">
                <a:pos x="160" y="31"/>
              </a:cxn>
              <a:cxn ang="0">
                <a:pos x="398" y="31"/>
              </a:cxn>
              <a:cxn ang="0">
                <a:pos x="433" y="66"/>
              </a:cxn>
              <a:cxn ang="0">
                <a:pos x="433" y="82"/>
              </a:cxn>
              <a:cxn ang="0">
                <a:pos x="125" y="82"/>
              </a:cxn>
              <a:cxn ang="0">
                <a:pos x="125" y="66"/>
              </a:cxn>
            </a:cxnLst>
            <a:rect l="0" t="0" r="r" b="b"/>
            <a:pathLst>
              <a:path w="558" h="715">
                <a:moveTo>
                  <a:pt x="518" y="436"/>
                </a:moveTo>
                <a:cubicBezTo>
                  <a:pt x="465" y="436"/>
                  <a:pt x="465" y="436"/>
                  <a:pt x="465" y="436"/>
                </a:cubicBezTo>
                <a:cubicBezTo>
                  <a:pt x="465" y="42"/>
                  <a:pt x="465" y="42"/>
                  <a:pt x="465" y="42"/>
                </a:cubicBezTo>
                <a:cubicBezTo>
                  <a:pt x="465" y="19"/>
                  <a:pt x="446" y="0"/>
                  <a:pt x="423" y="0"/>
                </a:cubicBezTo>
                <a:cubicBezTo>
                  <a:pt x="136" y="0"/>
                  <a:pt x="136" y="0"/>
                  <a:pt x="136" y="0"/>
                </a:cubicBezTo>
                <a:cubicBezTo>
                  <a:pt x="112" y="0"/>
                  <a:pt x="94" y="19"/>
                  <a:pt x="94" y="42"/>
                </a:cubicBezTo>
                <a:cubicBezTo>
                  <a:pt x="94" y="436"/>
                  <a:pt x="94" y="436"/>
                  <a:pt x="94" y="436"/>
                </a:cubicBezTo>
                <a:cubicBezTo>
                  <a:pt x="40" y="436"/>
                  <a:pt x="40" y="436"/>
                  <a:pt x="40" y="436"/>
                </a:cubicBezTo>
                <a:cubicBezTo>
                  <a:pt x="8" y="436"/>
                  <a:pt x="0" y="454"/>
                  <a:pt x="23" y="477"/>
                </a:cubicBezTo>
                <a:cubicBezTo>
                  <a:pt x="238" y="692"/>
                  <a:pt x="238" y="692"/>
                  <a:pt x="238" y="692"/>
                </a:cubicBezTo>
                <a:cubicBezTo>
                  <a:pt x="260" y="715"/>
                  <a:pt x="298" y="715"/>
                  <a:pt x="321" y="692"/>
                </a:cubicBezTo>
                <a:cubicBezTo>
                  <a:pt x="536" y="477"/>
                  <a:pt x="536" y="477"/>
                  <a:pt x="536" y="477"/>
                </a:cubicBezTo>
                <a:cubicBezTo>
                  <a:pt x="558" y="454"/>
                  <a:pt x="551" y="436"/>
                  <a:pt x="518" y="436"/>
                </a:cubicBezTo>
                <a:close/>
                <a:moveTo>
                  <a:pt x="125" y="66"/>
                </a:moveTo>
                <a:cubicBezTo>
                  <a:pt x="125" y="46"/>
                  <a:pt x="141" y="31"/>
                  <a:pt x="160" y="31"/>
                </a:cubicBezTo>
                <a:cubicBezTo>
                  <a:pt x="398" y="31"/>
                  <a:pt x="398" y="31"/>
                  <a:pt x="398" y="31"/>
                </a:cubicBezTo>
                <a:cubicBezTo>
                  <a:pt x="417" y="31"/>
                  <a:pt x="433" y="46"/>
                  <a:pt x="433" y="66"/>
                </a:cubicBezTo>
                <a:cubicBezTo>
                  <a:pt x="433" y="82"/>
                  <a:pt x="433" y="82"/>
                  <a:pt x="433" y="82"/>
                </a:cubicBezTo>
                <a:cubicBezTo>
                  <a:pt x="125" y="82"/>
                  <a:pt x="125" y="82"/>
                  <a:pt x="125" y="82"/>
                </a:cubicBezTo>
                <a:lnTo>
                  <a:pt x="125" y="66"/>
                </a:lnTo>
                <a:close/>
              </a:path>
            </a:pathLst>
          </a:custGeom>
          <a:solidFill>
            <a:schemeClr val="accent6">
              <a:lumMod val="75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2" name="Freeform 27"/>
          <p:cNvSpPr>
            <a:spLocks/>
          </p:cNvSpPr>
          <p:nvPr/>
        </p:nvSpPr>
        <p:spPr bwMode="auto">
          <a:xfrm>
            <a:off x="9379869" y="2979723"/>
            <a:ext cx="2078368" cy="3163810"/>
          </a:xfrm>
          <a:custGeom>
            <a:avLst/>
            <a:gdLst/>
            <a:ahLst/>
            <a:cxnLst>
              <a:cxn ang="0">
                <a:pos x="414" y="435"/>
              </a:cxn>
              <a:cxn ang="0">
                <a:pos x="361" y="435"/>
              </a:cxn>
              <a:cxn ang="0">
                <a:pos x="361" y="42"/>
              </a:cxn>
              <a:cxn ang="0">
                <a:pos x="319" y="0"/>
              </a:cxn>
              <a:cxn ang="0">
                <a:pos x="31" y="0"/>
              </a:cxn>
              <a:cxn ang="0">
                <a:pos x="0" y="14"/>
              </a:cxn>
              <a:cxn ang="0">
                <a:pos x="28" y="3"/>
              </a:cxn>
              <a:cxn ang="0">
                <a:pos x="315" y="3"/>
              </a:cxn>
              <a:cxn ang="0">
                <a:pos x="357" y="45"/>
              </a:cxn>
              <a:cxn ang="0">
                <a:pos x="357" y="439"/>
              </a:cxn>
              <a:cxn ang="0">
                <a:pos x="411" y="439"/>
              </a:cxn>
              <a:cxn ang="0">
                <a:pos x="428" y="480"/>
              </a:cxn>
              <a:cxn ang="0">
                <a:pos x="217" y="691"/>
              </a:cxn>
              <a:cxn ang="0">
                <a:pos x="217" y="691"/>
              </a:cxn>
              <a:cxn ang="0">
                <a:pos x="432" y="477"/>
              </a:cxn>
              <a:cxn ang="0">
                <a:pos x="414" y="435"/>
              </a:cxn>
            </a:cxnLst>
            <a:rect l="0" t="0" r="r" b="b"/>
            <a:pathLst>
              <a:path w="454" h="691">
                <a:moveTo>
                  <a:pt x="414" y="435"/>
                </a:moveTo>
                <a:cubicBezTo>
                  <a:pt x="361" y="435"/>
                  <a:pt x="361" y="435"/>
                  <a:pt x="361" y="435"/>
                </a:cubicBezTo>
                <a:cubicBezTo>
                  <a:pt x="361" y="42"/>
                  <a:pt x="361" y="42"/>
                  <a:pt x="361" y="42"/>
                </a:cubicBezTo>
                <a:cubicBezTo>
                  <a:pt x="361" y="19"/>
                  <a:pt x="342" y="0"/>
                  <a:pt x="319" y="0"/>
                </a:cubicBezTo>
                <a:cubicBezTo>
                  <a:pt x="31" y="0"/>
                  <a:pt x="31" y="0"/>
                  <a:pt x="31" y="0"/>
                </a:cubicBezTo>
                <a:cubicBezTo>
                  <a:pt x="19" y="0"/>
                  <a:pt x="8" y="5"/>
                  <a:pt x="0" y="14"/>
                </a:cubicBezTo>
                <a:cubicBezTo>
                  <a:pt x="8" y="7"/>
                  <a:pt x="17" y="3"/>
                  <a:pt x="28" y="3"/>
                </a:cubicBezTo>
                <a:cubicBezTo>
                  <a:pt x="315" y="3"/>
                  <a:pt x="315" y="3"/>
                  <a:pt x="315" y="3"/>
                </a:cubicBezTo>
                <a:cubicBezTo>
                  <a:pt x="338" y="3"/>
                  <a:pt x="357" y="22"/>
                  <a:pt x="357" y="45"/>
                </a:cubicBezTo>
                <a:cubicBezTo>
                  <a:pt x="357" y="439"/>
                  <a:pt x="357" y="439"/>
                  <a:pt x="357" y="439"/>
                </a:cubicBezTo>
                <a:cubicBezTo>
                  <a:pt x="411" y="439"/>
                  <a:pt x="411" y="439"/>
                  <a:pt x="411" y="439"/>
                </a:cubicBezTo>
                <a:cubicBezTo>
                  <a:pt x="443" y="439"/>
                  <a:pt x="451" y="457"/>
                  <a:pt x="428" y="480"/>
                </a:cubicBezTo>
                <a:cubicBezTo>
                  <a:pt x="217" y="691"/>
                  <a:pt x="217" y="691"/>
                  <a:pt x="217" y="691"/>
                </a:cubicBezTo>
                <a:cubicBezTo>
                  <a:pt x="217" y="691"/>
                  <a:pt x="217" y="691"/>
                  <a:pt x="217" y="691"/>
                </a:cubicBezTo>
                <a:cubicBezTo>
                  <a:pt x="432" y="477"/>
                  <a:pt x="432" y="477"/>
                  <a:pt x="432" y="477"/>
                </a:cubicBezTo>
                <a:cubicBezTo>
                  <a:pt x="454" y="454"/>
                  <a:pt x="447" y="435"/>
                  <a:pt x="414" y="435"/>
                </a:cubicBezTo>
                <a:close/>
              </a:path>
            </a:pathLst>
          </a:custGeom>
          <a:solidFill>
            <a:schemeClr val="accent6">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3" name="Freeform 28"/>
          <p:cNvSpPr>
            <a:spLocks/>
          </p:cNvSpPr>
          <p:nvPr/>
        </p:nvSpPr>
        <p:spPr bwMode="auto">
          <a:xfrm>
            <a:off x="9527883" y="2219875"/>
            <a:ext cx="1214952" cy="1048435"/>
          </a:xfrm>
          <a:custGeom>
            <a:avLst/>
            <a:gdLst/>
            <a:ahLst/>
            <a:cxnLst>
              <a:cxn ang="0">
                <a:pos x="237" y="0"/>
              </a:cxn>
              <a:cxn ang="0">
                <a:pos x="236" y="0"/>
              </a:cxn>
              <a:cxn ang="0">
                <a:pos x="235" y="0"/>
              </a:cxn>
              <a:cxn ang="0">
                <a:pos x="0" y="0"/>
              </a:cxn>
              <a:cxn ang="0">
                <a:pos x="27" y="200"/>
              </a:cxn>
              <a:cxn ang="0">
                <a:pos x="14" y="210"/>
              </a:cxn>
              <a:cxn ang="0">
                <a:pos x="37" y="225"/>
              </a:cxn>
              <a:cxn ang="0">
                <a:pos x="240" y="220"/>
              </a:cxn>
              <a:cxn ang="0">
                <a:pos x="263" y="182"/>
              </a:cxn>
              <a:cxn ang="0">
                <a:pos x="237" y="0"/>
              </a:cxn>
            </a:cxnLst>
            <a:rect l="0" t="0" r="r" b="b"/>
            <a:pathLst>
              <a:path w="264" h="229">
                <a:moveTo>
                  <a:pt x="237" y="0"/>
                </a:moveTo>
                <a:cubicBezTo>
                  <a:pt x="236" y="0"/>
                  <a:pt x="236" y="0"/>
                  <a:pt x="236" y="0"/>
                </a:cubicBezTo>
                <a:cubicBezTo>
                  <a:pt x="235" y="0"/>
                  <a:pt x="235" y="0"/>
                  <a:pt x="235" y="0"/>
                </a:cubicBezTo>
                <a:cubicBezTo>
                  <a:pt x="0" y="0"/>
                  <a:pt x="0" y="0"/>
                  <a:pt x="0" y="0"/>
                </a:cubicBezTo>
                <a:cubicBezTo>
                  <a:pt x="5" y="21"/>
                  <a:pt x="31" y="151"/>
                  <a:pt x="27" y="200"/>
                </a:cubicBezTo>
                <a:cubicBezTo>
                  <a:pt x="24" y="229"/>
                  <a:pt x="20" y="214"/>
                  <a:pt x="14" y="210"/>
                </a:cubicBezTo>
                <a:cubicBezTo>
                  <a:pt x="14" y="210"/>
                  <a:pt x="17" y="226"/>
                  <a:pt x="37" y="225"/>
                </a:cubicBezTo>
                <a:cubicBezTo>
                  <a:pt x="42" y="224"/>
                  <a:pt x="183" y="220"/>
                  <a:pt x="240" y="220"/>
                </a:cubicBezTo>
                <a:cubicBezTo>
                  <a:pt x="254" y="220"/>
                  <a:pt x="264" y="197"/>
                  <a:pt x="263" y="182"/>
                </a:cubicBezTo>
                <a:cubicBezTo>
                  <a:pt x="263" y="109"/>
                  <a:pt x="242" y="19"/>
                  <a:pt x="237" y="0"/>
                </a:cubicBezTo>
                <a:close/>
              </a:path>
            </a:pathLst>
          </a:custGeom>
          <a:gradFill>
            <a:gsLst>
              <a:gs pos="0">
                <a:schemeClr val="bg1">
                  <a:lumMod val="75000"/>
                </a:schemeClr>
              </a:gs>
              <a:gs pos="50000">
                <a:schemeClr val="bg1">
                  <a:lumMod val="75000"/>
                </a:schemeClr>
              </a:gs>
              <a:gs pos="100000">
                <a:schemeClr val="bg1">
                  <a:lumMod val="85000"/>
                </a:schemeClr>
              </a:gs>
            </a:gsLst>
            <a:lin ang="5400000" scaled="0"/>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4" name="TextBox 183"/>
          <p:cNvSpPr txBox="1"/>
          <p:nvPr/>
        </p:nvSpPr>
        <p:spPr>
          <a:xfrm>
            <a:off x="9371470" y="3582331"/>
            <a:ext cx="1601788" cy="1397306"/>
          </a:xfrm>
          <a:prstGeom prst="rect">
            <a:avLst/>
          </a:prstGeom>
          <a:noFill/>
        </p:spPr>
        <p:txBody>
          <a:bodyPr wrap="square" lIns="0" tIns="0" rIns="0" bIns="0" rtlCol="0" anchor="t">
            <a:spAutoFit/>
          </a:bodyPr>
          <a:lstStyle/>
          <a:p>
            <a:pPr algn="ctr" defTabSz="1219170">
              <a:spcBef>
                <a:spcPct val="20000"/>
              </a:spcBef>
              <a:defRPr/>
            </a:pPr>
            <a:r>
              <a:rPr lang="en-US" b="1" dirty="0">
                <a:solidFill>
                  <a:schemeClr val="bg1"/>
                </a:solidFill>
              </a:rPr>
              <a:t>Lorem Ipsum</a:t>
            </a:r>
          </a:p>
          <a:p>
            <a:pPr defTabSz="1219170">
              <a:spcBef>
                <a:spcPct val="20000"/>
              </a:spcBef>
              <a:defRPr/>
            </a:pPr>
            <a:r>
              <a:rPr lang="en-US" sz="1400" dirty="0">
                <a:solidFill>
                  <a:schemeClr val="bg2">
                    <a:lumMod val="10000"/>
                  </a:schemeClr>
                </a:solidFill>
              </a:rPr>
              <a:t>Lorem ipsum dolor sit amet, consectetur adipiscing elit, sed do eiusmod tempor incididunt</a:t>
            </a:r>
          </a:p>
        </p:txBody>
      </p:sp>
      <p:sp>
        <p:nvSpPr>
          <p:cNvPr id="185" name="TextBox 184"/>
          <p:cNvSpPr txBox="1"/>
          <p:nvPr/>
        </p:nvSpPr>
        <p:spPr>
          <a:xfrm>
            <a:off x="9800889" y="2363131"/>
            <a:ext cx="762383" cy="508000"/>
          </a:xfrm>
          <a:prstGeom prst="rect">
            <a:avLst/>
          </a:prstGeom>
          <a:noFill/>
          <a:ln>
            <a:noFill/>
          </a:ln>
        </p:spPr>
        <p:txBody>
          <a:bodyPr wrap="none" rtlCol="0" anchor="ctr" anchorCtr="1">
            <a:noAutofit/>
          </a:bodyPr>
          <a:lstStyle/>
          <a:p>
            <a:pPr algn="ctr"/>
            <a:r>
              <a:rPr lang="en-US" sz="2400" b="1" dirty="0">
                <a:solidFill>
                  <a:schemeClr val="tx1">
                    <a:lumMod val="75000"/>
                    <a:lumOff val="25000"/>
                  </a:schemeClr>
                </a:solidFill>
              </a:rPr>
              <a:t>87”</a:t>
            </a:r>
          </a:p>
        </p:txBody>
      </p:sp>
      <p:grpSp>
        <p:nvGrpSpPr>
          <p:cNvPr id="187" name="Group 186"/>
          <p:cNvGrpSpPr/>
          <p:nvPr/>
        </p:nvGrpSpPr>
        <p:grpSpPr>
          <a:xfrm>
            <a:off x="9490879" y="2201280"/>
            <a:ext cx="1159445" cy="24385"/>
            <a:chOff x="1442591" y="2221516"/>
            <a:chExt cx="1159445" cy="24385"/>
          </a:xfrm>
          <a:solidFill>
            <a:schemeClr val="bg2">
              <a:lumMod val="75000"/>
            </a:schemeClr>
          </a:solidFill>
        </p:grpSpPr>
        <p:sp>
          <p:nvSpPr>
            <p:cNvPr id="188" name="Freeform 29"/>
            <p:cNvSpPr>
              <a:spLocks/>
            </p:cNvSpPr>
            <p:nvPr/>
          </p:nvSpPr>
          <p:spPr bwMode="auto">
            <a:xfrm>
              <a:off x="2478691" y="2221516"/>
              <a:ext cx="123345" cy="24385"/>
            </a:xfrm>
            <a:custGeom>
              <a:avLst/>
              <a:gdLst/>
              <a:ahLst/>
              <a:cxnLst>
                <a:cxn ang="0">
                  <a:pos x="2" y="0"/>
                </a:cxn>
                <a:cxn ang="0">
                  <a:pos x="26" y="0"/>
                </a:cxn>
                <a:cxn ang="0">
                  <a:pos x="28" y="1"/>
                </a:cxn>
                <a:cxn ang="0">
                  <a:pos x="26" y="3"/>
                </a:cxn>
                <a:cxn ang="0">
                  <a:pos x="2" y="3"/>
                </a:cxn>
                <a:cxn ang="0">
                  <a:pos x="0" y="1"/>
                </a:cxn>
                <a:cxn ang="0">
                  <a:pos x="2" y="0"/>
                </a:cxn>
              </a:cxnLst>
              <a:rect l="0" t="0" r="r" b="b"/>
              <a:pathLst>
                <a:path w="28" h="3">
                  <a:moveTo>
                    <a:pt x="2" y="0"/>
                  </a:moveTo>
                  <a:cubicBezTo>
                    <a:pt x="26" y="0"/>
                    <a:pt x="26" y="0"/>
                    <a:pt x="26" y="0"/>
                  </a:cubicBezTo>
                  <a:cubicBezTo>
                    <a:pt x="27" y="0"/>
                    <a:pt x="28" y="0"/>
                    <a:pt x="28" y="1"/>
                  </a:cubicBezTo>
                  <a:cubicBezTo>
                    <a:pt x="28" y="2"/>
                    <a:pt x="27" y="3"/>
                    <a:pt x="26" y="3"/>
                  </a:cubicBezTo>
                  <a:cubicBezTo>
                    <a:pt x="2" y="3"/>
                    <a:pt x="2" y="3"/>
                    <a:pt x="2" y="3"/>
                  </a:cubicBezTo>
                  <a:cubicBezTo>
                    <a:pt x="1" y="3"/>
                    <a:pt x="0" y="2"/>
                    <a:pt x="0" y="1"/>
                  </a:cubicBezTo>
                  <a:cubicBezTo>
                    <a:pt x="0" y="0"/>
                    <a:pt x="1" y="0"/>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9" name="Freeform 30"/>
            <p:cNvSpPr>
              <a:spLocks/>
            </p:cNvSpPr>
            <p:nvPr/>
          </p:nvSpPr>
          <p:spPr bwMode="auto">
            <a:xfrm>
              <a:off x="2308063" y="2221516"/>
              <a:ext cx="123345" cy="24385"/>
            </a:xfrm>
            <a:custGeom>
              <a:avLst/>
              <a:gdLst/>
              <a:ahLst/>
              <a:cxnLst>
                <a:cxn ang="0">
                  <a:pos x="2" y="0"/>
                </a:cxn>
                <a:cxn ang="0">
                  <a:pos x="25" y="0"/>
                </a:cxn>
                <a:cxn ang="0">
                  <a:pos x="27" y="1"/>
                </a:cxn>
                <a:cxn ang="0">
                  <a:pos x="25" y="3"/>
                </a:cxn>
                <a:cxn ang="0">
                  <a:pos x="2" y="3"/>
                </a:cxn>
                <a:cxn ang="0">
                  <a:pos x="0" y="1"/>
                </a:cxn>
                <a:cxn ang="0">
                  <a:pos x="2" y="0"/>
                </a:cxn>
              </a:cxnLst>
              <a:rect l="0" t="0" r="r" b="b"/>
              <a:pathLst>
                <a:path w="27" h="3">
                  <a:moveTo>
                    <a:pt x="2" y="0"/>
                  </a:moveTo>
                  <a:cubicBezTo>
                    <a:pt x="25" y="0"/>
                    <a:pt x="25" y="0"/>
                    <a:pt x="25" y="0"/>
                  </a:cubicBezTo>
                  <a:cubicBezTo>
                    <a:pt x="27" y="0"/>
                    <a:pt x="27" y="0"/>
                    <a:pt x="27" y="1"/>
                  </a:cubicBezTo>
                  <a:cubicBezTo>
                    <a:pt x="27" y="2"/>
                    <a:pt x="27" y="3"/>
                    <a:pt x="25" y="3"/>
                  </a:cubicBezTo>
                  <a:cubicBezTo>
                    <a:pt x="2" y="3"/>
                    <a:pt x="2" y="3"/>
                    <a:pt x="2" y="3"/>
                  </a:cubicBezTo>
                  <a:cubicBezTo>
                    <a:pt x="1" y="3"/>
                    <a:pt x="0" y="2"/>
                    <a:pt x="0" y="1"/>
                  </a:cubicBezTo>
                  <a:cubicBezTo>
                    <a:pt x="0" y="0"/>
                    <a:pt x="1" y="0"/>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0" name="Freeform 31"/>
            <p:cNvSpPr>
              <a:spLocks/>
            </p:cNvSpPr>
            <p:nvPr/>
          </p:nvSpPr>
          <p:spPr bwMode="auto">
            <a:xfrm>
              <a:off x="2131269" y="2221516"/>
              <a:ext cx="129514" cy="24385"/>
            </a:xfrm>
            <a:custGeom>
              <a:avLst/>
              <a:gdLst/>
              <a:ahLst/>
              <a:cxnLst>
                <a:cxn ang="0">
                  <a:pos x="2" y="0"/>
                </a:cxn>
                <a:cxn ang="0">
                  <a:pos x="26" y="0"/>
                </a:cxn>
                <a:cxn ang="0">
                  <a:pos x="28" y="1"/>
                </a:cxn>
                <a:cxn ang="0">
                  <a:pos x="26" y="3"/>
                </a:cxn>
                <a:cxn ang="0">
                  <a:pos x="2" y="3"/>
                </a:cxn>
                <a:cxn ang="0">
                  <a:pos x="0" y="1"/>
                </a:cxn>
                <a:cxn ang="0">
                  <a:pos x="2" y="0"/>
                </a:cxn>
              </a:cxnLst>
              <a:rect l="0" t="0" r="r" b="b"/>
              <a:pathLst>
                <a:path w="28" h="3">
                  <a:moveTo>
                    <a:pt x="2" y="0"/>
                  </a:moveTo>
                  <a:cubicBezTo>
                    <a:pt x="26" y="0"/>
                    <a:pt x="26" y="0"/>
                    <a:pt x="26" y="0"/>
                  </a:cubicBezTo>
                  <a:cubicBezTo>
                    <a:pt x="27" y="0"/>
                    <a:pt x="28" y="0"/>
                    <a:pt x="28" y="1"/>
                  </a:cubicBezTo>
                  <a:cubicBezTo>
                    <a:pt x="28" y="2"/>
                    <a:pt x="27" y="3"/>
                    <a:pt x="26" y="3"/>
                  </a:cubicBezTo>
                  <a:cubicBezTo>
                    <a:pt x="2" y="3"/>
                    <a:pt x="2" y="3"/>
                    <a:pt x="2" y="3"/>
                  </a:cubicBezTo>
                  <a:cubicBezTo>
                    <a:pt x="1" y="3"/>
                    <a:pt x="0" y="2"/>
                    <a:pt x="0" y="1"/>
                  </a:cubicBezTo>
                  <a:cubicBezTo>
                    <a:pt x="0" y="0"/>
                    <a:pt x="1" y="0"/>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1" name="Freeform 32"/>
            <p:cNvSpPr>
              <a:spLocks/>
            </p:cNvSpPr>
            <p:nvPr/>
          </p:nvSpPr>
          <p:spPr bwMode="auto">
            <a:xfrm>
              <a:off x="1960641" y="2221516"/>
              <a:ext cx="123345" cy="24385"/>
            </a:xfrm>
            <a:custGeom>
              <a:avLst/>
              <a:gdLst/>
              <a:ahLst/>
              <a:cxnLst>
                <a:cxn ang="0">
                  <a:pos x="2" y="0"/>
                </a:cxn>
                <a:cxn ang="0">
                  <a:pos x="26" y="0"/>
                </a:cxn>
                <a:cxn ang="0">
                  <a:pos x="28" y="1"/>
                </a:cxn>
                <a:cxn ang="0">
                  <a:pos x="26" y="3"/>
                </a:cxn>
                <a:cxn ang="0">
                  <a:pos x="2" y="3"/>
                </a:cxn>
                <a:cxn ang="0">
                  <a:pos x="0" y="1"/>
                </a:cxn>
                <a:cxn ang="0">
                  <a:pos x="2" y="0"/>
                </a:cxn>
              </a:cxnLst>
              <a:rect l="0" t="0" r="r" b="b"/>
              <a:pathLst>
                <a:path w="28" h="3">
                  <a:moveTo>
                    <a:pt x="2" y="0"/>
                  </a:moveTo>
                  <a:cubicBezTo>
                    <a:pt x="26" y="0"/>
                    <a:pt x="26" y="0"/>
                    <a:pt x="26" y="0"/>
                  </a:cubicBezTo>
                  <a:cubicBezTo>
                    <a:pt x="27" y="0"/>
                    <a:pt x="28" y="0"/>
                    <a:pt x="28" y="1"/>
                  </a:cubicBezTo>
                  <a:cubicBezTo>
                    <a:pt x="28" y="2"/>
                    <a:pt x="27" y="3"/>
                    <a:pt x="26" y="3"/>
                  </a:cubicBezTo>
                  <a:cubicBezTo>
                    <a:pt x="2" y="3"/>
                    <a:pt x="2" y="3"/>
                    <a:pt x="2" y="3"/>
                  </a:cubicBezTo>
                  <a:cubicBezTo>
                    <a:pt x="1" y="3"/>
                    <a:pt x="0" y="2"/>
                    <a:pt x="0" y="1"/>
                  </a:cubicBezTo>
                  <a:cubicBezTo>
                    <a:pt x="0" y="0"/>
                    <a:pt x="1" y="0"/>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2" name="Freeform 33"/>
            <p:cNvSpPr>
              <a:spLocks/>
            </p:cNvSpPr>
            <p:nvPr/>
          </p:nvSpPr>
          <p:spPr bwMode="auto">
            <a:xfrm>
              <a:off x="1790013" y="2221516"/>
              <a:ext cx="123345" cy="24385"/>
            </a:xfrm>
            <a:custGeom>
              <a:avLst/>
              <a:gdLst/>
              <a:ahLst/>
              <a:cxnLst>
                <a:cxn ang="0">
                  <a:pos x="2" y="0"/>
                </a:cxn>
                <a:cxn ang="0">
                  <a:pos x="25" y="0"/>
                </a:cxn>
                <a:cxn ang="0">
                  <a:pos x="27" y="1"/>
                </a:cxn>
                <a:cxn ang="0">
                  <a:pos x="25" y="3"/>
                </a:cxn>
                <a:cxn ang="0">
                  <a:pos x="2" y="3"/>
                </a:cxn>
                <a:cxn ang="0">
                  <a:pos x="0" y="1"/>
                </a:cxn>
                <a:cxn ang="0">
                  <a:pos x="2" y="0"/>
                </a:cxn>
              </a:cxnLst>
              <a:rect l="0" t="0" r="r" b="b"/>
              <a:pathLst>
                <a:path w="27" h="3">
                  <a:moveTo>
                    <a:pt x="2" y="0"/>
                  </a:moveTo>
                  <a:cubicBezTo>
                    <a:pt x="25" y="0"/>
                    <a:pt x="25" y="0"/>
                    <a:pt x="25" y="0"/>
                  </a:cubicBezTo>
                  <a:cubicBezTo>
                    <a:pt x="27" y="0"/>
                    <a:pt x="27" y="0"/>
                    <a:pt x="27" y="1"/>
                  </a:cubicBezTo>
                  <a:cubicBezTo>
                    <a:pt x="27" y="2"/>
                    <a:pt x="27" y="3"/>
                    <a:pt x="25" y="3"/>
                  </a:cubicBezTo>
                  <a:cubicBezTo>
                    <a:pt x="2" y="3"/>
                    <a:pt x="2" y="3"/>
                    <a:pt x="2" y="3"/>
                  </a:cubicBezTo>
                  <a:cubicBezTo>
                    <a:pt x="1" y="3"/>
                    <a:pt x="0" y="2"/>
                    <a:pt x="0" y="1"/>
                  </a:cubicBezTo>
                  <a:cubicBezTo>
                    <a:pt x="0" y="0"/>
                    <a:pt x="1" y="0"/>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3" name="Freeform 34"/>
            <p:cNvSpPr>
              <a:spLocks/>
            </p:cNvSpPr>
            <p:nvPr/>
          </p:nvSpPr>
          <p:spPr bwMode="auto">
            <a:xfrm>
              <a:off x="1613220" y="2221516"/>
              <a:ext cx="129514" cy="24385"/>
            </a:xfrm>
            <a:custGeom>
              <a:avLst/>
              <a:gdLst/>
              <a:ahLst/>
              <a:cxnLst>
                <a:cxn ang="0">
                  <a:pos x="2" y="0"/>
                </a:cxn>
                <a:cxn ang="0">
                  <a:pos x="26" y="0"/>
                </a:cxn>
                <a:cxn ang="0">
                  <a:pos x="28" y="1"/>
                </a:cxn>
                <a:cxn ang="0">
                  <a:pos x="26" y="3"/>
                </a:cxn>
                <a:cxn ang="0">
                  <a:pos x="2" y="3"/>
                </a:cxn>
                <a:cxn ang="0">
                  <a:pos x="0" y="1"/>
                </a:cxn>
                <a:cxn ang="0">
                  <a:pos x="2" y="0"/>
                </a:cxn>
              </a:cxnLst>
              <a:rect l="0" t="0" r="r" b="b"/>
              <a:pathLst>
                <a:path w="28" h="3">
                  <a:moveTo>
                    <a:pt x="2" y="0"/>
                  </a:moveTo>
                  <a:cubicBezTo>
                    <a:pt x="26" y="0"/>
                    <a:pt x="26" y="0"/>
                    <a:pt x="26" y="0"/>
                  </a:cubicBezTo>
                  <a:cubicBezTo>
                    <a:pt x="27" y="0"/>
                    <a:pt x="28" y="0"/>
                    <a:pt x="28" y="1"/>
                  </a:cubicBezTo>
                  <a:cubicBezTo>
                    <a:pt x="28" y="2"/>
                    <a:pt x="27" y="3"/>
                    <a:pt x="26" y="3"/>
                  </a:cubicBezTo>
                  <a:cubicBezTo>
                    <a:pt x="2" y="3"/>
                    <a:pt x="2" y="3"/>
                    <a:pt x="2" y="3"/>
                  </a:cubicBezTo>
                  <a:cubicBezTo>
                    <a:pt x="1" y="3"/>
                    <a:pt x="0" y="2"/>
                    <a:pt x="0" y="1"/>
                  </a:cubicBezTo>
                  <a:cubicBezTo>
                    <a:pt x="0" y="0"/>
                    <a:pt x="1" y="0"/>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4" name="Freeform 35"/>
            <p:cNvSpPr>
              <a:spLocks/>
            </p:cNvSpPr>
            <p:nvPr/>
          </p:nvSpPr>
          <p:spPr bwMode="auto">
            <a:xfrm>
              <a:off x="1442591" y="2221516"/>
              <a:ext cx="123345" cy="24385"/>
            </a:xfrm>
            <a:custGeom>
              <a:avLst/>
              <a:gdLst/>
              <a:ahLst/>
              <a:cxnLst>
                <a:cxn ang="0">
                  <a:pos x="2" y="0"/>
                </a:cxn>
                <a:cxn ang="0">
                  <a:pos x="26" y="0"/>
                </a:cxn>
                <a:cxn ang="0">
                  <a:pos x="28" y="1"/>
                </a:cxn>
                <a:cxn ang="0">
                  <a:pos x="26" y="3"/>
                </a:cxn>
                <a:cxn ang="0">
                  <a:pos x="2" y="3"/>
                </a:cxn>
                <a:cxn ang="0">
                  <a:pos x="0" y="1"/>
                </a:cxn>
                <a:cxn ang="0">
                  <a:pos x="2" y="0"/>
                </a:cxn>
              </a:cxnLst>
              <a:rect l="0" t="0" r="r" b="b"/>
              <a:pathLst>
                <a:path w="28" h="3">
                  <a:moveTo>
                    <a:pt x="2" y="0"/>
                  </a:moveTo>
                  <a:cubicBezTo>
                    <a:pt x="26" y="0"/>
                    <a:pt x="26" y="0"/>
                    <a:pt x="26" y="0"/>
                  </a:cubicBezTo>
                  <a:cubicBezTo>
                    <a:pt x="27" y="0"/>
                    <a:pt x="28" y="0"/>
                    <a:pt x="28" y="1"/>
                  </a:cubicBezTo>
                  <a:cubicBezTo>
                    <a:pt x="28" y="2"/>
                    <a:pt x="27" y="3"/>
                    <a:pt x="26" y="3"/>
                  </a:cubicBezTo>
                  <a:cubicBezTo>
                    <a:pt x="2" y="3"/>
                    <a:pt x="2" y="3"/>
                    <a:pt x="2" y="3"/>
                  </a:cubicBezTo>
                  <a:cubicBezTo>
                    <a:pt x="1" y="3"/>
                    <a:pt x="0" y="2"/>
                    <a:pt x="0" y="1"/>
                  </a:cubicBezTo>
                  <a:cubicBezTo>
                    <a:pt x="0" y="0"/>
                    <a:pt x="1" y="0"/>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61" name="Freeform 23"/>
          <p:cNvSpPr>
            <a:spLocks/>
          </p:cNvSpPr>
          <p:nvPr/>
        </p:nvSpPr>
        <p:spPr bwMode="auto">
          <a:xfrm>
            <a:off x="6843120" y="1746269"/>
            <a:ext cx="1122441" cy="468712"/>
          </a:xfrm>
          <a:custGeom>
            <a:avLst/>
            <a:gdLst/>
            <a:ahLst/>
            <a:cxnLst>
              <a:cxn ang="0">
                <a:pos x="182" y="76"/>
              </a:cxn>
              <a:cxn ang="0">
                <a:pos x="5" y="76"/>
              </a:cxn>
              <a:cxn ang="0">
                <a:pos x="0" y="13"/>
              </a:cxn>
              <a:cxn ang="0">
                <a:pos x="182" y="0"/>
              </a:cxn>
              <a:cxn ang="0">
                <a:pos x="182" y="76"/>
              </a:cxn>
            </a:cxnLst>
            <a:rect l="0" t="0" r="r" b="b"/>
            <a:pathLst>
              <a:path w="182" h="76">
                <a:moveTo>
                  <a:pt x="182" y="76"/>
                </a:moveTo>
                <a:lnTo>
                  <a:pt x="5" y="76"/>
                </a:lnTo>
                <a:lnTo>
                  <a:pt x="0" y="13"/>
                </a:lnTo>
                <a:lnTo>
                  <a:pt x="182" y="0"/>
                </a:lnTo>
                <a:lnTo>
                  <a:pt x="182" y="76"/>
                </a:lnTo>
                <a:close/>
              </a:path>
            </a:pathLst>
          </a:custGeom>
          <a:solidFill>
            <a:schemeClr val="bg1">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2" name="Freeform 24"/>
          <p:cNvSpPr>
            <a:spLocks/>
          </p:cNvSpPr>
          <p:nvPr/>
        </p:nvSpPr>
        <p:spPr bwMode="auto">
          <a:xfrm>
            <a:off x="6873958" y="1721965"/>
            <a:ext cx="1091607" cy="499551"/>
          </a:xfrm>
          <a:custGeom>
            <a:avLst/>
            <a:gdLst/>
            <a:ahLst/>
            <a:cxnLst>
              <a:cxn ang="0">
                <a:pos x="177" y="81"/>
              </a:cxn>
              <a:cxn ang="0">
                <a:pos x="0" y="81"/>
              </a:cxn>
              <a:cxn ang="0">
                <a:pos x="0" y="5"/>
              </a:cxn>
              <a:cxn ang="0">
                <a:pos x="177" y="0"/>
              </a:cxn>
              <a:cxn ang="0">
                <a:pos x="177" y="81"/>
              </a:cxn>
            </a:cxnLst>
            <a:rect l="0" t="0" r="r" b="b"/>
            <a:pathLst>
              <a:path w="177" h="81">
                <a:moveTo>
                  <a:pt x="177" y="81"/>
                </a:moveTo>
                <a:lnTo>
                  <a:pt x="0" y="81"/>
                </a:lnTo>
                <a:lnTo>
                  <a:pt x="0" y="5"/>
                </a:lnTo>
                <a:lnTo>
                  <a:pt x="177" y="0"/>
                </a:lnTo>
                <a:lnTo>
                  <a:pt x="177" y="81"/>
                </a:lnTo>
                <a:close/>
              </a:path>
            </a:pathLst>
          </a:custGeom>
          <a:gradFill>
            <a:gsLst>
              <a:gs pos="0">
                <a:schemeClr val="bg1">
                  <a:lumMod val="85000"/>
                </a:schemeClr>
              </a:gs>
              <a:gs pos="0">
                <a:schemeClr val="bg1">
                  <a:lumMod val="75000"/>
                </a:schemeClr>
              </a:gs>
              <a:gs pos="50000">
                <a:schemeClr val="bg1">
                  <a:lumMod val="65000"/>
                </a:schemeClr>
              </a:gs>
            </a:gsLst>
            <a:lin ang="5400000" scaled="0"/>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3" name="Freeform 25"/>
          <p:cNvSpPr>
            <a:spLocks/>
          </p:cNvSpPr>
          <p:nvPr/>
        </p:nvSpPr>
        <p:spPr bwMode="auto">
          <a:xfrm>
            <a:off x="6873958" y="2221147"/>
            <a:ext cx="228191" cy="1190284"/>
          </a:xfrm>
          <a:custGeom>
            <a:avLst/>
            <a:gdLst/>
            <a:ahLst/>
            <a:cxnLst>
              <a:cxn ang="0">
                <a:pos x="17" y="213"/>
              </a:cxn>
              <a:cxn ang="0">
                <a:pos x="1" y="0"/>
              </a:cxn>
              <a:cxn ang="0">
                <a:pos x="1" y="0"/>
              </a:cxn>
              <a:cxn ang="0">
                <a:pos x="17" y="213"/>
              </a:cxn>
            </a:cxnLst>
            <a:rect l="0" t="0" r="r" b="b"/>
            <a:pathLst>
              <a:path w="50" h="260">
                <a:moveTo>
                  <a:pt x="17" y="213"/>
                </a:moveTo>
                <a:cubicBezTo>
                  <a:pt x="50" y="260"/>
                  <a:pt x="21" y="53"/>
                  <a:pt x="1" y="0"/>
                </a:cubicBezTo>
                <a:cubicBezTo>
                  <a:pt x="1" y="0"/>
                  <a:pt x="1" y="0"/>
                  <a:pt x="1" y="0"/>
                </a:cubicBezTo>
                <a:cubicBezTo>
                  <a:pt x="0" y="23"/>
                  <a:pt x="2" y="197"/>
                  <a:pt x="17" y="213"/>
                </a:cubicBezTo>
                <a:close/>
              </a:path>
            </a:pathLst>
          </a:custGeom>
          <a:solidFill>
            <a:schemeClr val="bg1">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4" name="Freeform 26"/>
          <p:cNvSpPr>
            <a:spLocks noEditPoints="1"/>
          </p:cNvSpPr>
          <p:nvPr/>
        </p:nvSpPr>
        <p:spPr bwMode="auto">
          <a:xfrm>
            <a:off x="6232563" y="2985888"/>
            <a:ext cx="2559414" cy="3280986"/>
          </a:xfrm>
          <a:custGeom>
            <a:avLst/>
            <a:gdLst/>
            <a:ahLst/>
            <a:cxnLst>
              <a:cxn ang="0">
                <a:pos x="518" y="436"/>
              </a:cxn>
              <a:cxn ang="0">
                <a:pos x="465" y="436"/>
              </a:cxn>
              <a:cxn ang="0">
                <a:pos x="465" y="42"/>
              </a:cxn>
              <a:cxn ang="0">
                <a:pos x="423" y="0"/>
              </a:cxn>
              <a:cxn ang="0">
                <a:pos x="136" y="0"/>
              </a:cxn>
              <a:cxn ang="0">
                <a:pos x="94" y="42"/>
              </a:cxn>
              <a:cxn ang="0">
                <a:pos x="94" y="436"/>
              </a:cxn>
              <a:cxn ang="0">
                <a:pos x="40" y="436"/>
              </a:cxn>
              <a:cxn ang="0">
                <a:pos x="23" y="477"/>
              </a:cxn>
              <a:cxn ang="0">
                <a:pos x="238" y="692"/>
              </a:cxn>
              <a:cxn ang="0">
                <a:pos x="321" y="692"/>
              </a:cxn>
              <a:cxn ang="0">
                <a:pos x="536" y="477"/>
              </a:cxn>
              <a:cxn ang="0">
                <a:pos x="518" y="436"/>
              </a:cxn>
              <a:cxn ang="0">
                <a:pos x="125" y="66"/>
              </a:cxn>
              <a:cxn ang="0">
                <a:pos x="160" y="31"/>
              </a:cxn>
              <a:cxn ang="0">
                <a:pos x="398" y="31"/>
              </a:cxn>
              <a:cxn ang="0">
                <a:pos x="433" y="66"/>
              </a:cxn>
              <a:cxn ang="0">
                <a:pos x="433" y="82"/>
              </a:cxn>
              <a:cxn ang="0">
                <a:pos x="125" y="82"/>
              </a:cxn>
              <a:cxn ang="0">
                <a:pos x="125" y="66"/>
              </a:cxn>
            </a:cxnLst>
            <a:rect l="0" t="0" r="r" b="b"/>
            <a:pathLst>
              <a:path w="558" h="715">
                <a:moveTo>
                  <a:pt x="518" y="436"/>
                </a:moveTo>
                <a:cubicBezTo>
                  <a:pt x="465" y="436"/>
                  <a:pt x="465" y="436"/>
                  <a:pt x="465" y="436"/>
                </a:cubicBezTo>
                <a:cubicBezTo>
                  <a:pt x="465" y="42"/>
                  <a:pt x="465" y="42"/>
                  <a:pt x="465" y="42"/>
                </a:cubicBezTo>
                <a:cubicBezTo>
                  <a:pt x="465" y="19"/>
                  <a:pt x="446" y="0"/>
                  <a:pt x="423" y="0"/>
                </a:cubicBezTo>
                <a:cubicBezTo>
                  <a:pt x="136" y="0"/>
                  <a:pt x="136" y="0"/>
                  <a:pt x="136" y="0"/>
                </a:cubicBezTo>
                <a:cubicBezTo>
                  <a:pt x="112" y="0"/>
                  <a:pt x="94" y="19"/>
                  <a:pt x="94" y="42"/>
                </a:cubicBezTo>
                <a:cubicBezTo>
                  <a:pt x="94" y="436"/>
                  <a:pt x="94" y="436"/>
                  <a:pt x="94" y="436"/>
                </a:cubicBezTo>
                <a:cubicBezTo>
                  <a:pt x="40" y="436"/>
                  <a:pt x="40" y="436"/>
                  <a:pt x="40" y="436"/>
                </a:cubicBezTo>
                <a:cubicBezTo>
                  <a:pt x="8" y="436"/>
                  <a:pt x="0" y="454"/>
                  <a:pt x="23" y="477"/>
                </a:cubicBezTo>
                <a:cubicBezTo>
                  <a:pt x="238" y="692"/>
                  <a:pt x="238" y="692"/>
                  <a:pt x="238" y="692"/>
                </a:cubicBezTo>
                <a:cubicBezTo>
                  <a:pt x="260" y="715"/>
                  <a:pt x="298" y="715"/>
                  <a:pt x="321" y="692"/>
                </a:cubicBezTo>
                <a:cubicBezTo>
                  <a:pt x="536" y="477"/>
                  <a:pt x="536" y="477"/>
                  <a:pt x="536" y="477"/>
                </a:cubicBezTo>
                <a:cubicBezTo>
                  <a:pt x="558" y="454"/>
                  <a:pt x="551" y="436"/>
                  <a:pt x="518" y="436"/>
                </a:cubicBezTo>
                <a:close/>
                <a:moveTo>
                  <a:pt x="125" y="66"/>
                </a:moveTo>
                <a:cubicBezTo>
                  <a:pt x="125" y="46"/>
                  <a:pt x="141" y="31"/>
                  <a:pt x="160" y="31"/>
                </a:cubicBezTo>
                <a:cubicBezTo>
                  <a:pt x="398" y="31"/>
                  <a:pt x="398" y="31"/>
                  <a:pt x="398" y="31"/>
                </a:cubicBezTo>
                <a:cubicBezTo>
                  <a:pt x="417" y="31"/>
                  <a:pt x="433" y="46"/>
                  <a:pt x="433" y="66"/>
                </a:cubicBezTo>
                <a:cubicBezTo>
                  <a:pt x="433" y="82"/>
                  <a:pt x="433" y="82"/>
                  <a:pt x="433" y="82"/>
                </a:cubicBezTo>
                <a:cubicBezTo>
                  <a:pt x="125" y="82"/>
                  <a:pt x="125" y="82"/>
                  <a:pt x="125" y="82"/>
                </a:cubicBezTo>
                <a:lnTo>
                  <a:pt x="125" y="66"/>
                </a:lnTo>
                <a:close/>
              </a:path>
            </a:pathLst>
          </a:custGeom>
          <a:solidFill>
            <a:srgbClr val="A5A5A5"/>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5" name="Freeform 27"/>
          <p:cNvSpPr>
            <a:spLocks/>
          </p:cNvSpPr>
          <p:nvPr/>
        </p:nvSpPr>
        <p:spPr bwMode="auto">
          <a:xfrm>
            <a:off x="6725944" y="2979723"/>
            <a:ext cx="2078368" cy="3163810"/>
          </a:xfrm>
          <a:custGeom>
            <a:avLst/>
            <a:gdLst/>
            <a:ahLst/>
            <a:cxnLst>
              <a:cxn ang="0">
                <a:pos x="414" y="435"/>
              </a:cxn>
              <a:cxn ang="0">
                <a:pos x="361" y="435"/>
              </a:cxn>
              <a:cxn ang="0">
                <a:pos x="361" y="42"/>
              </a:cxn>
              <a:cxn ang="0">
                <a:pos x="319" y="0"/>
              </a:cxn>
              <a:cxn ang="0">
                <a:pos x="31" y="0"/>
              </a:cxn>
              <a:cxn ang="0">
                <a:pos x="0" y="14"/>
              </a:cxn>
              <a:cxn ang="0">
                <a:pos x="28" y="3"/>
              </a:cxn>
              <a:cxn ang="0">
                <a:pos x="315" y="3"/>
              </a:cxn>
              <a:cxn ang="0">
                <a:pos x="357" y="45"/>
              </a:cxn>
              <a:cxn ang="0">
                <a:pos x="357" y="439"/>
              </a:cxn>
              <a:cxn ang="0">
                <a:pos x="411" y="439"/>
              </a:cxn>
              <a:cxn ang="0">
                <a:pos x="428" y="480"/>
              </a:cxn>
              <a:cxn ang="0">
                <a:pos x="217" y="691"/>
              </a:cxn>
              <a:cxn ang="0">
                <a:pos x="217" y="691"/>
              </a:cxn>
              <a:cxn ang="0">
                <a:pos x="432" y="477"/>
              </a:cxn>
              <a:cxn ang="0">
                <a:pos x="414" y="435"/>
              </a:cxn>
            </a:cxnLst>
            <a:rect l="0" t="0" r="r" b="b"/>
            <a:pathLst>
              <a:path w="454" h="691">
                <a:moveTo>
                  <a:pt x="414" y="435"/>
                </a:moveTo>
                <a:cubicBezTo>
                  <a:pt x="361" y="435"/>
                  <a:pt x="361" y="435"/>
                  <a:pt x="361" y="435"/>
                </a:cubicBezTo>
                <a:cubicBezTo>
                  <a:pt x="361" y="42"/>
                  <a:pt x="361" y="42"/>
                  <a:pt x="361" y="42"/>
                </a:cubicBezTo>
                <a:cubicBezTo>
                  <a:pt x="361" y="19"/>
                  <a:pt x="342" y="0"/>
                  <a:pt x="319" y="0"/>
                </a:cubicBezTo>
                <a:cubicBezTo>
                  <a:pt x="31" y="0"/>
                  <a:pt x="31" y="0"/>
                  <a:pt x="31" y="0"/>
                </a:cubicBezTo>
                <a:cubicBezTo>
                  <a:pt x="19" y="0"/>
                  <a:pt x="8" y="5"/>
                  <a:pt x="0" y="14"/>
                </a:cubicBezTo>
                <a:cubicBezTo>
                  <a:pt x="8" y="7"/>
                  <a:pt x="17" y="3"/>
                  <a:pt x="28" y="3"/>
                </a:cubicBezTo>
                <a:cubicBezTo>
                  <a:pt x="315" y="3"/>
                  <a:pt x="315" y="3"/>
                  <a:pt x="315" y="3"/>
                </a:cubicBezTo>
                <a:cubicBezTo>
                  <a:pt x="338" y="3"/>
                  <a:pt x="357" y="22"/>
                  <a:pt x="357" y="45"/>
                </a:cubicBezTo>
                <a:cubicBezTo>
                  <a:pt x="357" y="439"/>
                  <a:pt x="357" y="439"/>
                  <a:pt x="357" y="439"/>
                </a:cubicBezTo>
                <a:cubicBezTo>
                  <a:pt x="411" y="439"/>
                  <a:pt x="411" y="439"/>
                  <a:pt x="411" y="439"/>
                </a:cubicBezTo>
                <a:cubicBezTo>
                  <a:pt x="443" y="439"/>
                  <a:pt x="451" y="457"/>
                  <a:pt x="428" y="480"/>
                </a:cubicBezTo>
                <a:cubicBezTo>
                  <a:pt x="217" y="691"/>
                  <a:pt x="217" y="691"/>
                  <a:pt x="217" y="691"/>
                </a:cubicBezTo>
                <a:cubicBezTo>
                  <a:pt x="217" y="691"/>
                  <a:pt x="217" y="691"/>
                  <a:pt x="217" y="691"/>
                </a:cubicBezTo>
                <a:cubicBezTo>
                  <a:pt x="432" y="477"/>
                  <a:pt x="432" y="477"/>
                  <a:pt x="432" y="477"/>
                </a:cubicBezTo>
                <a:cubicBezTo>
                  <a:pt x="454" y="454"/>
                  <a:pt x="447" y="435"/>
                  <a:pt x="414" y="435"/>
                </a:cubicBezTo>
                <a:close/>
              </a:path>
            </a:pathLst>
          </a:custGeom>
          <a:solidFill>
            <a:schemeClr val="bg2">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6" name="Freeform 28"/>
          <p:cNvSpPr>
            <a:spLocks/>
          </p:cNvSpPr>
          <p:nvPr/>
        </p:nvSpPr>
        <p:spPr bwMode="auto">
          <a:xfrm>
            <a:off x="6873958" y="2219875"/>
            <a:ext cx="1214952" cy="1048435"/>
          </a:xfrm>
          <a:custGeom>
            <a:avLst/>
            <a:gdLst/>
            <a:ahLst/>
            <a:cxnLst>
              <a:cxn ang="0">
                <a:pos x="237" y="0"/>
              </a:cxn>
              <a:cxn ang="0">
                <a:pos x="236" y="0"/>
              </a:cxn>
              <a:cxn ang="0">
                <a:pos x="235" y="0"/>
              </a:cxn>
              <a:cxn ang="0">
                <a:pos x="0" y="0"/>
              </a:cxn>
              <a:cxn ang="0">
                <a:pos x="27" y="200"/>
              </a:cxn>
              <a:cxn ang="0">
                <a:pos x="14" y="210"/>
              </a:cxn>
              <a:cxn ang="0">
                <a:pos x="37" y="225"/>
              </a:cxn>
              <a:cxn ang="0">
                <a:pos x="240" y="220"/>
              </a:cxn>
              <a:cxn ang="0">
                <a:pos x="263" y="182"/>
              </a:cxn>
              <a:cxn ang="0">
                <a:pos x="237" y="0"/>
              </a:cxn>
            </a:cxnLst>
            <a:rect l="0" t="0" r="r" b="b"/>
            <a:pathLst>
              <a:path w="264" h="229">
                <a:moveTo>
                  <a:pt x="237" y="0"/>
                </a:moveTo>
                <a:cubicBezTo>
                  <a:pt x="236" y="0"/>
                  <a:pt x="236" y="0"/>
                  <a:pt x="236" y="0"/>
                </a:cubicBezTo>
                <a:cubicBezTo>
                  <a:pt x="235" y="0"/>
                  <a:pt x="235" y="0"/>
                  <a:pt x="235" y="0"/>
                </a:cubicBezTo>
                <a:cubicBezTo>
                  <a:pt x="0" y="0"/>
                  <a:pt x="0" y="0"/>
                  <a:pt x="0" y="0"/>
                </a:cubicBezTo>
                <a:cubicBezTo>
                  <a:pt x="5" y="21"/>
                  <a:pt x="31" y="151"/>
                  <a:pt x="27" y="200"/>
                </a:cubicBezTo>
                <a:cubicBezTo>
                  <a:pt x="24" y="229"/>
                  <a:pt x="20" y="214"/>
                  <a:pt x="14" y="210"/>
                </a:cubicBezTo>
                <a:cubicBezTo>
                  <a:pt x="14" y="210"/>
                  <a:pt x="17" y="226"/>
                  <a:pt x="37" y="225"/>
                </a:cubicBezTo>
                <a:cubicBezTo>
                  <a:pt x="42" y="224"/>
                  <a:pt x="183" y="220"/>
                  <a:pt x="240" y="220"/>
                </a:cubicBezTo>
                <a:cubicBezTo>
                  <a:pt x="254" y="220"/>
                  <a:pt x="264" y="197"/>
                  <a:pt x="263" y="182"/>
                </a:cubicBezTo>
                <a:cubicBezTo>
                  <a:pt x="263" y="109"/>
                  <a:pt x="242" y="19"/>
                  <a:pt x="237" y="0"/>
                </a:cubicBezTo>
                <a:close/>
              </a:path>
            </a:pathLst>
          </a:custGeom>
          <a:gradFill>
            <a:gsLst>
              <a:gs pos="0">
                <a:schemeClr val="bg1">
                  <a:lumMod val="75000"/>
                </a:schemeClr>
              </a:gs>
              <a:gs pos="50000">
                <a:schemeClr val="bg1">
                  <a:lumMod val="75000"/>
                </a:schemeClr>
              </a:gs>
              <a:gs pos="100000">
                <a:schemeClr val="bg1">
                  <a:lumMod val="85000"/>
                </a:schemeClr>
              </a:gs>
            </a:gsLst>
            <a:lin ang="5400000" scaled="0"/>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7" name="TextBox 166"/>
          <p:cNvSpPr txBox="1"/>
          <p:nvPr/>
        </p:nvSpPr>
        <p:spPr>
          <a:xfrm>
            <a:off x="6717545" y="3582331"/>
            <a:ext cx="1601788" cy="1397306"/>
          </a:xfrm>
          <a:prstGeom prst="rect">
            <a:avLst/>
          </a:prstGeom>
          <a:noFill/>
        </p:spPr>
        <p:txBody>
          <a:bodyPr wrap="square" lIns="0" tIns="0" rIns="0" bIns="0" rtlCol="0" anchor="t">
            <a:spAutoFit/>
          </a:bodyPr>
          <a:lstStyle/>
          <a:p>
            <a:pPr algn="ctr" defTabSz="1219170">
              <a:spcBef>
                <a:spcPct val="20000"/>
              </a:spcBef>
              <a:defRPr/>
            </a:pPr>
            <a:r>
              <a:rPr lang="en-US" b="1" dirty="0">
                <a:solidFill>
                  <a:schemeClr val="bg1"/>
                </a:solidFill>
              </a:rPr>
              <a:t>Lorem Ipsum</a:t>
            </a:r>
          </a:p>
          <a:p>
            <a:pPr defTabSz="1219170">
              <a:spcBef>
                <a:spcPct val="20000"/>
              </a:spcBef>
              <a:defRPr/>
            </a:pPr>
            <a:r>
              <a:rPr lang="en-US" sz="1400" dirty="0">
                <a:solidFill>
                  <a:schemeClr val="bg2">
                    <a:lumMod val="10000"/>
                  </a:schemeClr>
                </a:solidFill>
              </a:rPr>
              <a:t>Lorem ipsum dolor sit amet, consectetur adipiscing elit, sed do eiusmod tempor incididunt</a:t>
            </a:r>
          </a:p>
        </p:txBody>
      </p:sp>
      <p:sp>
        <p:nvSpPr>
          <p:cNvPr id="168" name="TextBox 167"/>
          <p:cNvSpPr txBox="1"/>
          <p:nvPr/>
        </p:nvSpPr>
        <p:spPr>
          <a:xfrm>
            <a:off x="7146964" y="2363131"/>
            <a:ext cx="762383" cy="508000"/>
          </a:xfrm>
          <a:prstGeom prst="rect">
            <a:avLst/>
          </a:prstGeom>
          <a:noFill/>
          <a:ln>
            <a:noFill/>
          </a:ln>
        </p:spPr>
        <p:txBody>
          <a:bodyPr wrap="none" rtlCol="0" anchor="ctr" anchorCtr="1">
            <a:noAutofit/>
          </a:bodyPr>
          <a:lstStyle/>
          <a:p>
            <a:pPr algn="ctr"/>
            <a:r>
              <a:rPr lang="en-US" sz="2400" b="1" dirty="0">
                <a:solidFill>
                  <a:schemeClr val="tx1">
                    <a:lumMod val="75000"/>
                    <a:lumOff val="25000"/>
                  </a:schemeClr>
                </a:solidFill>
              </a:rPr>
              <a:t>1969</a:t>
            </a:r>
          </a:p>
        </p:txBody>
      </p:sp>
      <p:grpSp>
        <p:nvGrpSpPr>
          <p:cNvPr id="170" name="Group 169"/>
          <p:cNvGrpSpPr/>
          <p:nvPr/>
        </p:nvGrpSpPr>
        <p:grpSpPr>
          <a:xfrm>
            <a:off x="6836954" y="2201280"/>
            <a:ext cx="1159445" cy="24385"/>
            <a:chOff x="1442591" y="2221516"/>
            <a:chExt cx="1159445" cy="24385"/>
          </a:xfrm>
          <a:solidFill>
            <a:schemeClr val="bg2">
              <a:lumMod val="75000"/>
            </a:schemeClr>
          </a:solidFill>
        </p:grpSpPr>
        <p:sp>
          <p:nvSpPr>
            <p:cNvPr id="171" name="Freeform 29"/>
            <p:cNvSpPr>
              <a:spLocks/>
            </p:cNvSpPr>
            <p:nvPr/>
          </p:nvSpPr>
          <p:spPr bwMode="auto">
            <a:xfrm>
              <a:off x="2478691" y="2221516"/>
              <a:ext cx="123345" cy="24385"/>
            </a:xfrm>
            <a:custGeom>
              <a:avLst/>
              <a:gdLst/>
              <a:ahLst/>
              <a:cxnLst>
                <a:cxn ang="0">
                  <a:pos x="2" y="0"/>
                </a:cxn>
                <a:cxn ang="0">
                  <a:pos x="26" y="0"/>
                </a:cxn>
                <a:cxn ang="0">
                  <a:pos x="28" y="1"/>
                </a:cxn>
                <a:cxn ang="0">
                  <a:pos x="26" y="3"/>
                </a:cxn>
                <a:cxn ang="0">
                  <a:pos x="2" y="3"/>
                </a:cxn>
                <a:cxn ang="0">
                  <a:pos x="0" y="1"/>
                </a:cxn>
                <a:cxn ang="0">
                  <a:pos x="2" y="0"/>
                </a:cxn>
              </a:cxnLst>
              <a:rect l="0" t="0" r="r" b="b"/>
              <a:pathLst>
                <a:path w="28" h="3">
                  <a:moveTo>
                    <a:pt x="2" y="0"/>
                  </a:moveTo>
                  <a:cubicBezTo>
                    <a:pt x="26" y="0"/>
                    <a:pt x="26" y="0"/>
                    <a:pt x="26" y="0"/>
                  </a:cubicBezTo>
                  <a:cubicBezTo>
                    <a:pt x="27" y="0"/>
                    <a:pt x="28" y="0"/>
                    <a:pt x="28" y="1"/>
                  </a:cubicBezTo>
                  <a:cubicBezTo>
                    <a:pt x="28" y="2"/>
                    <a:pt x="27" y="3"/>
                    <a:pt x="26" y="3"/>
                  </a:cubicBezTo>
                  <a:cubicBezTo>
                    <a:pt x="2" y="3"/>
                    <a:pt x="2" y="3"/>
                    <a:pt x="2" y="3"/>
                  </a:cubicBezTo>
                  <a:cubicBezTo>
                    <a:pt x="1" y="3"/>
                    <a:pt x="0" y="2"/>
                    <a:pt x="0" y="1"/>
                  </a:cubicBezTo>
                  <a:cubicBezTo>
                    <a:pt x="0" y="0"/>
                    <a:pt x="1" y="0"/>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2" name="Freeform 30"/>
            <p:cNvSpPr>
              <a:spLocks/>
            </p:cNvSpPr>
            <p:nvPr/>
          </p:nvSpPr>
          <p:spPr bwMode="auto">
            <a:xfrm>
              <a:off x="2308063" y="2221516"/>
              <a:ext cx="123345" cy="24385"/>
            </a:xfrm>
            <a:custGeom>
              <a:avLst/>
              <a:gdLst/>
              <a:ahLst/>
              <a:cxnLst>
                <a:cxn ang="0">
                  <a:pos x="2" y="0"/>
                </a:cxn>
                <a:cxn ang="0">
                  <a:pos x="25" y="0"/>
                </a:cxn>
                <a:cxn ang="0">
                  <a:pos x="27" y="1"/>
                </a:cxn>
                <a:cxn ang="0">
                  <a:pos x="25" y="3"/>
                </a:cxn>
                <a:cxn ang="0">
                  <a:pos x="2" y="3"/>
                </a:cxn>
                <a:cxn ang="0">
                  <a:pos x="0" y="1"/>
                </a:cxn>
                <a:cxn ang="0">
                  <a:pos x="2" y="0"/>
                </a:cxn>
              </a:cxnLst>
              <a:rect l="0" t="0" r="r" b="b"/>
              <a:pathLst>
                <a:path w="27" h="3">
                  <a:moveTo>
                    <a:pt x="2" y="0"/>
                  </a:moveTo>
                  <a:cubicBezTo>
                    <a:pt x="25" y="0"/>
                    <a:pt x="25" y="0"/>
                    <a:pt x="25" y="0"/>
                  </a:cubicBezTo>
                  <a:cubicBezTo>
                    <a:pt x="27" y="0"/>
                    <a:pt x="27" y="0"/>
                    <a:pt x="27" y="1"/>
                  </a:cubicBezTo>
                  <a:cubicBezTo>
                    <a:pt x="27" y="2"/>
                    <a:pt x="27" y="3"/>
                    <a:pt x="25" y="3"/>
                  </a:cubicBezTo>
                  <a:cubicBezTo>
                    <a:pt x="2" y="3"/>
                    <a:pt x="2" y="3"/>
                    <a:pt x="2" y="3"/>
                  </a:cubicBezTo>
                  <a:cubicBezTo>
                    <a:pt x="1" y="3"/>
                    <a:pt x="0" y="2"/>
                    <a:pt x="0" y="1"/>
                  </a:cubicBezTo>
                  <a:cubicBezTo>
                    <a:pt x="0" y="0"/>
                    <a:pt x="1" y="0"/>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3" name="Freeform 31"/>
            <p:cNvSpPr>
              <a:spLocks/>
            </p:cNvSpPr>
            <p:nvPr/>
          </p:nvSpPr>
          <p:spPr bwMode="auto">
            <a:xfrm>
              <a:off x="2131269" y="2221516"/>
              <a:ext cx="129514" cy="24385"/>
            </a:xfrm>
            <a:custGeom>
              <a:avLst/>
              <a:gdLst/>
              <a:ahLst/>
              <a:cxnLst>
                <a:cxn ang="0">
                  <a:pos x="2" y="0"/>
                </a:cxn>
                <a:cxn ang="0">
                  <a:pos x="26" y="0"/>
                </a:cxn>
                <a:cxn ang="0">
                  <a:pos x="28" y="1"/>
                </a:cxn>
                <a:cxn ang="0">
                  <a:pos x="26" y="3"/>
                </a:cxn>
                <a:cxn ang="0">
                  <a:pos x="2" y="3"/>
                </a:cxn>
                <a:cxn ang="0">
                  <a:pos x="0" y="1"/>
                </a:cxn>
                <a:cxn ang="0">
                  <a:pos x="2" y="0"/>
                </a:cxn>
              </a:cxnLst>
              <a:rect l="0" t="0" r="r" b="b"/>
              <a:pathLst>
                <a:path w="28" h="3">
                  <a:moveTo>
                    <a:pt x="2" y="0"/>
                  </a:moveTo>
                  <a:cubicBezTo>
                    <a:pt x="26" y="0"/>
                    <a:pt x="26" y="0"/>
                    <a:pt x="26" y="0"/>
                  </a:cubicBezTo>
                  <a:cubicBezTo>
                    <a:pt x="27" y="0"/>
                    <a:pt x="28" y="0"/>
                    <a:pt x="28" y="1"/>
                  </a:cubicBezTo>
                  <a:cubicBezTo>
                    <a:pt x="28" y="2"/>
                    <a:pt x="27" y="3"/>
                    <a:pt x="26" y="3"/>
                  </a:cubicBezTo>
                  <a:cubicBezTo>
                    <a:pt x="2" y="3"/>
                    <a:pt x="2" y="3"/>
                    <a:pt x="2" y="3"/>
                  </a:cubicBezTo>
                  <a:cubicBezTo>
                    <a:pt x="1" y="3"/>
                    <a:pt x="0" y="2"/>
                    <a:pt x="0" y="1"/>
                  </a:cubicBezTo>
                  <a:cubicBezTo>
                    <a:pt x="0" y="0"/>
                    <a:pt x="1" y="0"/>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4" name="Freeform 32"/>
            <p:cNvSpPr>
              <a:spLocks/>
            </p:cNvSpPr>
            <p:nvPr/>
          </p:nvSpPr>
          <p:spPr bwMode="auto">
            <a:xfrm>
              <a:off x="1960641" y="2221516"/>
              <a:ext cx="123345" cy="24385"/>
            </a:xfrm>
            <a:custGeom>
              <a:avLst/>
              <a:gdLst/>
              <a:ahLst/>
              <a:cxnLst>
                <a:cxn ang="0">
                  <a:pos x="2" y="0"/>
                </a:cxn>
                <a:cxn ang="0">
                  <a:pos x="26" y="0"/>
                </a:cxn>
                <a:cxn ang="0">
                  <a:pos x="28" y="1"/>
                </a:cxn>
                <a:cxn ang="0">
                  <a:pos x="26" y="3"/>
                </a:cxn>
                <a:cxn ang="0">
                  <a:pos x="2" y="3"/>
                </a:cxn>
                <a:cxn ang="0">
                  <a:pos x="0" y="1"/>
                </a:cxn>
                <a:cxn ang="0">
                  <a:pos x="2" y="0"/>
                </a:cxn>
              </a:cxnLst>
              <a:rect l="0" t="0" r="r" b="b"/>
              <a:pathLst>
                <a:path w="28" h="3">
                  <a:moveTo>
                    <a:pt x="2" y="0"/>
                  </a:moveTo>
                  <a:cubicBezTo>
                    <a:pt x="26" y="0"/>
                    <a:pt x="26" y="0"/>
                    <a:pt x="26" y="0"/>
                  </a:cubicBezTo>
                  <a:cubicBezTo>
                    <a:pt x="27" y="0"/>
                    <a:pt x="28" y="0"/>
                    <a:pt x="28" y="1"/>
                  </a:cubicBezTo>
                  <a:cubicBezTo>
                    <a:pt x="28" y="2"/>
                    <a:pt x="27" y="3"/>
                    <a:pt x="26" y="3"/>
                  </a:cubicBezTo>
                  <a:cubicBezTo>
                    <a:pt x="2" y="3"/>
                    <a:pt x="2" y="3"/>
                    <a:pt x="2" y="3"/>
                  </a:cubicBezTo>
                  <a:cubicBezTo>
                    <a:pt x="1" y="3"/>
                    <a:pt x="0" y="2"/>
                    <a:pt x="0" y="1"/>
                  </a:cubicBezTo>
                  <a:cubicBezTo>
                    <a:pt x="0" y="0"/>
                    <a:pt x="1" y="0"/>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5" name="Freeform 33"/>
            <p:cNvSpPr>
              <a:spLocks/>
            </p:cNvSpPr>
            <p:nvPr/>
          </p:nvSpPr>
          <p:spPr bwMode="auto">
            <a:xfrm>
              <a:off x="1790013" y="2221516"/>
              <a:ext cx="123345" cy="24385"/>
            </a:xfrm>
            <a:custGeom>
              <a:avLst/>
              <a:gdLst/>
              <a:ahLst/>
              <a:cxnLst>
                <a:cxn ang="0">
                  <a:pos x="2" y="0"/>
                </a:cxn>
                <a:cxn ang="0">
                  <a:pos x="25" y="0"/>
                </a:cxn>
                <a:cxn ang="0">
                  <a:pos x="27" y="1"/>
                </a:cxn>
                <a:cxn ang="0">
                  <a:pos x="25" y="3"/>
                </a:cxn>
                <a:cxn ang="0">
                  <a:pos x="2" y="3"/>
                </a:cxn>
                <a:cxn ang="0">
                  <a:pos x="0" y="1"/>
                </a:cxn>
                <a:cxn ang="0">
                  <a:pos x="2" y="0"/>
                </a:cxn>
              </a:cxnLst>
              <a:rect l="0" t="0" r="r" b="b"/>
              <a:pathLst>
                <a:path w="27" h="3">
                  <a:moveTo>
                    <a:pt x="2" y="0"/>
                  </a:moveTo>
                  <a:cubicBezTo>
                    <a:pt x="25" y="0"/>
                    <a:pt x="25" y="0"/>
                    <a:pt x="25" y="0"/>
                  </a:cubicBezTo>
                  <a:cubicBezTo>
                    <a:pt x="27" y="0"/>
                    <a:pt x="27" y="0"/>
                    <a:pt x="27" y="1"/>
                  </a:cubicBezTo>
                  <a:cubicBezTo>
                    <a:pt x="27" y="2"/>
                    <a:pt x="27" y="3"/>
                    <a:pt x="25" y="3"/>
                  </a:cubicBezTo>
                  <a:cubicBezTo>
                    <a:pt x="2" y="3"/>
                    <a:pt x="2" y="3"/>
                    <a:pt x="2" y="3"/>
                  </a:cubicBezTo>
                  <a:cubicBezTo>
                    <a:pt x="1" y="3"/>
                    <a:pt x="0" y="2"/>
                    <a:pt x="0" y="1"/>
                  </a:cubicBezTo>
                  <a:cubicBezTo>
                    <a:pt x="0" y="0"/>
                    <a:pt x="1" y="0"/>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6" name="Freeform 34"/>
            <p:cNvSpPr>
              <a:spLocks/>
            </p:cNvSpPr>
            <p:nvPr/>
          </p:nvSpPr>
          <p:spPr bwMode="auto">
            <a:xfrm>
              <a:off x="1613220" y="2221516"/>
              <a:ext cx="129514" cy="24385"/>
            </a:xfrm>
            <a:custGeom>
              <a:avLst/>
              <a:gdLst/>
              <a:ahLst/>
              <a:cxnLst>
                <a:cxn ang="0">
                  <a:pos x="2" y="0"/>
                </a:cxn>
                <a:cxn ang="0">
                  <a:pos x="26" y="0"/>
                </a:cxn>
                <a:cxn ang="0">
                  <a:pos x="28" y="1"/>
                </a:cxn>
                <a:cxn ang="0">
                  <a:pos x="26" y="3"/>
                </a:cxn>
                <a:cxn ang="0">
                  <a:pos x="2" y="3"/>
                </a:cxn>
                <a:cxn ang="0">
                  <a:pos x="0" y="1"/>
                </a:cxn>
                <a:cxn ang="0">
                  <a:pos x="2" y="0"/>
                </a:cxn>
              </a:cxnLst>
              <a:rect l="0" t="0" r="r" b="b"/>
              <a:pathLst>
                <a:path w="28" h="3">
                  <a:moveTo>
                    <a:pt x="2" y="0"/>
                  </a:moveTo>
                  <a:cubicBezTo>
                    <a:pt x="26" y="0"/>
                    <a:pt x="26" y="0"/>
                    <a:pt x="26" y="0"/>
                  </a:cubicBezTo>
                  <a:cubicBezTo>
                    <a:pt x="27" y="0"/>
                    <a:pt x="28" y="0"/>
                    <a:pt x="28" y="1"/>
                  </a:cubicBezTo>
                  <a:cubicBezTo>
                    <a:pt x="28" y="2"/>
                    <a:pt x="27" y="3"/>
                    <a:pt x="26" y="3"/>
                  </a:cubicBezTo>
                  <a:cubicBezTo>
                    <a:pt x="2" y="3"/>
                    <a:pt x="2" y="3"/>
                    <a:pt x="2" y="3"/>
                  </a:cubicBezTo>
                  <a:cubicBezTo>
                    <a:pt x="1" y="3"/>
                    <a:pt x="0" y="2"/>
                    <a:pt x="0" y="1"/>
                  </a:cubicBezTo>
                  <a:cubicBezTo>
                    <a:pt x="0" y="0"/>
                    <a:pt x="1" y="0"/>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7" name="Freeform 35"/>
            <p:cNvSpPr>
              <a:spLocks/>
            </p:cNvSpPr>
            <p:nvPr/>
          </p:nvSpPr>
          <p:spPr bwMode="auto">
            <a:xfrm>
              <a:off x="1442591" y="2221516"/>
              <a:ext cx="123345" cy="24385"/>
            </a:xfrm>
            <a:custGeom>
              <a:avLst/>
              <a:gdLst/>
              <a:ahLst/>
              <a:cxnLst>
                <a:cxn ang="0">
                  <a:pos x="2" y="0"/>
                </a:cxn>
                <a:cxn ang="0">
                  <a:pos x="26" y="0"/>
                </a:cxn>
                <a:cxn ang="0">
                  <a:pos x="28" y="1"/>
                </a:cxn>
                <a:cxn ang="0">
                  <a:pos x="26" y="3"/>
                </a:cxn>
                <a:cxn ang="0">
                  <a:pos x="2" y="3"/>
                </a:cxn>
                <a:cxn ang="0">
                  <a:pos x="0" y="1"/>
                </a:cxn>
                <a:cxn ang="0">
                  <a:pos x="2" y="0"/>
                </a:cxn>
              </a:cxnLst>
              <a:rect l="0" t="0" r="r" b="b"/>
              <a:pathLst>
                <a:path w="28" h="3">
                  <a:moveTo>
                    <a:pt x="2" y="0"/>
                  </a:moveTo>
                  <a:cubicBezTo>
                    <a:pt x="26" y="0"/>
                    <a:pt x="26" y="0"/>
                    <a:pt x="26" y="0"/>
                  </a:cubicBezTo>
                  <a:cubicBezTo>
                    <a:pt x="27" y="0"/>
                    <a:pt x="28" y="0"/>
                    <a:pt x="28" y="1"/>
                  </a:cubicBezTo>
                  <a:cubicBezTo>
                    <a:pt x="28" y="2"/>
                    <a:pt x="27" y="3"/>
                    <a:pt x="26" y="3"/>
                  </a:cubicBezTo>
                  <a:cubicBezTo>
                    <a:pt x="2" y="3"/>
                    <a:pt x="2" y="3"/>
                    <a:pt x="2" y="3"/>
                  </a:cubicBezTo>
                  <a:cubicBezTo>
                    <a:pt x="1" y="3"/>
                    <a:pt x="0" y="2"/>
                    <a:pt x="0" y="1"/>
                  </a:cubicBezTo>
                  <a:cubicBezTo>
                    <a:pt x="0" y="0"/>
                    <a:pt x="1" y="0"/>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44" name="Freeform 23"/>
          <p:cNvSpPr>
            <a:spLocks/>
          </p:cNvSpPr>
          <p:nvPr/>
        </p:nvSpPr>
        <p:spPr bwMode="auto">
          <a:xfrm>
            <a:off x="4141314" y="1746269"/>
            <a:ext cx="1122441" cy="468712"/>
          </a:xfrm>
          <a:custGeom>
            <a:avLst/>
            <a:gdLst/>
            <a:ahLst/>
            <a:cxnLst>
              <a:cxn ang="0">
                <a:pos x="182" y="76"/>
              </a:cxn>
              <a:cxn ang="0">
                <a:pos x="5" y="76"/>
              </a:cxn>
              <a:cxn ang="0">
                <a:pos x="0" y="13"/>
              </a:cxn>
              <a:cxn ang="0">
                <a:pos x="182" y="0"/>
              </a:cxn>
              <a:cxn ang="0">
                <a:pos x="182" y="76"/>
              </a:cxn>
            </a:cxnLst>
            <a:rect l="0" t="0" r="r" b="b"/>
            <a:pathLst>
              <a:path w="182" h="76">
                <a:moveTo>
                  <a:pt x="182" y="76"/>
                </a:moveTo>
                <a:lnTo>
                  <a:pt x="5" y="76"/>
                </a:lnTo>
                <a:lnTo>
                  <a:pt x="0" y="13"/>
                </a:lnTo>
                <a:lnTo>
                  <a:pt x="182" y="0"/>
                </a:lnTo>
                <a:lnTo>
                  <a:pt x="182" y="76"/>
                </a:lnTo>
                <a:close/>
              </a:path>
            </a:pathLst>
          </a:custGeom>
          <a:solidFill>
            <a:schemeClr val="bg1">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5" name="Freeform 24"/>
          <p:cNvSpPr>
            <a:spLocks/>
          </p:cNvSpPr>
          <p:nvPr/>
        </p:nvSpPr>
        <p:spPr bwMode="auto">
          <a:xfrm>
            <a:off x="4172152" y="1721965"/>
            <a:ext cx="1091607" cy="499551"/>
          </a:xfrm>
          <a:custGeom>
            <a:avLst/>
            <a:gdLst/>
            <a:ahLst/>
            <a:cxnLst>
              <a:cxn ang="0">
                <a:pos x="177" y="81"/>
              </a:cxn>
              <a:cxn ang="0">
                <a:pos x="0" y="81"/>
              </a:cxn>
              <a:cxn ang="0">
                <a:pos x="0" y="5"/>
              </a:cxn>
              <a:cxn ang="0">
                <a:pos x="177" y="0"/>
              </a:cxn>
              <a:cxn ang="0">
                <a:pos x="177" y="81"/>
              </a:cxn>
            </a:cxnLst>
            <a:rect l="0" t="0" r="r" b="b"/>
            <a:pathLst>
              <a:path w="177" h="81">
                <a:moveTo>
                  <a:pt x="177" y="81"/>
                </a:moveTo>
                <a:lnTo>
                  <a:pt x="0" y="81"/>
                </a:lnTo>
                <a:lnTo>
                  <a:pt x="0" y="5"/>
                </a:lnTo>
                <a:lnTo>
                  <a:pt x="177" y="0"/>
                </a:lnTo>
                <a:lnTo>
                  <a:pt x="177" y="81"/>
                </a:lnTo>
                <a:close/>
              </a:path>
            </a:pathLst>
          </a:custGeom>
          <a:gradFill>
            <a:gsLst>
              <a:gs pos="0">
                <a:schemeClr val="bg1">
                  <a:lumMod val="85000"/>
                </a:schemeClr>
              </a:gs>
              <a:gs pos="0">
                <a:schemeClr val="bg1">
                  <a:lumMod val="75000"/>
                </a:schemeClr>
              </a:gs>
              <a:gs pos="50000">
                <a:schemeClr val="bg1">
                  <a:lumMod val="65000"/>
                </a:schemeClr>
              </a:gs>
            </a:gsLst>
            <a:lin ang="5400000" scaled="0"/>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6" name="Freeform 25"/>
          <p:cNvSpPr>
            <a:spLocks/>
          </p:cNvSpPr>
          <p:nvPr/>
        </p:nvSpPr>
        <p:spPr bwMode="auto">
          <a:xfrm>
            <a:off x="4172152" y="2221147"/>
            <a:ext cx="228191" cy="1190284"/>
          </a:xfrm>
          <a:custGeom>
            <a:avLst/>
            <a:gdLst/>
            <a:ahLst/>
            <a:cxnLst>
              <a:cxn ang="0">
                <a:pos x="17" y="213"/>
              </a:cxn>
              <a:cxn ang="0">
                <a:pos x="1" y="0"/>
              </a:cxn>
              <a:cxn ang="0">
                <a:pos x="1" y="0"/>
              </a:cxn>
              <a:cxn ang="0">
                <a:pos x="17" y="213"/>
              </a:cxn>
            </a:cxnLst>
            <a:rect l="0" t="0" r="r" b="b"/>
            <a:pathLst>
              <a:path w="50" h="260">
                <a:moveTo>
                  <a:pt x="17" y="213"/>
                </a:moveTo>
                <a:cubicBezTo>
                  <a:pt x="50" y="260"/>
                  <a:pt x="21" y="53"/>
                  <a:pt x="1" y="0"/>
                </a:cubicBezTo>
                <a:cubicBezTo>
                  <a:pt x="1" y="0"/>
                  <a:pt x="1" y="0"/>
                  <a:pt x="1" y="0"/>
                </a:cubicBezTo>
                <a:cubicBezTo>
                  <a:pt x="0" y="23"/>
                  <a:pt x="2" y="197"/>
                  <a:pt x="17" y="213"/>
                </a:cubicBezTo>
                <a:close/>
              </a:path>
            </a:pathLst>
          </a:custGeom>
          <a:solidFill>
            <a:schemeClr val="bg1">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7" name="Freeform 26"/>
          <p:cNvSpPr>
            <a:spLocks noEditPoints="1"/>
          </p:cNvSpPr>
          <p:nvPr/>
        </p:nvSpPr>
        <p:spPr bwMode="auto">
          <a:xfrm>
            <a:off x="3530757" y="2985888"/>
            <a:ext cx="2559414" cy="3280986"/>
          </a:xfrm>
          <a:custGeom>
            <a:avLst/>
            <a:gdLst/>
            <a:ahLst/>
            <a:cxnLst>
              <a:cxn ang="0">
                <a:pos x="518" y="436"/>
              </a:cxn>
              <a:cxn ang="0">
                <a:pos x="465" y="436"/>
              </a:cxn>
              <a:cxn ang="0">
                <a:pos x="465" y="42"/>
              </a:cxn>
              <a:cxn ang="0">
                <a:pos x="423" y="0"/>
              </a:cxn>
              <a:cxn ang="0">
                <a:pos x="136" y="0"/>
              </a:cxn>
              <a:cxn ang="0">
                <a:pos x="94" y="42"/>
              </a:cxn>
              <a:cxn ang="0">
                <a:pos x="94" y="436"/>
              </a:cxn>
              <a:cxn ang="0">
                <a:pos x="40" y="436"/>
              </a:cxn>
              <a:cxn ang="0">
                <a:pos x="23" y="477"/>
              </a:cxn>
              <a:cxn ang="0">
                <a:pos x="238" y="692"/>
              </a:cxn>
              <a:cxn ang="0">
                <a:pos x="321" y="692"/>
              </a:cxn>
              <a:cxn ang="0">
                <a:pos x="536" y="477"/>
              </a:cxn>
              <a:cxn ang="0">
                <a:pos x="518" y="436"/>
              </a:cxn>
              <a:cxn ang="0">
                <a:pos x="125" y="66"/>
              </a:cxn>
              <a:cxn ang="0">
                <a:pos x="160" y="31"/>
              </a:cxn>
              <a:cxn ang="0">
                <a:pos x="398" y="31"/>
              </a:cxn>
              <a:cxn ang="0">
                <a:pos x="433" y="66"/>
              </a:cxn>
              <a:cxn ang="0">
                <a:pos x="433" y="82"/>
              </a:cxn>
              <a:cxn ang="0">
                <a:pos x="125" y="82"/>
              </a:cxn>
              <a:cxn ang="0">
                <a:pos x="125" y="66"/>
              </a:cxn>
            </a:cxnLst>
            <a:rect l="0" t="0" r="r" b="b"/>
            <a:pathLst>
              <a:path w="558" h="715">
                <a:moveTo>
                  <a:pt x="518" y="436"/>
                </a:moveTo>
                <a:cubicBezTo>
                  <a:pt x="465" y="436"/>
                  <a:pt x="465" y="436"/>
                  <a:pt x="465" y="436"/>
                </a:cubicBezTo>
                <a:cubicBezTo>
                  <a:pt x="465" y="42"/>
                  <a:pt x="465" y="42"/>
                  <a:pt x="465" y="42"/>
                </a:cubicBezTo>
                <a:cubicBezTo>
                  <a:pt x="465" y="19"/>
                  <a:pt x="446" y="0"/>
                  <a:pt x="423" y="0"/>
                </a:cubicBezTo>
                <a:cubicBezTo>
                  <a:pt x="136" y="0"/>
                  <a:pt x="136" y="0"/>
                  <a:pt x="136" y="0"/>
                </a:cubicBezTo>
                <a:cubicBezTo>
                  <a:pt x="112" y="0"/>
                  <a:pt x="94" y="19"/>
                  <a:pt x="94" y="42"/>
                </a:cubicBezTo>
                <a:cubicBezTo>
                  <a:pt x="94" y="436"/>
                  <a:pt x="94" y="436"/>
                  <a:pt x="94" y="436"/>
                </a:cubicBezTo>
                <a:cubicBezTo>
                  <a:pt x="40" y="436"/>
                  <a:pt x="40" y="436"/>
                  <a:pt x="40" y="436"/>
                </a:cubicBezTo>
                <a:cubicBezTo>
                  <a:pt x="8" y="436"/>
                  <a:pt x="0" y="454"/>
                  <a:pt x="23" y="477"/>
                </a:cubicBezTo>
                <a:cubicBezTo>
                  <a:pt x="238" y="692"/>
                  <a:pt x="238" y="692"/>
                  <a:pt x="238" y="692"/>
                </a:cubicBezTo>
                <a:cubicBezTo>
                  <a:pt x="260" y="715"/>
                  <a:pt x="298" y="715"/>
                  <a:pt x="321" y="692"/>
                </a:cubicBezTo>
                <a:cubicBezTo>
                  <a:pt x="536" y="477"/>
                  <a:pt x="536" y="477"/>
                  <a:pt x="536" y="477"/>
                </a:cubicBezTo>
                <a:cubicBezTo>
                  <a:pt x="558" y="454"/>
                  <a:pt x="551" y="436"/>
                  <a:pt x="518" y="436"/>
                </a:cubicBezTo>
                <a:close/>
                <a:moveTo>
                  <a:pt x="125" y="66"/>
                </a:moveTo>
                <a:cubicBezTo>
                  <a:pt x="125" y="46"/>
                  <a:pt x="141" y="31"/>
                  <a:pt x="160" y="31"/>
                </a:cubicBezTo>
                <a:cubicBezTo>
                  <a:pt x="398" y="31"/>
                  <a:pt x="398" y="31"/>
                  <a:pt x="398" y="31"/>
                </a:cubicBezTo>
                <a:cubicBezTo>
                  <a:pt x="417" y="31"/>
                  <a:pt x="433" y="46"/>
                  <a:pt x="433" y="66"/>
                </a:cubicBezTo>
                <a:cubicBezTo>
                  <a:pt x="433" y="82"/>
                  <a:pt x="433" y="82"/>
                  <a:pt x="433" y="82"/>
                </a:cubicBezTo>
                <a:cubicBezTo>
                  <a:pt x="125" y="82"/>
                  <a:pt x="125" y="82"/>
                  <a:pt x="125" y="82"/>
                </a:cubicBezTo>
                <a:lnTo>
                  <a:pt x="125" y="66"/>
                </a:lnTo>
                <a:close/>
              </a:path>
            </a:pathLst>
          </a:custGeom>
          <a:solidFill>
            <a:srgbClr val="ED7D3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8" name="Freeform 27"/>
          <p:cNvSpPr>
            <a:spLocks/>
          </p:cNvSpPr>
          <p:nvPr/>
        </p:nvSpPr>
        <p:spPr bwMode="auto">
          <a:xfrm>
            <a:off x="4024138" y="2979723"/>
            <a:ext cx="2078368" cy="3163810"/>
          </a:xfrm>
          <a:custGeom>
            <a:avLst/>
            <a:gdLst/>
            <a:ahLst/>
            <a:cxnLst>
              <a:cxn ang="0">
                <a:pos x="414" y="435"/>
              </a:cxn>
              <a:cxn ang="0">
                <a:pos x="361" y="435"/>
              </a:cxn>
              <a:cxn ang="0">
                <a:pos x="361" y="42"/>
              </a:cxn>
              <a:cxn ang="0">
                <a:pos x="319" y="0"/>
              </a:cxn>
              <a:cxn ang="0">
                <a:pos x="31" y="0"/>
              </a:cxn>
              <a:cxn ang="0">
                <a:pos x="0" y="14"/>
              </a:cxn>
              <a:cxn ang="0">
                <a:pos x="28" y="3"/>
              </a:cxn>
              <a:cxn ang="0">
                <a:pos x="315" y="3"/>
              </a:cxn>
              <a:cxn ang="0">
                <a:pos x="357" y="45"/>
              </a:cxn>
              <a:cxn ang="0">
                <a:pos x="357" y="439"/>
              </a:cxn>
              <a:cxn ang="0">
                <a:pos x="411" y="439"/>
              </a:cxn>
              <a:cxn ang="0">
                <a:pos x="428" y="480"/>
              </a:cxn>
              <a:cxn ang="0">
                <a:pos x="217" y="691"/>
              </a:cxn>
              <a:cxn ang="0">
                <a:pos x="217" y="691"/>
              </a:cxn>
              <a:cxn ang="0">
                <a:pos x="432" y="477"/>
              </a:cxn>
              <a:cxn ang="0">
                <a:pos x="414" y="435"/>
              </a:cxn>
            </a:cxnLst>
            <a:rect l="0" t="0" r="r" b="b"/>
            <a:pathLst>
              <a:path w="454" h="691">
                <a:moveTo>
                  <a:pt x="414" y="435"/>
                </a:moveTo>
                <a:cubicBezTo>
                  <a:pt x="361" y="435"/>
                  <a:pt x="361" y="435"/>
                  <a:pt x="361" y="435"/>
                </a:cubicBezTo>
                <a:cubicBezTo>
                  <a:pt x="361" y="42"/>
                  <a:pt x="361" y="42"/>
                  <a:pt x="361" y="42"/>
                </a:cubicBezTo>
                <a:cubicBezTo>
                  <a:pt x="361" y="19"/>
                  <a:pt x="342" y="0"/>
                  <a:pt x="319" y="0"/>
                </a:cubicBezTo>
                <a:cubicBezTo>
                  <a:pt x="31" y="0"/>
                  <a:pt x="31" y="0"/>
                  <a:pt x="31" y="0"/>
                </a:cubicBezTo>
                <a:cubicBezTo>
                  <a:pt x="19" y="0"/>
                  <a:pt x="8" y="5"/>
                  <a:pt x="0" y="14"/>
                </a:cubicBezTo>
                <a:cubicBezTo>
                  <a:pt x="8" y="7"/>
                  <a:pt x="17" y="3"/>
                  <a:pt x="28" y="3"/>
                </a:cubicBezTo>
                <a:cubicBezTo>
                  <a:pt x="315" y="3"/>
                  <a:pt x="315" y="3"/>
                  <a:pt x="315" y="3"/>
                </a:cubicBezTo>
                <a:cubicBezTo>
                  <a:pt x="338" y="3"/>
                  <a:pt x="357" y="22"/>
                  <a:pt x="357" y="45"/>
                </a:cubicBezTo>
                <a:cubicBezTo>
                  <a:pt x="357" y="439"/>
                  <a:pt x="357" y="439"/>
                  <a:pt x="357" y="439"/>
                </a:cubicBezTo>
                <a:cubicBezTo>
                  <a:pt x="411" y="439"/>
                  <a:pt x="411" y="439"/>
                  <a:pt x="411" y="439"/>
                </a:cubicBezTo>
                <a:cubicBezTo>
                  <a:pt x="443" y="439"/>
                  <a:pt x="451" y="457"/>
                  <a:pt x="428" y="480"/>
                </a:cubicBezTo>
                <a:cubicBezTo>
                  <a:pt x="217" y="691"/>
                  <a:pt x="217" y="691"/>
                  <a:pt x="217" y="691"/>
                </a:cubicBezTo>
                <a:cubicBezTo>
                  <a:pt x="217" y="691"/>
                  <a:pt x="217" y="691"/>
                  <a:pt x="217" y="691"/>
                </a:cubicBezTo>
                <a:cubicBezTo>
                  <a:pt x="432" y="477"/>
                  <a:pt x="432" y="477"/>
                  <a:pt x="432" y="477"/>
                </a:cubicBezTo>
                <a:cubicBezTo>
                  <a:pt x="454" y="454"/>
                  <a:pt x="447" y="435"/>
                  <a:pt x="414" y="435"/>
                </a:cubicBezTo>
                <a:close/>
              </a:path>
            </a:pathLst>
          </a:custGeom>
          <a:solidFill>
            <a:srgbClr val="FF00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9" name="Freeform 28"/>
          <p:cNvSpPr>
            <a:spLocks/>
          </p:cNvSpPr>
          <p:nvPr/>
        </p:nvSpPr>
        <p:spPr bwMode="auto">
          <a:xfrm>
            <a:off x="4172152" y="2219875"/>
            <a:ext cx="1214952" cy="1048435"/>
          </a:xfrm>
          <a:custGeom>
            <a:avLst/>
            <a:gdLst/>
            <a:ahLst/>
            <a:cxnLst>
              <a:cxn ang="0">
                <a:pos x="237" y="0"/>
              </a:cxn>
              <a:cxn ang="0">
                <a:pos x="236" y="0"/>
              </a:cxn>
              <a:cxn ang="0">
                <a:pos x="235" y="0"/>
              </a:cxn>
              <a:cxn ang="0">
                <a:pos x="0" y="0"/>
              </a:cxn>
              <a:cxn ang="0">
                <a:pos x="27" y="200"/>
              </a:cxn>
              <a:cxn ang="0">
                <a:pos x="14" y="210"/>
              </a:cxn>
              <a:cxn ang="0">
                <a:pos x="37" y="225"/>
              </a:cxn>
              <a:cxn ang="0">
                <a:pos x="240" y="220"/>
              </a:cxn>
              <a:cxn ang="0">
                <a:pos x="263" y="182"/>
              </a:cxn>
              <a:cxn ang="0">
                <a:pos x="237" y="0"/>
              </a:cxn>
            </a:cxnLst>
            <a:rect l="0" t="0" r="r" b="b"/>
            <a:pathLst>
              <a:path w="264" h="229">
                <a:moveTo>
                  <a:pt x="237" y="0"/>
                </a:moveTo>
                <a:cubicBezTo>
                  <a:pt x="236" y="0"/>
                  <a:pt x="236" y="0"/>
                  <a:pt x="236" y="0"/>
                </a:cubicBezTo>
                <a:cubicBezTo>
                  <a:pt x="235" y="0"/>
                  <a:pt x="235" y="0"/>
                  <a:pt x="235" y="0"/>
                </a:cubicBezTo>
                <a:cubicBezTo>
                  <a:pt x="0" y="0"/>
                  <a:pt x="0" y="0"/>
                  <a:pt x="0" y="0"/>
                </a:cubicBezTo>
                <a:cubicBezTo>
                  <a:pt x="5" y="21"/>
                  <a:pt x="31" y="151"/>
                  <a:pt x="27" y="200"/>
                </a:cubicBezTo>
                <a:cubicBezTo>
                  <a:pt x="24" y="229"/>
                  <a:pt x="20" y="214"/>
                  <a:pt x="14" y="210"/>
                </a:cubicBezTo>
                <a:cubicBezTo>
                  <a:pt x="14" y="210"/>
                  <a:pt x="17" y="226"/>
                  <a:pt x="37" y="225"/>
                </a:cubicBezTo>
                <a:cubicBezTo>
                  <a:pt x="42" y="224"/>
                  <a:pt x="183" y="220"/>
                  <a:pt x="240" y="220"/>
                </a:cubicBezTo>
                <a:cubicBezTo>
                  <a:pt x="254" y="220"/>
                  <a:pt x="264" y="197"/>
                  <a:pt x="263" y="182"/>
                </a:cubicBezTo>
                <a:cubicBezTo>
                  <a:pt x="263" y="109"/>
                  <a:pt x="242" y="19"/>
                  <a:pt x="237" y="0"/>
                </a:cubicBezTo>
                <a:close/>
              </a:path>
            </a:pathLst>
          </a:custGeom>
          <a:gradFill>
            <a:gsLst>
              <a:gs pos="0">
                <a:schemeClr val="bg1">
                  <a:lumMod val="75000"/>
                </a:schemeClr>
              </a:gs>
              <a:gs pos="50000">
                <a:schemeClr val="bg1">
                  <a:lumMod val="75000"/>
                </a:schemeClr>
              </a:gs>
              <a:gs pos="100000">
                <a:schemeClr val="bg1">
                  <a:lumMod val="85000"/>
                </a:schemeClr>
              </a:gs>
            </a:gsLst>
            <a:lin ang="5400000" scaled="0"/>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0" name="TextBox 149"/>
          <p:cNvSpPr txBox="1"/>
          <p:nvPr/>
        </p:nvSpPr>
        <p:spPr>
          <a:xfrm>
            <a:off x="4015739" y="3582331"/>
            <a:ext cx="1601788" cy="1397306"/>
          </a:xfrm>
          <a:prstGeom prst="rect">
            <a:avLst/>
          </a:prstGeom>
          <a:noFill/>
        </p:spPr>
        <p:txBody>
          <a:bodyPr wrap="square" lIns="0" tIns="0" rIns="0" bIns="0" rtlCol="0" anchor="t">
            <a:spAutoFit/>
          </a:bodyPr>
          <a:lstStyle/>
          <a:p>
            <a:pPr algn="ctr" defTabSz="1219170">
              <a:spcBef>
                <a:spcPct val="20000"/>
              </a:spcBef>
              <a:defRPr/>
            </a:pPr>
            <a:r>
              <a:rPr lang="en-US" b="1" dirty="0">
                <a:solidFill>
                  <a:schemeClr val="bg1"/>
                </a:solidFill>
              </a:rPr>
              <a:t>Lorem Ipsum</a:t>
            </a:r>
          </a:p>
          <a:p>
            <a:pPr defTabSz="1219170">
              <a:spcBef>
                <a:spcPct val="20000"/>
              </a:spcBef>
              <a:defRPr/>
            </a:pPr>
            <a:r>
              <a:rPr lang="en-US" sz="1400" dirty="0">
                <a:solidFill>
                  <a:schemeClr val="bg2">
                    <a:lumMod val="10000"/>
                  </a:schemeClr>
                </a:solidFill>
              </a:rPr>
              <a:t>Lorem ipsum dolor sit amet, consectetur adipiscing elit, sed do eiusmod tempor incididunt</a:t>
            </a:r>
          </a:p>
        </p:txBody>
      </p:sp>
      <p:sp>
        <p:nvSpPr>
          <p:cNvPr id="151" name="TextBox 150"/>
          <p:cNvSpPr txBox="1"/>
          <p:nvPr/>
        </p:nvSpPr>
        <p:spPr>
          <a:xfrm>
            <a:off x="4445158" y="2363131"/>
            <a:ext cx="762383" cy="508000"/>
          </a:xfrm>
          <a:prstGeom prst="rect">
            <a:avLst/>
          </a:prstGeom>
          <a:noFill/>
          <a:ln>
            <a:noFill/>
          </a:ln>
        </p:spPr>
        <p:txBody>
          <a:bodyPr wrap="none" rtlCol="0" anchor="ctr" anchorCtr="1">
            <a:noAutofit/>
          </a:bodyPr>
          <a:lstStyle/>
          <a:p>
            <a:pPr algn="ctr"/>
            <a:r>
              <a:rPr lang="en-US" sz="2400" b="1" dirty="0">
                <a:solidFill>
                  <a:schemeClr val="tx1">
                    <a:lumMod val="75000"/>
                    <a:lumOff val="25000"/>
                  </a:schemeClr>
                </a:solidFill>
              </a:rPr>
              <a:t>46%</a:t>
            </a:r>
          </a:p>
        </p:txBody>
      </p:sp>
      <p:grpSp>
        <p:nvGrpSpPr>
          <p:cNvPr id="153" name="Group 152"/>
          <p:cNvGrpSpPr/>
          <p:nvPr/>
        </p:nvGrpSpPr>
        <p:grpSpPr>
          <a:xfrm>
            <a:off x="4135148" y="2201280"/>
            <a:ext cx="1159445" cy="24385"/>
            <a:chOff x="1442591" y="2221516"/>
            <a:chExt cx="1159445" cy="24385"/>
          </a:xfrm>
          <a:solidFill>
            <a:schemeClr val="bg2">
              <a:lumMod val="75000"/>
            </a:schemeClr>
          </a:solidFill>
        </p:grpSpPr>
        <p:sp>
          <p:nvSpPr>
            <p:cNvPr id="154" name="Freeform 29"/>
            <p:cNvSpPr>
              <a:spLocks/>
            </p:cNvSpPr>
            <p:nvPr/>
          </p:nvSpPr>
          <p:spPr bwMode="auto">
            <a:xfrm>
              <a:off x="2478691" y="2221516"/>
              <a:ext cx="123345" cy="24385"/>
            </a:xfrm>
            <a:custGeom>
              <a:avLst/>
              <a:gdLst/>
              <a:ahLst/>
              <a:cxnLst>
                <a:cxn ang="0">
                  <a:pos x="2" y="0"/>
                </a:cxn>
                <a:cxn ang="0">
                  <a:pos x="26" y="0"/>
                </a:cxn>
                <a:cxn ang="0">
                  <a:pos x="28" y="1"/>
                </a:cxn>
                <a:cxn ang="0">
                  <a:pos x="26" y="3"/>
                </a:cxn>
                <a:cxn ang="0">
                  <a:pos x="2" y="3"/>
                </a:cxn>
                <a:cxn ang="0">
                  <a:pos x="0" y="1"/>
                </a:cxn>
                <a:cxn ang="0">
                  <a:pos x="2" y="0"/>
                </a:cxn>
              </a:cxnLst>
              <a:rect l="0" t="0" r="r" b="b"/>
              <a:pathLst>
                <a:path w="28" h="3">
                  <a:moveTo>
                    <a:pt x="2" y="0"/>
                  </a:moveTo>
                  <a:cubicBezTo>
                    <a:pt x="26" y="0"/>
                    <a:pt x="26" y="0"/>
                    <a:pt x="26" y="0"/>
                  </a:cubicBezTo>
                  <a:cubicBezTo>
                    <a:pt x="27" y="0"/>
                    <a:pt x="28" y="0"/>
                    <a:pt x="28" y="1"/>
                  </a:cubicBezTo>
                  <a:cubicBezTo>
                    <a:pt x="28" y="2"/>
                    <a:pt x="27" y="3"/>
                    <a:pt x="26" y="3"/>
                  </a:cubicBezTo>
                  <a:cubicBezTo>
                    <a:pt x="2" y="3"/>
                    <a:pt x="2" y="3"/>
                    <a:pt x="2" y="3"/>
                  </a:cubicBezTo>
                  <a:cubicBezTo>
                    <a:pt x="1" y="3"/>
                    <a:pt x="0" y="2"/>
                    <a:pt x="0" y="1"/>
                  </a:cubicBezTo>
                  <a:cubicBezTo>
                    <a:pt x="0" y="0"/>
                    <a:pt x="1" y="0"/>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5" name="Freeform 30"/>
            <p:cNvSpPr>
              <a:spLocks/>
            </p:cNvSpPr>
            <p:nvPr/>
          </p:nvSpPr>
          <p:spPr bwMode="auto">
            <a:xfrm>
              <a:off x="2308063" y="2221516"/>
              <a:ext cx="123345" cy="24385"/>
            </a:xfrm>
            <a:custGeom>
              <a:avLst/>
              <a:gdLst/>
              <a:ahLst/>
              <a:cxnLst>
                <a:cxn ang="0">
                  <a:pos x="2" y="0"/>
                </a:cxn>
                <a:cxn ang="0">
                  <a:pos x="25" y="0"/>
                </a:cxn>
                <a:cxn ang="0">
                  <a:pos x="27" y="1"/>
                </a:cxn>
                <a:cxn ang="0">
                  <a:pos x="25" y="3"/>
                </a:cxn>
                <a:cxn ang="0">
                  <a:pos x="2" y="3"/>
                </a:cxn>
                <a:cxn ang="0">
                  <a:pos x="0" y="1"/>
                </a:cxn>
                <a:cxn ang="0">
                  <a:pos x="2" y="0"/>
                </a:cxn>
              </a:cxnLst>
              <a:rect l="0" t="0" r="r" b="b"/>
              <a:pathLst>
                <a:path w="27" h="3">
                  <a:moveTo>
                    <a:pt x="2" y="0"/>
                  </a:moveTo>
                  <a:cubicBezTo>
                    <a:pt x="25" y="0"/>
                    <a:pt x="25" y="0"/>
                    <a:pt x="25" y="0"/>
                  </a:cubicBezTo>
                  <a:cubicBezTo>
                    <a:pt x="27" y="0"/>
                    <a:pt x="27" y="0"/>
                    <a:pt x="27" y="1"/>
                  </a:cubicBezTo>
                  <a:cubicBezTo>
                    <a:pt x="27" y="2"/>
                    <a:pt x="27" y="3"/>
                    <a:pt x="25" y="3"/>
                  </a:cubicBezTo>
                  <a:cubicBezTo>
                    <a:pt x="2" y="3"/>
                    <a:pt x="2" y="3"/>
                    <a:pt x="2" y="3"/>
                  </a:cubicBezTo>
                  <a:cubicBezTo>
                    <a:pt x="1" y="3"/>
                    <a:pt x="0" y="2"/>
                    <a:pt x="0" y="1"/>
                  </a:cubicBezTo>
                  <a:cubicBezTo>
                    <a:pt x="0" y="0"/>
                    <a:pt x="1" y="0"/>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6" name="Freeform 31"/>
            <p:cNvSpPr>
              <a:spLocks/>
            </p:cNvSpPr>
            <p:nvPr/>
          </p:nvSpPr>
          <p:spPr bwMode="auto">
            <a:xfrm>
              <a:off x="2131269" y="2221516"/>
              <a:ext cx="129514" cy="24385"/>
            </a:xfrm>
            <a:custGeom>
              <a:avLst/>
              <a:gdLst/>
              <a:ahLst/>
              <a:cxnLst>
                <a:cxn ang="0">
                  <a:pos x="2" y="0"/>
                </a:cxn>
                <a:cxn ang="0">
                  <a:pos x="26" y="0"/>
                </a:cxn>
                <a:cxn ang="0">
                  <a:pos x="28" y="1"/>
                </a:cxn>
                <a:cxn ang="0">
                  <a:pos x="26" y="3"/>
                </a:cxn>
                <a:cxn ang="0">
                  <a:pos x="2" y="3"/>
                </a:cxn>
                <a:cxn ang="0">
                  <a:pos x="0" y="1"/>
                </a:cxn>
                <a:cxn ang="0">
                  <a:pos x="2" y="0"/>
                </a:cxn>
              </a:cxnLst>
              <a:rect l="0" t="0" r="r" b="b"/>
              <a:pathLst>
                <a:path w="28" h="3">
                  <a:moveTo>
                    <a:pt x="2" y="0"/>
                  </a:moveTo>
                  <a:cubicBezTo>
                    <a:pt x="26" y="0"/>
                    <a:pt x="26" y="0"/>
                    <a:pt x="26" y="0"/>
                  </a:cubicBezTo>
                  <a:cubicBezTo>
                    <a:pt x="27" y="0"/>
                    <a:pt x="28" y="0"/>
                    <a:pt x="28" y="1"/>
                  </a:cubicBezTo>
                  <a:cubicBezTo>
                    <a:pt x="28" y="2"/>
                    <a:pt x="27" y="3"/>
                    <a:pt x="26" y="3"/>
                  </a:cubicBezTo>
                  <a:cubicBezTo>
                    <a:pt x="2" y="3"/>
                    <a:pt x="2" y="3"/>
                    <a:pt x="2" y="3"/>
                  </a:cubicBezTo>
                  <a:cubicBezTo>
                    <a:pt x="1" y="3"/>
                    <a:pt x="0" y="2"/>
                    <a:pt x="0" y="1"/>
                  </a:cubicBezTo>
                  <a:cubicBezTo>
                    <a:pt x="0" y="0"/>
                    <a:pt x="1" y="0"/>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7" name="Freeform 32"/>
            <p:cNvSpPr>
              <a:spLocks/>
            </p:cNvSpPr>
            <p:nvPr/>
          </p:nvSpPr>
          <p:spPr bwMode="auto">
            <a:xfrm>
              <a:off x="1960641" y="2221516"/>
              <a:ext cx="123345" cy="24385"/>
            </a:xfrm>
            <a:custGeom>
              <a:avLst/>
              <a:gdLst/>
              <a:ahLst/>
              <a:cxnLst>
                <a:cxn ang="0">
                  <a:pos x="2" y="0"/>
                </a:cxn>
                <a:cxn ang="0">
                  <a:pos x="26" y="0"/>
                </a:cxn>
                <a:cxn ang="0">
                  <a:pos x="28" y="1"/>
                </a:cxn>
                <a:cxn ang="0">
                  <a:pos x="26" y="3"/>
                </a:cxn>
                <a:cxn ang="0">
                  <a:pos x="2" y="3"/>
                </a:cxn>
                <a:cxn ang="0">
                  <a:pos x="0" y="1"/>
                </a:cxn>
                <a:cxn ang="0">
                  <a:pos x="2" y="0"/>
                </a:cxn>
              </a:cxnLst>
              <a:rect l="0" t="0" r="r" b="b"/>
              <a:pathLst>
                <a:path w="28" h="3">
                  <a:moveTo>
                    <a:pt x="2" y="0"/>
                  </a:moveTo>
                  <a:cubicBezTo>
                    <a:pt x="26" y="0"/>
                    <a:pt x="26" y="0"/>
                    <a:pt x="26" y="0"/>
                  </a:cubicBezTo>
                  <a:cubicBezTo>
                    <a:pt x="27" y="0"/>
                    <a:pt x="28" y="0"/>
                    <a:pt x="28" y="1"/>
                  </a:cubicBezTo>
                  <a:cubicBezTo>
                    <a:pt x="28" y="2"/>
                    <a:pt x="27" y="3"/>
                    <a:pt x="26" y="3"/>
                  </a:cubicBezTo>
                  <a:cubicBezTo>
                    <a:pt x="2" y="3"/>
                    <a:pt x="2" y="3"/>
                    <a:pt x="2" y="3"/>
                  </a:cubicBezTo>
                  <a:cubicBezTo>
                    <a:pt x="1" y="3"/>
                    <a:pt x="0" y="2"/>
                    <a:pt x="0" y="1"/>
                  </a:cubicBezTo>
                  <a:cubicBezTo>
                    <a:pt x="0" y="0"/>
                    <a:pt x="1" y="0"/>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8" name="Freeform 33"/>
            <p:cNvSpPr>
              <a:spLocks/>
            </p:cNvSpPr>
            <p:nvPr/>
          </p:nvSpPr>
          <p:spPr bwMode="auto">
            <a:xfrm>
              <a:off x="1790013" y="2221516"/>
              <a:ext cx="123345" cy="24385"/>
            </a:xfrm>
            <a:custGeom>
              <a:avLst/>
              <a:gdLst/>
              <a:ahLst/>
              <a:cxnLst>
                <a:cxn ang="0">
                  <a:pos x="2" y="0"/>
                </a:cxn>
                <a:cxn ang="0">
                  <a:pos x="25" y="0"/>
                </a:cxn>
                <a:cxn ang="0">
                  <a:pos x="27" y="1"/>
                </a:cxn>
                <a:cxn ang="0">
                  <a:pos x="25" y="3"/>
                </a:cxn>
                <a:cxn ang="0">
                  <a:pos x="2" y="3"/>
                </a:cxn>
                <a:cxn ang="0">
                  <a:pos x="0" y="1"/>
                </a:cxn>
                <a:cxn ang="0">
                  <a:pos x="2" y="0"/>
                </a:cxn>
              </a:cxnLst>
              <a:rect l="0" t="0" r="r" b="b"/>
              <a:pathLst>
                <a:path w="27" h="3">
                  <a:moveTo>
                    <a:pt x="2" y="0"/>
                  </a:moveTo>
                  <a:cubicBezTo>
                    <a:pt x="25" y="0"/>
                    <a:pt x="25" y="0"/>
                    <a:pt x="25" y="0"/>
                  </a:cubicBezTo>
                  <a:cubicBezTo>
                    <a:pt x="27" y="0"/>
                    <a:pt x="27" y="0"/>
                    <a:pt x="27" y="1"/>
                  </a:cubicBezTo>
                  <a:cubicBezTo>
                    <a:pt x="27" y="2"/>
                    <a:pt x="27" y="3"/>
                    <a:pt x="25" y="3"/>
                  </a:cubicBezTo>
                  <a:cubicBezTo>
                    <a:pt x="2" y="3"/>
                    <a:pt x="2" y="3"/>
                    <a:pt x="2" y="3"/>
                  </a:cubicBezTo>
                  <a:cubicBezTo>
                    <a:pt x="1" y="3"/>
                    <a:pt x="0" y="2"/>
                    <a:pt x="0" y="1"/>
                  </a:cubicBezTo>
                  <a:cubicBezTo>
                    <a:pt x="0" y="0"/>
                    <a:pt x="1" y="0"/>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9" name="Freeform 34"/>
            <p:cNvSpPr>
              <a:spLocks/>
            </p:cNvSpPr>
            <p:nvPr/>
          </p:nvSpPr>
          <p:spPr bwMode="auto">
            <a:xfrm>
              <a:off x="1613220" y="2221516"/>
              <a:ext cx="129514" cy="24385"/>
            </a:xfrm>
            <a:custGeom>
              <a:avLst/>
              <a:gdLst/>
              <a:ahLst/>
              <a:cxnLst>
                <a:cxn ang="0">
                  <a:pos x="2" y="0"/>
                </a:cxn>
                <a:cxn ang="0">
                  <a:pos x="26" y="0"/>
                </a:cxn>
                <a:cxn ang="0">
                  <a:pos x="28" y="1"/>
                </a:cxn>
                <a:cxn ang="0">
                  <a:pos x="26" y="3"/>
                </a:cxn>
                <a:cxn ang="0">
                  <a:pos x="2" y="3"/>
                </a:cxn>
                <a:cxn ang="0">
                  <a:pos x="0" y="1"/>
                </a:cxn>
                <a:cxn ang="0">
                  <a:pos x="2" y="0"/>
                </a:cxn>
              </a:cxnLst>
              <a:rect l="0" t="0" r="r" b="b"/>
              <a:pathLst>
                <a:path w="28" h="3">
                  <a:moveTo>
                    <a:pt x="2" y="0"/>
                  </a:moveTo>
                  <a:cubicBezTo>
                    <a:pt x="26" y="0"/>
                    <a:pt x="26" y="0"/>
                    <a:pt x="26" y="0"/>
                  </a:cubicBezTo>
                  <a:cubicBezTo>
                    <a:pt x="27" y="0"/>
                    <a:pt x="28" y="0"/>
                    <a:pt x="28" y="1"/>
                  </a:cubicBezTo>
                  <a:cubicBezTo>
                    <a:pt x="28" y="2"/>
                    <a:pt x="27" y="3"/>
                    <a:pt x="26" y="3"/>
                  </a:cubicBezTo>
                  <a:cubicBezTo>
                    <a:pt x="2" y="3"/>
                    <a:pt x="2" y="3"/>
                    <a:pt x="2" y="3"/>
                  </a:cubicBezTo>
                  <a:cubicBezTo>
                    <a:pt x="1" y="3"/>
                    <a:pt x="0" y="2"/>
                    <a:pt x="0" y="1"/>
                  </a:cubicBezTo>
                  <a:cubicBezTo>
                    <a:pt x="0" y="0"/>
                    <a:pt x="1" y="0"/>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0" name="Freeform 35"/>
            <p:cNvSpPr>
              <a:spLocks/>
            </p:cNvSpPr>
            <p:nvPr/>
          </p:nvSpPr>
          <p:spPr bwMode="auto">
            <a:xfrm>
              <a:off x="1442591" y="2221516"/>
              <a:ext cx="123345" cy="24385"/>
            </a:xfrm>
            <a:custGeom>
              <a:avLst/>
              <a:gdLst/>
              <a:ahLst/>
              <a:cxnLst>
                <a:cxn ang="0">
                  <a:pos x="2" y="0"/>
                </a:cxn>
                <a:cxn ang="0">
                  <a:pos x="26" y="0"/>
                </a:cxn>
                <a:cxn ang="0">
                  <a:pos x="28" y="1"/>
                </a:cxn>
                <a:cxn ang="0">
                  <a:pos x="26" y="3"/>
                </a:cxn>
                <a:cxn ang="0">
                  <a:pos x="2" y="3"/>
                </a:cxn>
                <a:cxn ang="0">
                  <a:pos x="0" y="1"/>
                </a:cxn>
                <a:cxn ang="0">
                  <a:pos x="2" y="0"/>
                </a:cxn>
              </a:cxnLst>
              <a:rect l="0" t="0" r="r" b="b"/>
              <a:pathLst>
                <a:path w="28" h="3">
                  <a:moveTo>
                    <a:pt x="2" y="0"/>
                  </a:moveTo>
                  <a:cubicBezTo>
                    <a:pt x="26" y="0"/>
                    <a:pt x="26" y="0"/>
                    <a:pt x="26" y="0"/>
                  </a:cubicBezTo>
                  <a:cubicBezTo>
                    <a:pt x="27" y="0"/>
                    <a:pt x="28" y="0"/>
                    <a:pt x="28" y="1"/>
                  </a:cubicBezTo>
                  <a:cubicBezTo>
                    <a:pt x="28" y="2"/>
                    <a:pt x="27" y="3"/>
                    <a:pt x="26" y="3"/>
                  </a:cubicBezTo>
                  <a:cubicBezTo>
                    <a:pt x="2" y="3"/>
                    <a:pt x="2" y="3"/>
                    <a:pt x="2" y="3"/>
                  </a:cubicBezTo>
                  <a:cubicBezTo>
                    <a:pt x="1" y="3"/>
                    <a:pt x="0" y="2"/>
                    <a:pt x="0" y="1"/>
                  </a:cubicBezTo>
                  <a:cubicBezTo>
                    <a:pt x="0" y="0"/>
                    <a:pt x="1" y="0"/>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 name="Freeform 23"/>
          <p:cNvSpPr>
            <a:spLocks/>
          </p:cNvSpPr>
          <p:nvPr/>
        </p:nvSpPr>
        <p:spPr bwMode="auto">
          <a:xfrm>
            <a:off x="1448757" y="1766505"/>
            <a:ext cx="1122441" cy="468712"/>
          </a:xfrm>
          <a:custGeom>
            <a:avLst/>
            <a:gdLst/>
            <a:ahLst/>
            <a:cxnLst>
              <a:cxn ang="0">
                <a:pos x="182" y="76"/>
              </a:cxn>
              <a:cxn ang="0">
                <a:pos x="5" y="76"/>
              </a:cxn>
              <a:cxn ang="0">
                <a:pos x="0" y="13"/>
              </a:cxn>
              <a:cxn ang="0">
                <a:pos x="182" y="0"/>
              </a:cxn>
              <a:cxn ang="0">
                <a:pos x="182" y="76"/>
              </a:cxn>
            </a:cxnLst>
            <a:rect l="0" t="0" r="r" b="b"/>
            <a:pathLst>
              <a:path w="182" h="76">
                <a:moveTo>
                  <a:pt x="182" y="76"/>
                </a:moveTo>
                <a:lnTo>
                  <a:pt x="5" y="76"/>
                </a:lnTo>
                <a:lnTo>
                  <a:pt x="0" y="13"/>
                </a:lnTo>
                <a:lnTo>
                  <a:pt x="182" y="0"/>
                </a:lnTo>
                <a:lnTo>
                  <a:pt x="182" y="76"/>
                </a:lnTo>
                <a:close/>
              </a:path>
            </a:pathLst>
          </a:custGeom>
          <a:solidFill>
            <a:schemeClr val="bg1">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 name="Freeform 24"/>
          <p:cNvSpPr>
            <a:spLocks/>
          </p:cNvSpPr>
          <p:nvPr/>
        </p:nvSpPr>
        <p:spPr bwMode="auto">
          <a:xfrm>
            <a:off x="1479595" y="1742201"/>
            <a:ext cx="1091607" cy="499551"/>
          </a:xfrm>
          <a:custGeom>
            <a:avLst/>
            <a:gdLst/>
            <a:ahLst/>
            <a:cxnLst>
              <a:cxn ang="0">
                <a:pos x="177" y="81"/>
              </a:cxn>
              <a:cxn ang="0">
                <a:pos x="0" y="81"/>
              </a:cxn>
              <a:cxn ang="0">
                <a:pos x="0" y="5"/>
              </a:cxn>
              <a:cxn ang="0">
                <a:pos x="177" y="0"/>
              </a:cxn>
              <a:cxn ang="0">
                <a:pos x="177" y="81"/>
              </a:cxn>
            </a:cxnLst>
            <a:rect l="0" t="0" r="r" b="b"/>
            <a:pathLst>
              <a:path w="177" h="81">
                <a:moveTo>
                  <a:pt x="177" y="81"/>
                </a:moveTo>
                <a:lnTo>
                  <a:pt x="0" y="81"/>
                </a:lnTo>
                <a:lnTo>
                  <a:pt x="0" y="5"/>
                </a:lnTo>
                <a:lnTo>
                  <a:pt x="177" y="0"/>
                </a:lnTo>
                <a:lnTo>
                  <a:pt x="177" y="81"/>
                </a:lnTo>
                <a:close/>
              </a:path>
            </a:pathLst>
          </a:custGeom>
          <a:gradFill>
            <a:gsLst>
              <a:gs pos="0">
                <a:schemeClr val="bg1">
                  <a:lumMod val="85000"/>
                </a:schemeClr>
              </a:gs>
              <a:gs pos="0">
                <a:schemeClr val="bg1">
                  <a:lumMod val="75000"/>
                </a:schemeClr>
              </a:gs>
              <a:gs pos="50000">
                <a:schemeClr val="bg1">
                  <a:lumMod val="65000"/>
                </a:schemeClr>
              </a:gs>
            </a:gsLst>
            <a:lin ang="5400000" scaled="0"/>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 name="Freeform 25"/>
          <p:cNvSpPr>
            <a:spLocks/>
          </p:cNvSpPr>
          <p:nvPr/>
        </p:nvSpPr>
        <p:spPr bwMode="auto">
          <a:xfrm>
            <a:off x="1479595" y="2241383"/>
            <a:ext cx="228191" cy="1190284"/>
          </a:xfrm>
          <a:custGeom>
            <a:avLst/>
            <a:gdLst/>
            <a:ahLst/>
            <a:cxnLst>
              <a:cxn ang="0">
                <a:pos x="17" y="213"/>
              </a:cxn>
              <a:cxn ang="0">
                <a:pos x="1" y="0"/>
              </a:cxn>
              <a:cxn ang="0">
                <a:pos x="1" y="0"/>
              </a:cxn>
              <a:cxn ang="0">
                <a:pos x="17" y="213"/>
              </a:cxn>
            </a:cxnLst>
            <a:rect l="0" t="0" r="r" b="b"/>
            <a:pathLst>
              <a:path w="50" h="260">
                <a:moveTo>
                  <a:pt x="17" y="213"/>
                </a:moveTo>
                <a:cubicBezTo>
                  <a:pt x="50" y="260"/>
                  <a:pt x="21" y="53"/>
                  <a:pt x="1" y="0"/>
                </a:cubicBezTo>
                <a:cubicBezTo>
                  <a:pt x="1" y="0"/>
                  <a:pt x="1" y="0"/>
                  <a:pt x="1" y="0"/>
                </a:cubicBezTo>
                <a:cubicBezTo>
                  <a:pt x="0" y="23"/>
                  <a:pt x="2" y="197"/>
                  <a:pt x="17" y="213"/>
                </a:cubicBezTo>
                <a:close/>
              </a:path>
            </a:pathLst>
          </a:custGeom>
          <a:solidFill>
            <a:schemeClr val="bg1">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 name="Freeform 26"/>
          <p:cNvSpPr>
            <a:spLocks noEditPoints="1"/>
          </p:cNvSpPr>
          <p:nvPr/>
        </p:nvSpPr>
        <p:spPr bwMode="auto">
          <a:xfrm>
            <a:off x="838200" y="3006124"/>
            <a:ext cx="2559414" cy="3280986"/>
          </a:xfrm>
          <a:custGeom>
            <a:avLst/>
            <a:gdLst/>
            <a:ahLst/>
            <a:cxnLst>
              <a:cxn ang="0">
                <a:pos x="518" y="436"/>
              </a:cxn>
              <a:cxn ang="0">
                <a:pos x="465" y="436"/>
              </a:cxn>
              <a:cxn ang="0">
                <a:pos x="465" y="42"/>
              </a:cxn>
              <a:cxn ang="0">
                <a:pos x="423" y="0"/>
              </a:cxn>
              <a:cxn ang="0">
                <a:pos x="136" y="0"/>
              </a:cxn>
              <a:cxn ang="0">
                <a:pos x="94" y="42"/>
              </a:cxn>
              <a:cxn ang="0">
                <a:pos x="94" y="436"/>
              </a:cxn>
              <a:cxn ang="0">
                <a:pos x="40" y="436"/>
              </a:cxn>
              <a:cxn ang="0">
                <a:pos x="23" y="477"/>
              </a:cxn>
              <a:cxn ang="0">
                <a:pos x="238" y="692"/>
              </a:cxn>
              <a:cxn ang="0">
                <a:pos x="321" y="692"/>
              </a:cxn>
              <a:cxn ang="0">
                <a:pos x="536" y="477"/>
              </a:cxn>
              <a:cxn ang="0">
                <a:pos x="518" y="436"/>
              </a:cxn>
              <a:cxn ang="0">
                <a:pos x="125" y="66"/>
              </a:cxn>
              <a:cxn ang="0">
                <a:pos x="160" y="31"/>
              </a:cxn>
              <a:cxn ang="0">
                <a:pos x="398" y="31"/>
              </a:cxn>
              <a:cxn ang="0">
                <a:pos x="433" y="66"/>
              </a:cxn>
              <a:cxn ang="0">
                <a:pos x="433" y="82"/>
              </a:cxn>
              <a:cxn ang="0">
                <a:pos x="125" y="82"/>
              </a:cxn>
              <a:cxn ang="0">
                <a:pos x="125" y="66"/>
              </a:cxn>
            </a:cxnLst>
            <a:rect l="0" t="0" r="r" b="b"/>
            <a:pathLst>
              <a:path w="558" h="715">
                <a:moveTo>
                  <a:pt x="518" y="436"/>
                </a:moveTo>
                <a:cubicBezTo>
                  <a:pt x="465" y="436"/>
                  <a:pt x="465" y="436"/>
                  <a:pt x="465" y="436"/>
                </a:cubicBezTo>
                <a:cubicBezTo>
                  <a:pt x="465" y="42"/>
                  <a:pt x="465" y="42"/>
                  <a:pt x="465" y="42"/>
                </a:cubicBezTo>
                <a:cubicBezTo>
                  <a:pt x="465" y="19"/>
                  <a:pt x="446" y="0"/>
                  <a:pt x="423" y="0"/>
                </a:cubicBezTo>
                <a:cubicBezTo>
                  <a:pt x="136" y="0"/>
                  <a:pt x="136" y="0"/>
                  <a:pt x="136" y="0"/>
                </a:cubicBezTo>
                <a:cubicBezTo>
                  <a:pt x="112" y="0"/>
                  <a:pt x="94" y="19"/>
                  <a:pt x="94" y="42"/>
                </a:cubicBezTo>
                <a:cubicBezTo>
                  <a:pt x="94" y="436"/>
                  <a:pt x="94" y="436"/>
                  <a:pt x="94" y="436"/>
                </a:cubicBezTo>
                <a:cubicBezTo>
                  <a:pt x="40" y="436"/>
                  <a:pt x="40" y="436"/>
                  <a:pt x="40" y="436"/>
                </a:cubicBezTo>
                <a:cubicBezTo>
                  <a:pt x="8" y="436"/>
                  <a:pt x="0" y="454"/>
                  <a:pt x="23" y="477"/>
                </a:cubicBezTo>
                <a:cubicBezTo>
                  <a:pt x="238" y="692"/>
                  <a:pt x="238" y="692"/>
                  <a:pt x="238" y="692"/>
                </a:cubicBezTo>
                <a:cubicBezTo>
                  <a:pt x="260" y="715"/>
                  <a:pt x="298" y="715"/>
                  <a:pt x="321" y="692"/>
                </a:cubicBezTo>
                <a:cubicBezTo>
                  <a:pt x="536" y="477"/>
                  <a:pt x="536" y="477"/>
                  <a:pt x="536" y="477"/>
                </a:cubicBezTo>
                <a:cubicBezTo>
                  <a:pt x="558" y="454"/>
                  <a:pt x="551" y="436"/>
                  <a:pt x="518" y="436"/>
                </a:cubicBezTo>
                <a:close/>
                <a:moveTo>
                  <a:pt x="125" y="66"/>
                </a:moveTo>
                <a:cubicBezTo>
                  <a:pt x="125" y="46"/>
                  <a:pt x="141" y="31"/>
                  <a:pt x="160" y="31"/>
                </a:cubicBezTo>
                <a:cubicBezTo>
                  <a:pt x="398" y="31"/>
                  <a:pt x="398" y="31"/>
                  <a:pt x="398" y="31"/>
                </a:cubicBezTo>
                <a:cubicBezTo>
                  <a:pt x="417" y="31"/>
                  <a:pt x="433" y="46"/>
                  <a:pt x="433" y="66"/>
                </a:cubicBezTo>
                <a:cubicBezTo>
                  <a:pt x="433" y="82"/>
                  <a:pt x="433" y="82"/>
                  <a:pt x="433" y="82"/>
                </a:cubicBezTo>
                <a:cubicBezTo>
                  <a:pt x="125" y="82"/>
                  <a:pt x="125" y="82"/>
                  <a:pt x="125" y="82"/>
                </a:cubicBezTo>
                <a:lnTo>
                  <a:pt x="125" y="66"/>
                </a:lnTo>
                <a:close/>
              </a:path>
            </a:pathLst>
          </a:custGeom>
          <a:solidFill>
            <a:srgbClr val="00B0F0"/>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 name="Freeform 27"/>
          <p:cNvSpPr>
            <a:spLocks/>
          </p:cNvSpPr>
          <p:nvPr/>
        </p:nvSpPr>
        <p:spPr bwMode="auto">
          <a:xfrm>
            <a:off x="1331581" y="2999959"/>
            <a:ext cx="2078368" cy="3163810"/>
          </a:xfrm>
          <a:custGeom>
            <a:avLst/>
            <a:gdLst/>
            <a:ahLst/>
            <a:cxnLst>
              <a:cxn ang="0">
                <a:pos x="414" y="435"/>
              </a:cxn>
              <a:cxn ang="0">
                <a:pos x="361" y="435"/>
              </a:cxn>
              <a:cxn ang="0">
                <a:pos x="361" y="42"/>
              </a:cxn>
              <a:cxn ang="0">
                <a:pos x="319" y="0"/>
              </a:cxn>
              <a:cxn ang="0">
                <a:pos x="31" y="0"/>
              </a:cxn>
              <a:cxn ang="0">
                <a:pos x="0" y="14"/>
              </a:cxn>
              <a:cxn ang="0">
                <a:pos x="28" y="3"/>
              </a:cxn>
              <a:cxn ang="0">
                <a:pos x="315" y="3"/>
              </a:cxn>
              <a:cxn ang="0">
                <a:pos x="357" y="45"/>
              </a:cxn>
              <a:cxn ang="0">
                <a:pos x="357" y="439"/>
              </a:cxn>
              <a:cxn ang="0">
                <a:pos x="411" y="439"/>
              </a:cxn>
              <a:cxn ang="0">
                <a:pos x="428" y="480"/>
              </a:cxn>
              <a:cxn ang="0">
                <a:pos x="217" y="691"/>
              </a:cxn>
              <a:cxn ang="0">
                <a:pos x="217" y="691"/>
              </a:cxn>
              <a:cxn ang="0">
                <a:pos x="432" y="477"/>
              </a:cxn>
              <a:cxn ang="0">
                <a:pos x="414" y="435"/>
              </a:cxn>
            </a:cxnLst>
            <a:rect l="0" t="0" r="r" b="b"/>
            <a:pathLst>
              <a:path w="454" h="691">
                <a:moveTo>
                  <a:pt x="414" y="435"/>
                </a:moveTo>
                <a:cubicBezTo>
                  <a:pt x="361" y="435"/>
                  <a:pt x="361" y="435"/>
                  <a:pt x="361" y="435"/>
                </a:cubicBezTo>
                <a:cubicBezTo>
                  <a:pt x="361" y="42"/>
                  <a:pt x="361" y="42"/>
                  <a:pt x="361" y="42"/>
                </a:cubicBezTo>
                <a:cubicBezTo>
                  <a:pt x="361" y="19"/>
                  <a:pt x="342" y="0"/>
                  <a:pt x="319" y="0"/>
                </a:cubicBezTo>
                <a:cubicBezTo>
                  <a:pt x="31" y="0"/>
                  <a:pt x="31" y="0"/>
                  <a:pt x="31" y="0"/>
                </a:cubicBezTo>
                <a:cubicBezTo>
                  <a:pt x="19" y="0"/>
                  <a:pt x="8" y="5"/>
                  <a:pt x="0" y="14"/>
                </a:cubicBezTo>
                <a:cubicBezTo>
                  <a:pt x="8" y="7"/>
                  <a:pt x="17" y="3"/>
                  <a:pt x="28" y="3"/>
                </a:cubicBezTo>
                <a:cubicBezTo>
                  <a:pt x="315" y="3"/>
                  <a:pt x="315" y="3"/>
                  <a:pt x="315" y="3"/>
                </a:cubicBezTo>
                <a:cubicBezTo>
                  <a:pt x="338" y="3"/>
                  <a:pt x="357" y="22"/>
                  <a:pt x="357" y="45"/>
                </a:cubicBezTo>
                <a:cubicBezTo>
                  <a:pt x="357" y="439"/>
                  <a:pt x="357" y="439"/>
                  <a:pt x="357" y="439"/>
                </a:cubicBezTo>
                <a:cubicBezTo>
                  <a:pt x="411" y="439"/>
                  <a:pt x="411" y="439"/>
                  <a:pt x="411" y="439"/>
                </a:cubicBezTo>
                <a:cubicBezTo>
                  <a:pt x="443" y="439"/>
                  <a:pt x="451" y="457"/>
                  <a:pt x="428" y="480"/>
                </a:cubicBezTo>
                <a:cubicBezTo>
                  <a:pt x="217" y="691"/>
                  <a:pt x="217" y="691"/>
                  <a:pt x="217" y="691"/>
                </a:cubicBezTo>
                <a:cubicBezTo>
                  <a:pt x="217" y="691"/>
                  <a:pt x="217" y="691"/>
                  <a:pt x="217" y="691"/>
                </a:cubicBezTo>
                <a:cubicBezTo>
                  <a:pt x="432" y="477"/>
                  <a:pt x="432" y="477"/>
                  <a:pt x="432" y="477"/>
                </a:cubicBezTo>
                <a:cubicBezTo>
                  <a:pt x="454" y="454"/>
                  <a:pt x="447" y="435"/>
                  <a:pt x="414" y="435"/>
                </a:cubicBezTo>
                <a:close/>
              </a:path>
            </a:pathLst>
          </a:custGeom>
          <a:solidFill>
            <a:schemeClr val="accent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 name="Freeform 28"/>
          <p:cNvSpPr>
            <a:spLocks/>
          </p:cNvSpPr>
          <p:nvPr/>
        </p:nvSpPr>
        <p:spPr bwMode="auto">
          <a:xfrm>
            <a:off x="1479595" y="2240111"/>
            <a:ext cx="1214952" cy="1048435"/>
          </a:xfrm>
          <a:custGeom>
            <a:avLst/>
            <a:gdLst/>
            <a:ahLst/>
            <a:cxnLst>
              <a:cxn ang="0">
                <a:pos x="237" y="0"/>
              </a:cxn>
              <a:cxn ang="0">
                <a:pos x="236" y="0"/>
              </a:cxn>
              <a:cxn ang="0">
                <a:pos x="235" y="0"/>
              </a:cxn>
              <a:cxn ang="0">
                <a:pos x="0" y="0"/>
              </a:cxn>
              <a:cxn ang="0">
                <a:pos x="27" y="200"/>
              </a:cxn>
              <a:cxn ang="0">
                <a:pos x="14" y="210"/>
              </a:cxn>
              <a:cxn ang="0">
                <a:pos x="37" y="225"/>
              </a:cxn>
              <a:cxn ang="0">
                <a:pos x="240" y="220"/>
              </a:cxn>
              <a:cxn ang="0">
                <a:pos x="263" y="182"/>
              </a:cxn>
              <a:cxn ang="0">
                <a:pos x="237" y="0"/>
              </a:cxn>
            </a:cxnLst>
            <a:rect l="0" t="0" r="r" b="b"/>
            <a:pathLst>
              <a:path w="264" h="229">
                <a:moveTo>
                  <a:pt x="237" y="0"/>
                </a:moveTo>
                <a:cubicBezTo>
                  <a:pt x="236" y="0"/>
                  <a:pt x="236" y="0"/>
                  <a:pt x="236" y="0"/>
                </a:cubicBezTo>
                <a:cubicBezTo>
                  <a:pt x="235" y="0"/>
                  <a:pt x="235" y="0"/>
                  <a:pt x="235" y="0"/>
                </a:cubicBezTo>
                <a:cubicBezTo>
                  <a:pt x="0" y="0"/>
                  <a:pt x="0" y="0"/>
                  <a:pt x="0" y="0"/>
                </a:cubicBezTo>
                <a:cubicBezTo>
                  <a:pt x="5" y="21"/>
                  <a:pt x="31" y="151"/>
                  <a:pt x="27" y="200"/>
                </a:cubicBezTo>
                <a:cubicBezTo>
                  <a:pt x="24" y="229"/>
                  <a:pt x="20" y="214"/>
                  <a:pt x="14" y="210"/>
                </a:cubicBezTo>
                <a:cubicBezTo>
                  <a:pt x="14" y="210"/>
                  <a:pt x="17" y="226"/>
                  <a:pt x="37" y="225"/>
                </a:cubicBezTo>
                <a:cubicBezTo>
                  <a:pt x="42" y="224"/>
                  <a:pt x="183" y="220"/>
                  <a:pt x="240" y="220"/>
                </a:cubicBezTo>
                <a:cubicBezTo>
                  <a:pt x="254" y="220"/>
                  <a:pt x="264" y="197"/>
                  <a:pt x="263" y="182"/>
                </a:cubicBezTo>
                <a:cubicBezTo>
                  <a:pt x="263" y="109"/>
                  <a:pt x="242" y="19"/>
                  <a:pt x="237" y="0"/>
                </a:cubicBezTo>
                <a:close/>
              </a:path>
            </a:pathLst>
          </a:custGeom>
          <a:gradFill>
            <a:gsLst>
              <a:gs pos="0">
                <a:schemeClr val="bg1">
                  <a:lumMod val="75000"/>
                </a:schemeClr>
              </a:gs>
              <a:gs pos="50000">
                <a:schemeClr val="bg1">
                  <a:lumMod val="75000"/>
                </a:schemeClr>
              </a:gs>
              <a:gs pos="100000">
                <a:schemeClr val="bg1">
                  <a:lumMod val="85000"/>
                </a:schemeClr>
              </a:gs>
            </a:gsLst>
            <a:lin ang="5400000" scaled="0"/>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TextBox 59"/>
          <p:cNvSpPr txBox="1"/>
          <p:nvPr/>
        </p:nvSpPr>
        <p:spPr>
          <a:xfrm>
            <a:off x="1323182" y="3602567"/>
            <a:ext cx="1601788" cy="1397306"/>
          </a:xfrm>
          <a:prstGeom prst="rect">
            <a:avLst/>
          </a:prstGeom>
          <a:noFill/>
        </p:spPr>
        <p:txBody>
          <a:bodyPr wrap="square" lIns="0" tIns="0" rIns="0" bIns="0" rtlCol="0" anchor="t">
            <a:spAutoFit/>
          </a:bodyPr>
          <a:lstStyle/>
          <a:p>
            <a:pPr algn="ctr" defTabSz="1219170">
              <a:spcBef>
                <a:spcPct val="20000"/>
              </a:spcBef>
              <a:defRPr/>
            </a:pPr>
            <a:r>
              <a:rPr lang="en-US" b="1" dirty="0">
                <a:solidFill>
                  <a:schemeClr val="bg1"/>
                </a:solidFill>
              </a:rPr>
              <a:t>Lorem Ipsum</a:t>
            </a:r>
          </a:p>
          <a:p>
            <a:pPr defTabSz="1219170">
              <a:spcBef>
                <a:spcPct val="20000"/>
              </a:spcBef>
              <a:defRPr/>
            </a:pPr>
            <a:r>
              <a:rPr lang="en-US" sz="1400" dirty="0">
                <a:solidFill>
                  <a:schemeClr val="bg2">
                    <a:lumMod val="10000"/>
                  </a:schemeClr>
                </a:solidFill>
              </a:rPr>
              <a:t>Lorem ipsum dolor sit amet, consectetur adipiscing elit, sed do eiusmod tempor incididunt</a:t>
            </a:r>
          </a:p>
        </p:txBody>
      </p:sp>
      <p:sp>
        <p:nvSpPr>
          <p:cNvPr id="61" name="TextBox 60"/>
          <p:cNvSpPr txBox="1"/>
          <p:nvPr/>
        </p:nvSpPr>
        <p:spPr>
          <a:xfrm>
            <a:off x="1752601" y="2383367"/>
            <a:ext cx="762383" cy="508000"/>
          </a:xfrm>
          <a:prstGeom prst="rect">
            <a:avLst/>
          </a:prstGeom>
          <a:noFill/>
          <a:ln>
            <a:noFill/>
          </a:ln>
        </p:spPr>
        <p:txBody>
          <a:bodyPr wrap="none" rtlCol="0" anchor="ctr" anchorCtr="1">
            <a:noAutofit/>
          </a:bodyPr>
          <a:lstStyle/>
          <a:p>
            <a:pPr algn="ctr"/>
            <a:r>
              <a:rPr lang="en-US" sz="2400" b="1" dirty="0">
                <a:solidFill>
                  <a:schemeClr val="tx1">
                    <a:lumMod val="75000"/>
                    <a:lumOff val="25000"/>
                  </a:schemeClr>
                </a:solidFill>
              </a:rPr>
              <a:t>$128</a:t>
            </a:r>
          </a:p>
        </p:txBody>
      </p:sp>
      <p:sp>
        <p:nvSpPr>
          <p:cNvPr id="137" name="Freeform 236"/>
          <p:cNvSpPr>
            <a:spLocks noChangeAspect="1" noEditPoints="1"/>
          </p:cNvSpPr>
          <p:nvPr/>
        </p:nvSpPr>
        <p:spPr bwMode="auto">
          <a:xfrm>
            <a:off x="1835532" y="5370295"/>
            <a:ext cx="548640" cy="548640"/>
          </a:xfrm>
          <a:custGeom>
            <a:avLst/>
            <a:gdLst>
              <a:gd name="T0" fmla="*/ 111 w 114"/>
              <a:gd name="T1" fmla="*/ 48 h 114"/>
              <a:gd name="T2" fmla="*/ 104 w 114"/>
              <a:gd name="T3" fmla="*/ 48 h 114"/>
              <a:gd name="T4" fmla="*/ 96 w 114"/>
              <a:gd name="T5" fmla="*/ 29 h 114"/>
              <a:gd name="T6" fmla="*/ 101 w 114"/>
              <a:gd name="T7" fmla="*/ 24 h 114"/>
              <a:gd name="T8" fmla="*/ 102 w 114"/>
              <a:gd name="T9" fmla="*/ 22 h 114"/>
              <a:gd name="T10" fmla="*/ 101 w 114"/>
              <a:gd name="T11" fmla="*/ 20 h 114"/>
              <a:gd name="T12" fmla="*/ 92 w 114"/>
              <a:gd name="T13" fmla="*/ 12 h 114"/>
              <a:gd name="T14" fmla="*/ 89 w 114"/>
              <a:gd name="T15" fmla="*/ 12 h 114"/>
              <a:gd name="T16" fmla="*/ 84 w 114"/>
              <a:gd name="T17" fmla="*/ 17 h 114"/>
              <a:gd name="T18" fmla="*/ 65 w 114"/>
              <a:gd name="T19" fmla="*/ 9 h 114"/>
              <a:gd name="T20" fmla="*/ 65 w 114"/>
              <a:gd name="T21" fmla="*/ 2 h 114"/>
              <a:gd name="T22" fmla="*/ 62 w 114"/>
              <a:gd name="T23" fmla="*/ 0 h 114"/>
              <a:gd name="T24" fmla="*/ 50 w 114"/>
              <a:gd name="T25" fmla="*/ 0 h 114"/>
              <a:gd name="T26" fmla="*/ 48 w 114"/>
              <a:gd name="T27" fmla="*/ 2 h 114"/>
              <a:gd name="T28" fmla="*/ 48 w 114"/>
              <a:gd name="T29" fmla="*/ 9 h 114"/>
              <a:gd name="T30" fmla="*/ 29 w 114"/>
              <a:gd name="T31" fmla="*/ 17 h 114"/>
              <a:gd name="T32" fmla="*/ 24 w 114"/>
              <a:gd name="T33" fmla="*/ 12 h 114"/>
              <a:gd name="T34" fmla="*/ 20 w 114"/>
              <a:gd name="T35" fmla="*/ 12 h 114"/>
              <a:gd name="T36" fmla="*/ 12 w 114"/>
              <a:gd name="T37" fmla="*/ 21 h 114"/>
              <a:gd name="T38" fmla="*/ 11 w 114"/>
              <a:gd name="T39" fmla="*/ 22 h 114"/>
              <a:gd name="T40" fmla="*/ 12 w 114"/>
              <a:gd name="T41" fmla="*/ 24 h 114"/>
              <a:gd name="T42" fmla="*/ 17 w 114"/>
              <a:gd name="T43" fmla="*/ 29 h 114"/>
              <a:gd name="T44" fmla="*/ 8 w 114"/>
              <a:gd name="T45" fmla="*/ 48 h 114"/>
              <a:gd name="T46" fmla="*/ 2 w 114"/>
              <a:gd name="T47" fmla="*/ 48 h 114"/>
              <a:gd name="T48" fmla="*/ 0 w 114"/>
              <a:gd name="T49" fmla="*/ 51 h 114"/>
              <a:gd name="T50" fmla="*/ 0 w 114"/>
              <a:gd name="T51" fmla="*/ 63 h 114"/>
              <a:gd name="T52" fmla="*/ 2 w 114"/>
              <a:gd name="T53" fmla="*/ 65 h 114"/>
              <a:gd name="T54" fmla="*/ 8 w 114"/>
              <a:gd name="T55" fmla="*/ 65 h 114"/>
              <a:gd name="T56" fmla="*/ 16 w 114"/>
              <a:gd name="T57" fmla="*/ 85 h 114"/>
              <a:gd name="T58" fmla="*/ 12 w 114"/>
              <a:gd name="T59" fmla="*/ 89 h 114"/>
              <a:gd name="T60" fmla="*/ 12 w 114"/>
              <a:gd name="T61" fmla="*/ 93 h 114"/>
              <a:gd name="T62" fmla="*/ 20 w 114"/>
              <a:gd name="T63" fmla="*/ 101 h 114"/>
              <a:gd name="T64" fmla="*/ 22 w 114"/>
              <a:gd name="T65" fmla="*/ 102 h 114"/>
              <a:gd name="T66" fmla="*/ 24 w 114"/>
              <a:gd name="T67" fmla="*/ 101 h 114"/>
              <a:gd name="T68" fmla="*/ 28 w 114"/>
              <a:gd name="T69" fmla="*/ 97 h 114"/>
              <a:gd name="T70" fmla="*/ 48 w 114"/>
              <a:gd name="T71" fmla="*/ 105 h 114"/>
              <a:gd name="T72" fmla="*/ 48 w 114"/>
              <a:gd name="T73" fmla="*/ 111 h 114"/>
              <a:gd name="T74" fmla="*/ 50 w 114"/>
              <a:gd name="T75" fmla="*/ 114 h 114"/>
              <a:gd name="T76" fmla="*/ 62 w 114"/>
              <a:gd name="T77" fmla="*/ 114 h 114"/>
              <a:gd name="T78" fmla="*/ 65 w 114"/>
              <a:gd name="T79" fmla="*/ 111 h 114"/>
              <a:gd name="T80" fmla="*/ 65 w 114"/>
              <a:gd name="T81" fmla="*/ 105 h 114"/>
              <a:gd name="T82" fmla="*/ 85 w 114"/>
              <a:gd name="T83" fmla="*/ 97 h 114"/>
              <a:gd name="T84" fmla="*/ 89 w 114"/>
              <a:gd name="T85" fmla="*/ 102 h 114"/>
              <a:gd name="T86" fmla="*/ 93 w 114"/>
              <a:gd name="T87" fmla="*/ 102 h 114"/>
              <a:gd name="T88" fmla="*/ 101 w 114"/>
              <a:gd name="T89" fmla="*/ 93 h 114"/>
              <a:gd name="T90" fmla="*/ 101 w 114"/>
              <a:gd name="T91" fmla="*/ 89 h 114"/>
              <a:gd name="T92" fmla="*/ 97 w 114"/>
              <a:gd name="T93" fmla="*/ 85 h 114"/>
              <a:gd name="T94" fmla="*/ 104 w 114"/>
              <a:gd name="T95" fmla="*/ 65 h 114"/>
              <a:gd name="T96" fmla="*/ 111 w 114"/>
              <a:gd name="T97" fmla="*/ 65 h 114"/>
              <a:gd name="T98" fmla="*/ 114 w 114"/>
              <a:gd name="T99" fmla="*/ 63 h 114"/>
              <a:gd name="T100" fmla="*/ 114 w 114"/>
              <a:gd name="T101" fmla="*/ 51 h 114"/>
              <a:gd name="T102" fmla="*/ 111 w 114"/>
              <a:gd name="T103" fmla="*/ 48 h 114"/>
              <a:gd name="T104" fmla="*/ 67 w 114"/>
              <a:gd name="T105" fmla="*/ 57 h 114"/>
              <a:gd name="T106" fmla="*/ 57 w 114"/>
              <a:gd name="T107" fmla="*/ 67 h 114"/>
              <a:gd name="T108" fmla="*/ 47 w 114"/>
              <a:gd name="T109" fmla="*/ 57 h 114"/>
              <a:gd name="T110" fmla="*/ 57 w 114"/>
              <a:gd name="T111" fmla="*/ 47 h 114"/>
              <a:gd name="T112" fmla="*/ 67 w 114"/>
              <a:gd name="T113" fmla="*/ 57 h 114"/>
              <a:gd name="T114" fmla="*/ 57 w 114"/>
              <a:gd name="T115" fmla="*/ 83 h 114"/>
              <a:gd name="T116" fmla="*/ 30 w 114"/>
              <a:gd name="T117" fmla="*/ 57 h 114"/>
              <a:gd name="T118" fmla="*/ 57 w 114"/>
              <a:gd name="T119" fmla="*/ 30 h 114"/>
              <a:gd name="T120" fmla="*/ 83 w 114"/>
              <a:gd name="T121" fmla="*/ 57 h 114"/>
              <a:gd name="T122" fmla="*/ 57 w 114"/>
              <a:gd name="T123" fmla="*/ 8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4" h="114">
                <a:moveTo>
                  <a:pt x="111" y="48"/>
                </a:moveTo>
                <a:cubicBezTo>
                  <a:pt x="104" y="48"/>
                  <a:pt x="104" y="48"/>
                  <a:pt x="104" y="48"/>
                </a:cubicBezTo>
                <a:cubicBezTo>
                  <a:pt x="103" y="41"/>
                  <a:pt x="100" y="35"/>
                  <a:pt x="96" y="29"/>
                </a:cubicBezTo>
                <a:cubicBezTo>
                  <a:pt x="101" y="24"/>
                  <a:pt x="101" y="24"/>
                  <a:pt x="101" y="24"/>
                </a:cubicBezTo>
                <a:cubicBezTo>
                  <a:pt x="101" y="24"/>
                  <a:pt x="102" y="23"/>
                  <a:pt x="102" y="22"/>
                </a:cubicBezTo>
                <a:cubicBezTo>
                  <a:pt x="102" y="22"/>
                  <a:pt x="101" y="21"/>
                  <a:pt x="101" y="20"/>
                </a:cubicBezTo>
                <a:cubicBezTo>
                  <a:pt x="92" y="12"/>
                  <a:pt x="92" y="12"/>
                  <a:pt x="92" y="12"/>
                </a:cubicBezTo>
                <a:cubicBezTo>
                  <a:pt x="91" y="11"/>
                  <a:pt x="90" y="11"/>
                  <a:pt x="89" y="12"/>
                </a:cubicBezTo>
                <a:cubicBezTo>
                  <a:pt x="84" y="17"/>
                  <a:pt x="84" y="17"/>
                  <a:pt x="84" y="17"/>
                </a:cubicBezTo>
                <a:cubicBezTo>
                  <a:pt x="78" y="13"/>
                  <a:pt x="72" y="10"/>
                  <a:pt x="65" y="9"/>
                </a:cubicBezTo>
                <a:cubicBezTo>
                  <a:pt x="65" y="2"/>
                  <a:pt x="65" y="2"/>
                  <a:pt x="65" y="2"/>
                </a:cubicBezTo>
                <a:cubicBezTo>
                  <a:pt x="65" y="1"/>
                  <a:pt x="64" y="0"/>
                  <a:pt x="62" y="0"/>
                </a:cubicBezTo>
                <a:cubicBezTo>
                  <a:pt x="50" y="0"/>
                  <a:pt x="50" y="0"/>
                  <a:pt x="50" y="0"/>
                </a:cubicBezTo>
                <a:cubicBezTo>
                  <a:pt x="49" y="0"/>
                  <a:pt x="48" y="1"/>
                  <a:pt x="48" y="2"/>
                </a:cubicBezTo>
                <a:cubicBezTo>
                  <a:pt x="48" y="9"/>
                  <a:pt x="48" y="9"/>
                  <a:pt x="48" y="9"/>
                </a:cubicBezTo>
                <a:cubicBezTo>
                  <a:pt x="41" y="10"/>
                  <a:pt x="34" y="13"/>
                  <a:pt x="29" y="17"/>
                </a:cubicBezTo>
                <a:cubicBezTo>
                  <a:pt x="24" y="12"/>
                  <a:pt x="24" y="12"/>
                  <a:pt x="24" y="12"/>
                </a:cubicBezTo>
                <a:cubicBezTo>
                  <a:pt x="23" y="11"/>
                  <a:pt x="21" y="11"/>
                  <a:pt x="20" y="12"/>
                </a:cubicBezTo>
                <a:cubicBezTo>
                  <a:pt x="12" y="21"/>
                  <a:pt x="12" y="21"/>
                  <a:pt x="12" y="21"/>
                </a:cubicBezTo>
                <a:cubicBezTo>
                  <a:pt x="11" y="21"/>
                  <a:pt x="11" y="22"/>
                  <a:pt x="11" y="22"/>
                </a:cubicBezTo>
                <a:cubicBezTo>
                  <a:pt x="11" y="23"/>
                  <a:pt x="11" y="24"/>
                  <a:pt x="12" y="24"/>
                </a:cubicBezTo>
                <a:cubicBezTo>
                  <a:pt x="17" y="29"/>
                  <a:pt x="17" y="29"/>
                  <a:pt x="17" y="29"/>
                </a:cubicBezTo>
                <a:cubicBezTo>
                  <a:pt x="13" y="35"/>
                  <a:pt x="10" y="41"/>
                  <a:pt x="8" y="48"/>
                </a:cubicBezTo>
                <a:cubicBezTo>
                  <a:pt x="2" y="48"/>
                  <a:pt x="2" y="48"/>
                  <a:pt x="2" y="48"/>
                </a:cubicBezTo>
                <a:cubicBezTo>
                  <a:pt x="1" y="48"/>
                  <a:pt x="0" y="49"/>
                  <a:pt x="0" y="51"/>
                </a:cubicBezTo>
                <a:cubicBezTo>
                  <a:pt x="0" y="63"/>
                  <a:pt x="0" y="63"/>
                  <a:pt x="0" y="63"/>
                </a:cubicBezTo>
                <a:cubicBezTo>
                  <a:pt x="0" y="64"/>
                  <a:pt x="1" y="65"/>
                  <a:pt x="2" y="65"/>
                </a:cubicBezTo>
                <a:cubicBezTo>
                  <a:pt x="8" y="65"/>
                  <a:pt x="8" y="65"/>
                  <a:pt x="8" y="65"/>
                </a:cubicBezTo>
                <a:cubicBezTo>
                  <a:pt x="9" y="72"/>
                  <a:pt x="12" y="79"/>
                  <a:pt x="16" y="85"/>
                </a:cubicBezTo>
                <a:cubicBezTo>
                  <a:pt x="12" y="89"/>
                  <a:pt x="12" y="89"/>
                  <a:pt x="12" y="89"/>
                </a:cubicBezTo>
                <a:cubicBezTo>
                  <a:pt x="11" y="90"/>
                  <a:pt x="11" y="92"/>
                  <a:pt x="12" y="93"/>
                </a:cubicBezTo>
                <a:cubicBezTo>
                  <a:pt x="20" y="101"/>
                  <a:pt x="20" y="101"/>
                  <a:pt x="20" y="101"/>
                </a:cubicBezTo>
                <a:cubicBezTo>
                  <a:pt x="21" y="102"/>
                  <a:pt x="21" y="102"/>
                  <a:pt x="22" y="102"/>
                </a:cubicBezTo>
                <a:cubicBezTo>
                  <a:pt x="23" y="102"/>
                  <a:pt x="23" y="102"/>
                  <a:pt x="24" y="101"/>
                </a:cubicBezTo>
                <a:cubicBezTo>
                  <a:pt x="28" y="97"/>
                  <a:pt x="28" y="97"/>
                  <a:pt x="28" y="97"/>
                </a:cubicBezTo>
                <a:cubicBezTo>
                  <a:pt x="34" y="101"/>
                  <a:pt x="41" y="104"/>
                  <a:pt x="48" y="105"/>
                </a:cubicBezTo>
                <a:cubicBezTo>
                  <a:pt x="48" y="111"/>
                  <a:pt x="48" y="111"/>
                  <a:pt x="48" y="111"/>
                </a:cubicBezTo>
                <a:cubicBezTo>
                  <a:pt x="48" y="113"/>
                  <a:pt x="49" y="114"/>
                  <a:pt x="50" y="114"/>
                </a:cubicBezTo>
                <a:cubicBezTo>
                  <a:pt x="62" y="114"/>
                  <a:pt x="62" y="114"/>
                  <a:pt x="62" y="114"/>
                </a:cubicBezTo>
                <a:cubicBezTo>
                  <a:pt x="64" y="114"/>
                  <a:pt x="65" y="113"/>
                  <a:pt x="65" y="111"/>
                </a:cubicBezTo>
                <a:cubicBezTo>
                  <a:pt x="65" y="105"/>
                  <a:pt x="65" y="105"/>
                  <a:pt x="65" y="105"/>
                </a:cubicBezTo>
                <a:cubicBezTo>
                  <a:pt x="72" y="104"/>
                  <a:pt x="79" y="101"/>
                  <a:pt x="85" y="97"/>
                </a:cubicBezTo>
                <a:cubicBezTo>
                  <a:pt x="89" y="102"/>
                  <a:pt x="89" y="102"/>
                  <a:pt x="89" y="102"/>
                </a:cubicBezTo>
                <a:cubicBezTo>
                  <a:pt x="90" y="102"/>
                  <a:pt x="92" y="102"/>
                  <a:pt x="93" y="102"/>
                </a:cubicBezTo>
                <a:cubicBezTo>
                  <a:pt x="101" y="93"/>
                  <a:pt x="101" y="93"/>
                  <a:pt x="101" y="93"/>
                </a:cubicBezTo>
                <a:cubicBezTo>
                  <a:pt x="102" y="92"/>
                  <a:pt x="102" y="90"/>
                  <a:pt x="101" y="89"/>
                </a:cubicBezTo>
                <a:cubicBezTo>
                  <a:pt x="97" y="85"/>
                  <a:pt x="97" y="85"/>
                  <a:pt x="97" y="85"/>
                </a:cubicBezTo>
                <a:cubicBezTo>
                  <a:pt x="101" y="79"/>
                  <a:pt x="103" y="72"/>
                  <a:pt x="104" y="65"/>
                </a:cubicBezTo>
                <a:cubicBezTo>
                  <a:pt x="111" y="65"/>
                  <a:pt x="111" y="65"/>
                  <a:pt x="111" y="65"/>
                </a:cubicBezTo>
                <a:cubicBezTo>
                  <a:pt x="113" y="65"/>
                  <a:pt x="114" y="64"/>
                  <a:pt x="114" y="63"/>
                </a:cubicBezTo>
                <a:cubicBezTo>
                  <a:pt x="114" y="51"/>
                  <a:pt x="114" y="51"/>
                  <a:pt x="114" y="51"/>
                </a:cubicBezTo>
                <a:cubicBezTo>
                  <a:pt x="114" y="49"/>
                  <a:pt x="113" y="48"/>
                  <a:pt x="111" y="48"/>
                </a:cubicBezTo>
                <a:close/>
                <a:moveTo>
                  <a:pt x="67" y="57"/>
                </a:moveTo>
                <a:cubicBezTo>
                  <a:pt x="67" y="62"/>
                  <a:pt x="62" y="67"/>
                  <a:pt x="57" y="67"/>
                </a:cubicBezTo>
                <a:cubicBezTo>
                  <a:pt x="51" y="67"/>
                  <a:pt x="47" y="62"/>
                  <a:pt x="47" y="57"/>
                </a:cubicBezTo>
                <a:cubicBezTo>
                  <a:pt x="47" y="51"/>
                  <a:pt x="51" y="47"/>
                  <a:pt x="57" y="47"/>
                </a:cubicBezTo>
                <a:cubicBezTo>
                  <a:pt x="62" y="47"/>
                  <a:pt x="67" y="51"/>
                  <a:pt x="67" y="57"/>
                </a:cubicBezTo>
                <a:close/>
                <a:moveTo>
                  <a:pt x="57" y="83"/>
                </a:moveTo>
                <a:cubicBezTo>
                  <a:pt x="42" y="83"/>
                  <a:pt x="30" y="71"/>
                  <a:pt x="30" y="57"/>
                </a:cubicBezTo>
                <a:cubicBezTo>
                  <a:pt x="30" y="42"/>
                  <a:pt x="42" y="30"/>
                  <a:pt x="57" y="30"/>
                </a:cubicBezTo>
                <a:cubicBezTo>
                  <a:pt x="71" y="30"/>
                  <a:pt x="83" y="42"/>
                  <a:pt x="83" y="57"/>
                </a:cubicBezTo>
                <a:cubicBezTo>
                  <a:pt x="83" y="71"/>
                  <a:pt x="71" y="83"/>
                  <a:pt x="57" y="8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28" name="Group 27"/>
          <p:cNvGrpSpPr/>
          <p:nvPr/>
        </p:nvGrpSpPr>
        <p:grpSpPr>
          <a:xfrm>
            <a:off x="1442591" y="2221516"/>
            <a:ext cx="1159445" cy="24385"/>
            <a:chOff x="1442591" y="2221516"/>
            <a:chExt cx="1159445" cy="24385"/>
          </a:xfrm>
          <a:solidFill>
            <a:schemeClr val="bg2">
              <a:lumMod val="75000"/>
            </a:schemeClr>
          </a:solidFill>
        </p:grpSpPr>
        <p:sp>
          <p:nvSpPr>
            <p:cNvPr id="11" name="Freeform 29"/>
            <p:cNvSpPr>
              <a:spLocks/>
            </p:cNvSpPr>
            <p:nvPr/>
          </p:nvSpPr>
          <p:spPr bwMode="auto">
            <a:xfrm>
              <a:off x="2478691" y="2221516"/>
              <a:ext cx="123345" cy="24385"/>
            </a:xfrm>
            <a:custGeom>
              <a:avLst/>
              <a:gdLst/>
              <a:ahLst/>
              <a:cxnLst>
                <a:cxn ang="0">
                  <a:pos x="2" y="0"/>
                </a:cxn>
                <a:cxn ang="0">
                  <a:pos x="26" y="0"/>
                </a:cxn>
                <a:cxn ang="0">
                  <a:pos x="28" y="1"/>
                </a:cxn>
                <a:cxn ang="0">
                  <a:pos x="26" y="3"/>
                </a:cxn>
                <a:cxn ang="0">
                  <a:pos x="2" y="3"/>
                </a:cxn>
                <a:cxn ang="0">
                  <a:pos x="0" y="1"/>
                </a:cxn>
                <a:cxn ang="0">
                  <a:pos x="2" y="0"/>
                </a:cxn>
              </a:cxnLst>
              <a:rect l="0" t="0" r="r" b="b"/>
              <a:pathLst>
                <a:path w="28" h="3">
                  <a:moveTo>
                    <a:pt x="2" y="0"/>
                  </a:moveTo>
                  <a:cubicBezTo>
                    <a:pt x="26" y="0"/>
                    <a:pt x="26" y="0"/>
                    <a:pt x="26" y="0"/>
                  </a:cubicBezTo>
                  <a:cubicBezTo>
                    <a:pt x="27" y="0"/>
                    <a:pt x="28" y="0"/>
                    <a:pt x="28" y="1"/>
                  </a:cubicBezTo>
                  <a:cubicBezTo>
                    <a:pt x="28" y="2"/>
                    <a:pt x="27" y="3"/>
                    <a:pt x="26" y="3"/>
                  </a:cubicBezTo>
                  <a:cubicBezTo>
                    <a:pt x="2" y="3"/>
                    <a:pt x="2" y="3"/>
                    <a:pt x="2" y="3"/>
                  </a:cubicBezTo>
                  <a:cubicBezTo>
                    <a:pt x="1" y="3"/>
                    <a:pt x="0" y="2"/>
                    <a:pt x="0" y="1"/>
                  </a:cubicBezTo>
                  <a:cubicBezTo>
                    <a:pt x="0" y="0"/>
                    <a:pt x="1" y="0"/>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 name="Freeform 30"/>
            <p:cNvSpPr>
              <a:spLocks/>
            </p:cNvSpPr>
            <p:nvPr/>
          </p:nvSpPr>
          <p:spPr bwMode="auto">
            <a:xfrm>
              <a:off x="2308063" y="2221516"/>
              <a:ext cx="123345" cy="24385"/>
            </a:xfrm>
            <a:custGeom>
              <a:avLst/>
              <a:gdLst/>
              <a:ahLst/>
              <a:cxnLst>
                <a:cxn ang="0">
                  <a:pos x="2" y="0"/>
                </a:cxn>
                <a:cxn ang="0">
                  <a:pos x="25" y="0"/>
                </a:cxn>
                <a:cxn ang="0">
                  <a:pos x="27" y="1"/>
                </a:cxn>
                <a:cxn ang="0">
                  <a:pos x="25" y="3"/>
                </a:cxn>
                <a:cxn ang="0">
                  <a:pos x="2" y="3"/>
                </a:cxn>
                <a:cxn ang="0">
                  <a:pos x="0" y="1"/>
                </a:cxn>
                <a:cxn ang="0">
                  <a:pos x="2" y="0"/>
                </a:cxn>
              </a:cxnLst>
              <a:rect l="0" t="0" r="r" b="b"/>
              <a:pathLst>
                <a:path w="27" h="3">
                  <a:moveTo>
                    <a:pt x="2" y="0"/>
                  </a:moveTo>
                  <a:cubicBezTo>
                    <a:pt x="25" y="0"/>
                    <a:pt x="25" y="0"/>
                    <a:pt x="25" y="0"/>
                  </a:cubicBezTo>
                  <a:cubicBezTo>
                    <a:pt x="27" y="0"/>
                    <a:pt x="27" y="0"/>
                    <a:pt x="27" y="1"/>
                  </a:cubicBezTo>
                  <a:cubicBezTo>
                    <a:pt x="27" y="2"/>
                    <a:pt x="27" y="3"/>
                    <a:pt x="25" y="3"/>
                  </a:cubicBezTo>
                  <a:cubicBezTo>
                    <a:pt x="2" y="3"/>
                    <a:pt x="2" y="3"/>
                    <a:pt x="2" y="3"/>
                  </a:cubicBezTo>
                  <a:cubicBezTo>
                    <a:pt x="1" y="3"/>
                    <a:pt x="0" y="2"/>
                    <a:pt x="0" y="1"/>
                  </a:cubicBezTo>
                  <a:cubicBezTo>
                    <a:pt x="0" y="0"/>
                    <a:pt x="1" y="0"/>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31"/>
            <p:cNvSpPr>
              <a:spLocks/>
            </p:cNvSpPr>
            <p:nvPr/>
          </p:nvSpPr>
          <p:spPr bwMode="auto">
            <a:xfrm>
              <a:off x="2131269" y="2221516"/>
              <a:ext cx="129514" cy="24385"/>
            </a:xfrm>
            <a:custGeom>
              <a:avLst/>
              <a:gdLst/>
              <a:ahLst/>
              <a:cxnLst>
                <a:cxn ang="0">
                  <a:pos x="2" y="0"/>
                </a:cxn>
                <a:cxn ang="0">
                  <a:pos x="26" y="0"/>
                </a:cxn>
                <a:cxn ang="0">
                  <a:pos x="28" y="1"/>
                </a:cxn>
                <a:cxn ang="0">
                  <a:pos x="26" y="3"/>
                </a:cxn>
                <a:cxn ang="0">
                  <a:pos x="2" y="3"/>
                </a:cxn>
                <a:cxn ang="0">
                  <a:pos x="0" y="1"/>
                </a:cxn>
                <a:cxn ang="0">
                  <a:pos x="2" y="0"/>
                </a:cxn>
              </a:cxnLst>
              <a:rect l="0" t="0" r="r" b="b"/>
              <a:pathLst>
                <a:path w="28" h="3">
                  <a:moveTo>
                    <a:pt x="2" y="0"/>
                  </a:moveTo>
                  <a:cubicBezTo>
                    <a:pt x="26" y="0"/>
                    <a:pt x="26" y="0"/>
                    <a:pt x="26" y="0"/>
                  </a:cubicBezTo>
                  <a:cubicBezTo>
                    <a:pt x="27" y="0"/>
                    <a:pt x="28" y="0"/>
                    <a:pt x="28" y="1"/>
                  </a:cubicBezTo>
                  <a:cubicBezTo>
                    <a:pt x="28" y="2"/>
                    <a:pt x="27" y="3"/>
                    <a:pt x="26" y="3"/>
                  </a:cubicBezTo>
                  <a:cubicBezTo>
                    <a:pt x="2" y="3"/>
                    <a:pt x="2" y="3"/>
                    <a:pt x="2" y="3"/>
                  </a:cubicBezTo>
                  <a:cubicBezTo>
                    <a:pt x="1" y="3"/>
                    <a:pt x="0" y="2"/>
                    <a:pt x="0" y="1"/>
                  </a:cubicBezTo>
                  <a:cubicBezTo>
                    <a:pt x="0" y="0"/>
                    <a:pt x="1" y="0"/>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32"/>
            <p:cNvSpPr>
              <a:spLocks/>
            </p:cNvSpPr>
            <p:nvPr/>
          </p:nvSpPr>
          <p:spPr bwMode="auto">
            <a:xfrm>
              <a:off x="1960641" y="2221516"/>
              <a:ext cx="123345" cy="24385"/>
            </a:xfrm>
            <a:custGeom>
              <a:avLst/>
              <a:gdLst/>
              <a:ahLst/>
              <a:cxnLst>
                <a:cxn ang="0">
                  <a:pos x="2" y="0"/>
                </a:cxn>
                <a:cxn ang="0">
                  <a:pos x="26" y="0"/>
                </a:cxn>
                <a:cxn ang="0">
                  <a:pos x="28" y="1"/>
                </a:cxn>
                <a:cxn ang="0">
                  <a:pos x="26" y="3"/>
                </a:cxn>
                <a:cxn ang="0">
                  <a:pos x="2" y="3"/>
                </a:cxn>
                <a:cxn ang="0">
                  <a:pos x="0" y="1"/>
                </a:cxn>
                <a:cxn ang="0">
                  <a:pos x="2" y="0"/>
                </a:cxn>
              </a:cxnLst>
              <a:rect l="0" t="0" r="r" b="b"/>
              <a:pathLst>
                <a:path w="28" h="3">
                  <a:moveTo>
                    <a:pt x="2" y="0"/>
                  </a:moveTo>
                  <a:cubicBezTo>
                    <a:pt x="26" y="0"/>
                    <a:pt x="26" y="0"/>
                    <a:pt x="26" y="0"/>
                  </a:cubicBezTo>
                  <a:cubicBezTo>
                    <a:pt x="27" y="0"/>
                    <a:pt x="28" y="0"/>
                    <a:pt x="28" y="1"/>
                  </a:cubicBezTo>
                  <a:cubicBezTo>
                    <a:pt x="28" y="2"/>
                    <a:pt x="27" y="3"/>
                    <a:pt x="26" y="3"/>
                  </a:cubicBezTo>
                  <a:cubicBezTo>
                    <a:pt x="2" y="3"/>
                    <a:pt x="2" y="3"/>
                    <a:pt x="2" y="3"/>
                  </a:cubicBezTo>
                  <a:cubicBezTo>
                    <a:pt x="1" y="3"/>
                    <a:pt x="0" y="2"/>
                    <a:pt x="0" y="1"/>
                  </a:cubicBezTo>
                  <a:cubicBezTo>
                    <a:pt x="0" y="0"/>
                    <a:pt x="1" y="0"/>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33"/>
            <p:cNvSpPr>
              <a:spLocks/>
            </p:cNvSpPr>
            <p:nvPr/>
          </p:nvSpPr>
          <p:spPr bwMode="auto">
            <a:xfrm>
              <a:off x="1790013" y="2221516"/>
              <a:ext cx="123345" cy="24385"/>
            </a:xfrm>
            <a:custGeom>
              <a:avLst/>
              <a:gdLst/>
              <a:ahLst/>
              <a:cxnLst>
                <a:cxn ang="0">
                  <a:pos x="2" y="0"/>
                </a:cxn>
                <a:cxn ang="0">
                  <a:pos x="25" y="0"/>
                </a:cxn>
                <a:cxn ang="0">
                  <a:pos x="27" y="1"/>
                </a:cxn>
                <a:cxn ang="0">
                  <a:pos x="25" y="3"/>
                </a:cxn>
                <a:cxn ang="0">
                  <a:pos x="2" y="3"/>
                </a:cxn>
                <a:cxn ang="0">
                  <a:pos x="0" y="1"/>
                </a:cxn>
                <a:cxn ang="0">
                  <a:pos x="2" y="0"/>
                </a:cxn>
              </a:cxnLst>
              <a:rect l="0" t="0" r="r" b="b"/>
              <a:pathLst>
                <a:path w="27" h="3">
                  <a:moveTo>
                    <a:pt x="2" y="0"/>
                  </a:moveTo>
                  <a:cubicBezTo>
                    <a:pt x="25" y="0"/>
                    <a:pt x="25" y="0"/>
                    <a:pt x="25" y="0"/>
                  </a:cubicBezTo>
                  <a:cubicBezTo>
                    <a:pt x="27" y="0"/>
                    <a:pt x="27" y="0"/>
                    <a:pt x="27" y="1"/>
                  </a:cubicBezTo>
                  <a:cubicBezTo>
                    <a:pt x="27" y="2"/>
                    <a:pt x="27" y="3"/>
                    <a:pt x="25" y="3"/>
                  </a:cubicBezTo>
                  <a:cubicBezTo>
                    <a:pt x="2" y="3"/>
                    <a:pt x="2" y="3"/>
                    <a:pt x="2" y="3"/>
                  </a:cubicBezTo>
                  <a:cubicBezTo>
                    <a:pt x="1" y="3"/>
                    <a:pt x="0" y="2"/>
                    <a:pt x="0" y="1"/>
                  </a:cubicBezTo>
                  <a:cubicBezTo>
                    <a:pt x="0" y="0"/>
                    <a:pt x="1" y="0"/>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34"/>
            <p:cNvSpPr>
              <a:spLocks/>
            </p:cNvSpPr>
            <p:nvPr/>
          </p:nvSpPr>
          <p:spPr bwMode="auto">
            <a:xfrm>
              <a:off x="1613220" y="2221516"/>
              <a:ext cx="129514" cy="24385"/>
            </a:xfrm>
            <a:custGeom>
              <a:avLst/>
              <a:gdLst/>
              <a:ahLst/>
              <a:cxnLst>
                <a:cxn ang="0">
                  <a:pos x="2" y="0"/>
                </a:cxn>
                <a:cxn ang="0">
                  <a:pos x="26" y="0"/>
                </a:cxn>
                <a:cxn ang="0">
                  <a:pos x="28" y="1"/>
                </a:cxn>
                <a:cxn ang="0">
                  <a:pos x="26" y="3"/>
                </a:cxn>
                <a:cxn ang="0">
                  <a:pos x="2" y="3"/>
                </a:cxn>
                <a:cxn ang="0">
                  <a:pos x="0" y="1"/>
                </a:cxn>
                <a:cxn ang="0">
                  <a:pos x="2" y="0"/>
                </a:cxn>
              </a:cxnLst>
              <a:rect l="0" t="0" r="r" b="b"/>
              <a:pathLst>
                <a:path w="28" h="3">
                  <a:moveTo>
                    <a:pt x="2" y="0"/>
                  </a:moveTo>
                  <a:cubicBezTo>
                    <a:pt x="26" y="0"/>
                    <a:pt x="26" y="0"/>
                    <a:pt x="26" y="0"/>
                  </a:cubicBezTo>
                  <a:cubicBezTo>
                    <a:pt x="27" y="0"/>
                    <a:pt x="28" y="0"/>
                    <a:pt x="28" y="1"/>
                  </a:cubicBezTo>
                  <a:cubicBezTo>
                    <a:pt x="28" y="2"/>
                    <a:pt x="27" y="3"/>
                    <a:pt x="26" y="3"/>
                  </a:cubicBezTo>
                  <a:cubicBezTo>
                    <a:pt x="2" y="3"/>
                    <a:pt x="2" y="3"/>
                    <a:pt x="2" y="3"/>
                  </a:cubicBezTo>
                  <a:cubicBezTo>
                    <a:pt x="1" y="3"/>
                    <a:pt x="0" y="2"/>
                    <a:pt x="0" y="1"/>
                  </a:cubicBezTo>
                  <a:cubicBezTo>
                    <a:pt x="0" y="0"/>
                    <a:pt x="1" y="0"/>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35"/>
            <p:cNvSpPr>
              <a:spLocks/>
            </p:cNvSpPr>
            <p:nvPr/>
          </p:nvSpPr>
          <p:spPr bwMode="auto">
            <a:xfrm>
              <a:off x="1442591" y="2221516"/>
              <a:ext cx="123345" cy="24385"/>
            </a:xfrm>
            <a:custGeom>
              <a:avLst/>
              <a:gdLst/>
              <a:ahLst/>
              <a:cxnLst>
                <a:cxn ang="0">
                  <a:pos x="2" y="0"/>
                </a:cxn>
                <a:cxn ang="0">
                  <a:pos x="26" y="0"/>
                </a:cxn>
                <a:cxn ang="0">
                  <a:pos x="28" y="1"/>
                </a:cxn>
                <a:cxn ang="0">
                  <a:pos x="26" y="3"/>
                </a:cxn>
                <a:cxn ang="0">
                  <a:pos x="2" y="3"/>
                </a:cxn>
                <a:cxn ang="0">
                  <a:pos x="0" y="1"/>
                </a:cxn>
                <a:cxn ang="0">
                  <a:pos x="2" y="0"/>
                </a:cxn>
              </a:cxnLst>
              <a:rect l="0" t="0" r="r" b="b"/>
              <a:pathLst>
                <a:path w="28" h="3">
                  <a:moveTo>
                    <a:pt x="2" y="0"/>
                  </a:moveTo>
                  <a:cubicBezTo>
                    <a:pt x="26" y="0"/>
                    <a:pt x="26" y="0"/>
                    <a:pt x="26" y="0"/>
                  </a:cubicBezTo>
                  <a:cubicBezTo>
                    <a:pt x="27" y="0"/>
                    <a:pt x="28" y="0"/>
                    <a:pt x="28" y="1"/>
                  </a:cubicBezTo>
                  <a:cubicBezTo>
                    <a:pt x="28" y="2"/>
                    <a:pt x="27" y="3"/>
                    <a:pt x="26" y="3"/>
                  </a:cubicBezTo>
                  <a:cubicBezTo>
                    <a:pt x="2" y="3"/>
                    <a:pt x="2" y="3"/>
                    <a:pt x="2" y="3"/>
                  </a:cubicBezTo>
                  <a:cubicBezTo>
                    <a:pt x="1" y="3"/>
                    <a:pt x="0" y="2"/>
                    <a:pt x="0" y="1"/>
                  </a:cubicBezTo>
                  <a:cubicBezTo>
                    <a:pt x="0" y="0"/>
                    <a:pt x="1" y="0"/>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195" name="Picture 19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09839" y="5300984"/>
            <a:ext cx="695739" cy="640080"/>
          </a:xfrm>
          <a:prstGeom prst="rect">
            <a:avLst/>
          </a:prstGeom>
          <a:effectLst>
            <a:outerShdw blurRad="50800" dist="38100" dir="2700000" algn="tl" rotWithShape="0">
              <a:prstClr val="black">
                <a:alpha val="40000"/>
              </a:prstClr>
            </a:outerShdw>
          </a:effectLst>
        </p:spPr>
      </p:pic>
      <p:pic>
        <p:nvPicPr>
          <p:cNvPr id="196" name="Picture 19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53583" y="5269521"/>
            <a:ext cx="503975" cy="600481"/>
          </a:xfrm>
          <a:prstGeom prst="rect">
            <a:avLst/>
          </a:prstGeom>
          <a:effectLst>
            <a:outerShdw blurRad="50800" dist="38100" dir="2700000" algn="tl" rotWithShape="0">
              <a:prstClr val="black">
                <a:alpha val="40000"/>
              </a:prstClr>
            </a:outerShdw>
          </a:effectLst>
        </p:spPr>
      </p:pic>
      <p:grpSp>
        <p:nvGrpSpPr>
          <p:cNvPr id="197" name="Группа 25"/>
          <p:cNvGrpSpPr/>
          <p:nvPr/>
        </p:nvGrpSpPr>
        <p:grpSpPr>
          <a:xfrm>
            <a:off x="7157885" y="5293163"/>
            <a:ext cx="577061" cy="548640"/>
            <a:chOff x="5834063" y="3221038"/>
            <a:chExt cx="2335212" cy="2100262"/>
          </a:xfrm>
          <a:solidFill>
            <a:schemeClr val="bg1"/>
          </a:solidFill>
          <a:effectLst>
            <a:outerShdw blurRad="50800" dist="38100" dir="2700000" algn="tl" rotWithShape="0">
              <a:prstClr val="black">
                <a:alpha val="40000"/>
              </a:prstClr>
            </a:outerShdw>
          </a:effectLst>
        </p:grpSpPr>
        <p:sp>
          <p:nvSpPr>
            <p:cNvPr id="198" name="Freeform 337"/>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99" name="Freeform 338"/>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200" name="Freeform 339"/>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201" name="Freeform 340"/>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grpSp>
      <p:pic>
        <p:nvPicPr>
          <p:cNvPr id="78" name="Picture 77">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grpSp>
        <p:nvGrpSpPr>
          <p:cNvPr id="79" name="Group 78"/>
          <p:cNvGrpSpPr/>
          <p:nvPr/>
        </p:nvGrpSpPr>
        <p:grpSpPr>
          <a:xfrm>
            <a:off x="754150" y="295106"/>
            <a:ext cx="4364195" cy="665324"/>
            <a:chOff x="754150" y="295106"/>
            <a:chExt cx="4364195" cy="665324"/>
          </a:xfrm>
        </p:grpSpPr>
        <p:sp>
          <p:nvSpPr>
            <p:cNvPr id="80"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81"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spTree>
    <p:extLst>
      <p:ext uri="{BB962C8B-B14F-4D97-AF65-F5344CB8AC3E}">
        <p14:creationId xmlns:p14="http://schemas.microsoft.com/office/powerpoint/2010/main" val="865004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1000"/>
                                        <p:tgtEl>
                                          <p:spTgt spid="8"/>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up)">
                                      <p:cBhvr>
                                        <p:cTn id="10" dur="1000"/>
                                        <p:tgtEl>
                                          <p:spTgt spid="9"/>
                                        </p:tgtEl>
                                      </p:cBhvr>
                                    </p:animEffect>
                                  </p:childTnLst>
                                </p:cTn>
                              </p:par>
                            </p:childTnLst>
                          </p:cTn>
                        </p:par>
                        <p:par>
                          <p:cTn id="11" fill="hold">
                            <p:stCondLst>
                              <p:cond delay="1000"/>
                            </p:stCondLst>
                            <p:childTnLst>
                              <p:par>
                                <p:cTn id="12" presetID="22" presetClass="entr" presetSubtype="1" fill="hold" grpId="0"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up)">
                                      <p:cBhvr>
                                        <p:cTn id="14" dur="500"/>
                                        <p:tgtEl>
                                          <p:spTgt spid="6"/>
                                        </p:tgtEl>
                                      </p:cBhvr>
                                    </p:animEffect>
                                  </p:childTnLst>
                                </p:cTn>
                              </p:par>
                            </p:childTnLst>
                          </p:cTn>
                        </p:par>
                        <p:par>
                          <p:cTn id="15" fill="hold">
                            <p:stCondLst>
                              <p:cond delay="1500"/>
                            </p:stCondLst>
                            <p:childTnLst>
                              <p:par>
                                <p:cTn id="16" presetID="22" presetClass="entr" presetSubtype="1"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up)">
                                      <p:cBhvr>
                                        <p:cTn id="18" dur="500"/>
                                        <p:tgtEl>
                                          <p:spTgt spid="10"/>
                                        </p:tgtEl>
                                      </p:cBhvr>
                                    </p:animEffect>
                                  </p:childTnLst>
                                </p:cTn>
                              </p:par>
                              <p:par>
                                <p:cTn id="19" presetID="10" presetClass="entr" presetSubtype="0" fill="hold" nodeType="with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fade">
                                      <p:cBhvr>
                                        <p:cTn id="21" dur="500"/>
                                        <p:tgtEl>
                                          <p:spTgt spid="28"/>
                                        </p:tgtEl>
                                      </p:cBhvr>
                                    </p:animEffect>
                                  </p:childTnLst>
                                </p:cTn>
                              </p:par>
                            </p:childTnLst>
                          </p:cTn>
                        </p:par>
                        <p:par>
                          <p:cTn id="22" fill="hold">
                            <p:stCondLst>
                              <p:cond delay="2000"/>
                            </p:stCondLst>
                            <p:childTnLst>
                              <p:par>
                                <p:cTn id="23" presetID="22" presetClass="entr" presetSubtype="4"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down)">
                                      <p:cBhvr>
                                        <p:cTn id="25" dur="500"/>
                                        <p:tgtEl>
                                          <p:spTgt spid="7"/>
                                        </p:tgtEl>
                                      </p:cBhvr>
                                    </p:animEffect>
                                  </p:childTnLst>
                                </p:cTn>
                              </p:par>
                            </p:childTnLst>
                          </p:cTn>
                        </p:par>
                        <p:par>
                          <p:cTn id="26" fill="hold">
                            <p:stCondLst>
                              <p:cond delay="2500"/>
                            </p:stCondLst>
                            <p:childTnLst>
                              <p:par>
                                <p:cTn id="27" presetID="22" presetClass="entr" presetSubtype="4" fill="hold" grpId="0" nodeType="after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wipe(down)">
                                      <p:cBhvr>
                                        <p:cTn id="29" dur="500"/>
                                        <p:tgtEl>
                                          <p:spTgt spid="5"/>
                                        </p:tgtEl>
                                      </p:cBhvr>
                                    </p:animEffect>
                                  </p:childTnLst>
                                </p:cTn>
                              </p:par>
                            </p:childTnLst>
                          </p:cTn>
                        </p:par>
                        <p:par>
                          <p:cTn id="30" fill="hold">
                            <p:stCondLst>
                              <p:cond delay="3000"/>
                            </p:stCondLst>
                            <p:childTnLst>
                              <p:par>
                                <p:cTn id="31" presetID="53" presetClass="entr" presetSubtype="16" fill="hold" grpId="0" nodeType="afterEffect">
                                  <p:stCondLst>
                                    <p:cond delay="0"/>
                                  </p:stCondLst>
                                  <p:childTnLst>
                                    <p:set>
                                      <p:cBhvr>
                                        <p:cTn id="32" dur="1" fill="hold">
                                          <p:stCondLst>
                                            <p:cond delay="0"/>
                                          </p:stCondLst>
                                        </p:cTn>
                                        <p:tgtEl>
                                          <p:spTgt spid="61"/>
                                        </p:tgtEl>
                                        <p:attrNameLst>
                                          <p:attrName>style.visibility</p:attrName>
                                        </p:attrNameLst>
                                      </p:cBhvr>
                                      <p:to>
                                        <p:strVal val="visible"/>
                                      </p:to>
                                    </p:set>
                                    <p:anim calcmode="lin" valueType="num">
                                      <p:cBhvr>
                                        <p:cTn id="33" dur="500" fill="hold"/>
                                        <p:tgtEl>
                                          <p:spTgt spid="61"/>
                                        </p:tgtEl>
                                        <p:attrNameLst>
                                          <p:attrName>ppt_w</p:attrName>
                                        </p:attrNameLst>
                                      </p:cBhvr>
                                      <p:tavLst>
                                        <p:tav tm="0">
                                          <p:val>
                                            <p:fltVal val="0"/>
                                          </p:val>
                                        </p:tav>
                                        <p:tav tm="100000">
                                          <p:val>
                                            <p:strVal val="#ppt_w"/>
                                          </p:val>
                                        </p:tav>
                                      </p:tavLst>
                                    </p:anim>
                                    <p:anim calcmode="lin" valueType="num">
                                      <p:cBhvr>
                                        <p:cTn id="34" dur="500" fill="hold"/>
                                        <p:tgtEl>
                                          <p:spTgt spid="61"/>
                                        </p:tgtEl>
                                        <p:attrNameLst>
                                          <p:attrName>ppt_h</p:attrName>
                                        </p:attrNameLst>
                                      </p:cBhvr>
                                      <p:tavLst>
                                        <p:tav tm="0">
                                          <p:val>
                                            <p:fltVal val="0"/>
                                          </p:val>
                                        </p:tav>
                                        <p:tav tm="100000">
                                          <p:val>
                                            <p:strVal val="#ppt_h"/>
                                          </p:val>
                                        </p:tav>
                                      </p:tavLst>
                                    </p:anim>
                                    <p:animEffect transition="in" filter="fade">
                                      <p:cBhvr>
                                        <p:cTn id="35" dur="500"/>
                                        <p:tgtEl>
                                          <p:spTgt spid="61"/>
                                        </p:tgtEl>
                                      </p:cBhvr>
                                    </p:animEffect>
                                  </p:childTnLst>
                                </p:cTn>
                              </p:par>
                            </p:childTnLst>
                          </p:cTn>
                        </p:par>
                        <p:par>
                          <p:cTn id="36" fill="hold">
                            <p:stCondLst>
                              <p:cond delay="3500"/>
                            </p:stCondLst>
                            <p:childTnLst>
                              <p:par>
                                <p:cTn id="37" presetID="22" presetClass="entr" presetSubtype="1" fill="hold" grpId="0" nodeType="afterEffect">
                                  <p:stCondLst>
                                    <p:cond delay="0"/>
                                  </p:stCondLst>
                                  <p:childTnLst>
                                    <p:set>
                                      <p:cBhvr>
                                        <p:cTn id="38" dur="1" fill="hold">
                                          <p:stCondLst>
                                            <p:cond delay="0"/>
                                          </p:stCondLst>
                                        </p:cTn>
                                        <p:tgtEl>
                                          <p:spTgt spid="60"/>
                                        </p:tgtEl>
                                        <p:attrNameLst>
                                          <p:attrName>style.visibility</p:attrName>
                                        </p:attrNameLst>
                                      </p:cBhvr>
                                      <p:to>
                                        <p:strVal val="visible"/>
                                      </p:to>
                                    </p:set>
                                    <p:animEffect transition="in" filter="wipe(up)">
                                      <p:cBhvr>
                                        <p:cTn id="39" dur="500"/>
                                        <p:tgtEl>
                                          <p:spTgt spid="60"/>
                                        </p:tgtEl>
                                      </p:cBhvr>
                                    </p:animEffect>
                                  </p:childTnLst>
                                </p:cTn>
                              </p:par>
                            </p:childTnLst>
                          </p:cTn>
                        </p:par>
                        <p:par>
                          <p:cTn id="40" fill="hold">
                            <p:stCondLst>
                              <p:cond delay="4000"/>
                            </p:stCondLst>
                            <p:childTnLst>
                              <p:par>
                                <p:cTn id="41" presetID="53" presetClass="entr" presetSubtype="16" fill="hold" grpId="0" nodeType="afterEffect">
                                  <p:stCondLst>
                                    <p:cond delay="0"/>
                                  </p:stCondLst>
                                  <p:childTnLst>
                                    <p:set>
                                      <p:cBhvr>
                                        <p:cTn id="42" dur="1" fill="hold">
                                          <p:stCondLst>
                                            <p:cond delay="0"/>
                                          </p:stCondLst>
                                        </p:cTn>
                                        <p:tgtEl>
                                          <p:spTgt spid="137"/>
                                        </p:tgtEl>
                                        <p:attrNameLst>
                                          <p:attrName>style.visibility</p:attrName>
                                        </p:attrNameLst>
                                      </p:cBhvr>
                                      <p:to>
                                        <p:strVal val="visible"/>
                                      </p:to>
                                    </p:set>
                                    <p:anim calcmode="lin" valueType="num">
                                      <p:cBhvr>
                                        <p:cTn id="43" dur="500" fill="hold"/>
                                        <p:tgtEl>
                                          <p:spTgt spid="137"/>
                                        </p:tgtEl>
                                        <p:attrNameLst>
                                          <p:attrName>ppt_w</p:attrName>
                                        </p:attrNameLst>
                                      </p:cBhvr>
                                      <p:tavLst>
                                        <p:tav tm="0">
                                          <p:val>
                                            <p:fltVal val="0"/>
                                          </p:val>
                                        </p:tav>
                                        <p:tav tm="100000">
                                          <p:val>
                                            <p:strVal val="#ppt_w"/>
                                          </p:val>
                                        </p:tav>
                                      </p:tavLst>
                                    </p:anim>
                                    <p:anim calcmode="lin" valueType="num">
                                      <p:cBhvr>
                                        <p:cTn id="44" dur="500" fill="hold"/>
                                        <p:tgtEl>
                                          <p:spTgt spid="137"/>
                                        </p:tgtEl>
                                        <p:attrNameLst>
                                          <p:attrName>ppt_h</p:attrName>
                                        </p:attrNameLst>
                                      </p:cBhvr>
                                      <p:tavLst>
                                        <p:tav tm="0">
                                          <p:val>
                                            <p:fltVal val="0"/>
                                          </p:val>
                                        </p:tav>
                                        <p:tav tm="100000">
                                          <p:val>
                                            <p:strVal val="#ppt_h"/>
                                          </p:val>
                                        </p:tav>
                                      </p:tavLst>
                                    </p:anim>
                                    <p:animEffect transition="in" filter="fade">
                                      <p:cBhvr>
                                        <p:cTn id="45" dur="500"/>
                                        <p:tgtEl>
                                          <p:spTgt spid="137"/>
                                        </p:tgtEl>
                                      </p:cBhvr>
                                    </p:animEffect>
                                  </p:childTnLst>
                                </p:cTn>
                              </p:par>
                            </p:childTnLst>
                          </p:cTn>
                        </p:par>
                        <p:par>
                          <p:cTn id="46" fill="hold">
                            <p:stCondLst>
                              <p:cond delay="4500"/>
                            </p:stCondLst>
                            <p:childTnLst>
                              <p:par>
                                <p:cTn id="47" presetID="22" presetClass="entr" presetSubtype="1" fill="hold" grpId="0" nodeType="afterEffect">
                                  <p:stCondLst>
                                    <p:cond delay="0"/>
                                  </p:stCondLst>
                                  <p:childTnLst>
                                    <p:set>
                                      <p:cBhvr>
                                        <p:cTn id="48" dur="1" fill="hold">
                                          <p:stCondLst>
                                            <p:cond delay="0"/>
                                          </p:stCondLst>
                                        </p:cTn>
                                        <p:tgtEl>
                                          <p:spTgt spid="147"/>
                                        </p:tgtEl>
                                        <p:attrNameLst>
                                          <p:attrName>style.visibility</p:attrName>
                                        </p:attrNameLst>
                                      </p:cBhvr>
                                      <p:to>
                                        <p:strVal val="visible"/>
                                      </p:to>
                                    </p:set>
                                    <p:animEffect transition="in" filter="wipe(up)">
                                      <p:cBhvr>
                                        <p:cTn id="49" dur="1000"/>
                                        <p:tgtEl>
                                          <p:spTgt spid="147"/>
                                        </p:tgtEl>
                                      </p:cBhvr>
                                    </p:animEffect>
                                  </p:childTnLst>
                                </p:cTn>
                              </p:par>
                              <p:par>
                                <p:cTn id="50" presetID="22" presetClass="entr" presetSubtype="1" fill="hold" grpId="0" nodeType="withEffect">
                                  <p:stCondLst>
                                    <p:cond delay="0"/>
                                  </p:stCondLst>
                                  <p:childTnLst>
                                    <p:set>
                                      <p:cBhvr>
                                        <p:cTn id="51" dur="1" fill="hold">
                                          <p:stCondLst>
                                            <p:cond delay="0"/>
                                          </p:stCondLst>
                                        </p:cTn>
                                        <p:tgtEl>
                                          <p:spTgt spid="148"/>
                                        </p:tgtEl>
                                        <p:attrNameLst>
                                          <p:attrName>style.visibility</p:attrName>
                                        </p:attrNameLst>
                                      </p:cBhvr>
                                      <p:to>
                                        <p:strVal val="visible"/>
                                      </p:to>
                                    </p:set>
                                    <p:animEffect transition="in" filter="wipe(up)">
                                      <p:cBhvr>
                                        <p:cTn id="52" dur="1000"/>
                                        <p:tgtEl>
                                          <p:spTgt spid="148"/>
                                        </p:tgtEl>
                                      </p:cBhvr>
                                    </p:animEffect>
                                  </p:childTnLst>
                                </p:cTn>
                              </p:par>
                            </p:childTnLst>
                          </p:cTn>
                        </p:par>
                        <p:par>
                          <p:cTn id="53" fill="hold">
                            <p:stCondLst>
                              <p:cond delay="5500"/>
                            </p:stCondLst>
                            <p:childTnLst>
                              <p:par>
                                <p:cTn id="54" presetID="22" presetClass="entr" presetSubtype="1" fill="hold" grpId="0" nodeType="afterEffect">
                                  <p:stCondLst>
                                    <p:cond delay="0"/>
                                  </p:stCondLst>
                                  <p:childTnLst>
                                    <p:set>
                                      <p:cBhvr>
                                        <p:cTn id="55" dur="1" fill="hold">
                                          <p:stCondLst>
                                            <p:cond delay="0"/>
                                          </p:stCondLst>
                                        </p:cTn>
                                        <p:tgtEl>
                                          <p:spTgt spid="145"/>
                                        </p:tgtEl>
                                        <p:attrNameLst>
                                          <p:attrName>style.visibility</p:attrName>
                                        </p:attrNameLst>
                                      </p:cBhvr>
                                      <p:to>
                                        <p:strVal val="visible"/>
                                      </p:to>
                                    </p:set>
                                    <p:animEffect transition="in" filter="wipe(up)">
                                      <p:cBhvr>
                                        <p:cTn id="56" dur="500"/>
                                        <p:tgtEl>
                                          <p:spTgt spid="145"/>
                                        </p:tgtEl>
                                      </p:cBhvr>
                                    </p:animEffect>
                                  </p:childTnLst>
                                </p:cTn>
                              </p:par>
                            </p:childTnLst>
                          </p:cTn>
                        </p:par>
                        <p:par>
                          <p:cTn id="57" fill="hold">
                            <p:stCondLst>
                              <p:cond delay="6000"/>
                            </p:stCondLst>
                            <p:childTnLst>
                              <p:par>
                                <p:cTn id="58" presetID="22" presetClass="entr" presetSubtype="1" fill="hold" grpId="0" nodeType="afterEffect">
                                  <p:stCondLst>
                                    <p:cond delay="0"/>
                                  </p:stCondLst>
                                  <p:childTnLst>
                                    <p:set>
                                      <p:cBhvr>
                                        <p:cTn id="59" dur="1" fill="hold">
                                          <p:stCondLst>
                                            <p:cond delay="0"/>
                                          </p:stCondLst>
                                        </p:cTn>
                                        <p:tgtEl>
                                          <p:spTgt spid="149"/>
                                        </p:tgtEl>
                                        <p:attrNameLst>
                                          <p:attrName>style.visibility</p:attrName>
                                        </p:attrNameLst>
                                      </p:cBhvr>
                                      <p:to>
                                        <p:strVal val="visible"/>
                                      </p:to>
                                    </p:set>
                                    <p:animEffect transition="in" filter="wipe(up)">
                                      <p:cBhvr>
                                        <p:cTn id="60" dur="500"/>
                                        <p:tgtEl>
                                          <p:spTgt spid="149"/>
                                        </p:tgtEl>
                                      </p:cBhvr>
                                    </p:animEffect>
                                  </p:childTnLst>
                                </p:cTn>
                              </p:par>
                              <p:par>
                                <p:cTn id="61" presetID="10" presetClass="entr" presetSubtype="0" fill="hold" nodeType="withEffect">
                                  <p:stCondLst>
                                    <p:cond delay="0"/>
                                  </p:stCondLst>
                                  <p:childTnLst>
                                    <p:set>
                                      <p:cBhvr>
                                        <p:cTn id="62" dur="1" fill="hold">
                                          <p:stCondLst>
                                            <p:cond delay="0"/>
                                          </p:stCondLst>
                                        </p:cTn>
                                        <p:tgtEl>
                                          <p:spTgt spid="153"/>
                                        </p:tgtEl>
                                        <p:attrNameLst>
                                          <p:attrName>style.visibility</p:attrName>
                                        </p:attrNameLst>
                                      </p:cBhvr>
                                      <p:to>
                                        <p:strVal val="visible"/>
                                      </p:to>
                                    </p:set>
                                    <p:animEffect transition="in" filter="fade">
                                      <p:cBhvr>
                                        <p:cTn id="63" dur="500"/>
                                        <p:tgtEl>
                                          <p:spTgt spid="153"/>
                                        </p:tgtEl>
                                      </p:cBhvr>
                                    </p:animEffect>
                                  </p:childTnLst>
                                </p:cTn>
                              </p:par>
                            </p:childTnLst>
                          </p:cTn>
                        </p:par>
                        <p:par>
                          <p:cTn id="64" fill="hold">
                            <p:stCondLst>
                              <p:cond delay="6500"/>
                            </p:stCondLst>
                            <p:childTnLst>
                              <p:par>
                                <p:cTn id="65" presetID="22" presetClass="entr" presetSubtype="4" fill="hold" grpId="0" nodeType="afterEffect">
                                  <p:stCondLst>
                                    <p:cond delay="0"/>
                                  </p:stCondLst>
                                  <p:childTnLst>
                                    <p:set>
                                      <p:cBhvr>
                                        <p:cTn id="66" dur="1" fill="hold">
                                          <p:stCondLst>
                                            <p:cond delay="0"/>
                                          </p:stCondLst>
                                        </p:cTn>
                                        <p:tgtEl>
                                          <p:spTgt spid="146"/>
                                        </p:tgtEl>
                                        <p:attrNameLst>
                                          <p:attrName>style.visibility</p:attrName>
                                        </p:attrNameLst>
                                      </p:cBhvr>
                                      <p:to>
                                        <p:strVal val="visible"/>
                                      </p:to>
                                    </p:set>
                                    <p:animEffect transition="in" filter="wipe(down)">
                                      <p:cBhvr>
                                        <p:cTn id="67" dur="500"/>
                                        <p:tgtEl>
                                          <p:spTgt spid="146"/>
                                        </p:tgtEl>
                                      </p:cBhvr>
                                    </p:animEffect>
                                  </p:childTnLst>
                                </p:cTn>
                              </p:par>
                            </p:childTnLst>
                          </p:cTn>
                        </p:par>
                        <p:par>
                          <p:cTn id="68" fill="hold">
                            <p:stCondLst>
                              <p:cond delay="7000"/>
                            </p:stCondLst>
                            <p:childTnLst>
                              <p:par>
                                <p:cTn id="69" presetID="22" presetClass="entr" presetSubtype="4" fill="hold" grpId="0" nodeType="afterEffect">
                                  <p:stCondLst>
                                    <p:cond delay="0"/>
                                  </p:stCondLst>
                                  <p:childTnLst>
                                    <p:set>
                                      <p:cBhvr>
                                        <p:cTn id="70" dur="1" fill="hold">
                                          <p:stCondLst>
                                            <p:cond delay="0"/>
                                          </p:stCondLst>
                                        </p:cTn>
                                        <p:tgtEl>
                                          <p:spTgt spid="144"/>
                                        </p:tgtEl>
                                        <p:attrNameLst>
                                          <p:attrName>style.visibility</p:attrName>
                                        </p:attrNameLst>
                                      </p:cBhvr>
                                      <p:to>
                                        <p:strVal val="visible"/>
                                      </p:to>
                                    </p:set>
                                    <p:animEffect transition="in" filter="wipe(down)">
                                      <p:cBhvr>
                                        <p:cTn id="71" dur="500"/>
                                        <p:tgtEl>
                                          <p:spTgt spid="144"/>
                                        </p:tgtEl>
                                      </p:cBhvr>
                                    </p:animEffect>
                                  </p:childTnLst>
                                </p:cTn>
                              </p:par>
                            </p:childTnLst>
                          </p:cTn>
                        </p:par>
                        <p:par>
                          <p:cTn id="72" fill="hold">
                            <p:stCondLst>
                              <p:cond delay="7500"/>
                            </p:stCondLst>
                            <p:childTnLst>
                              <p:par>
                                <p:cTn id="73" presetID="53" presetClass="entr" presetSubtype="16" fill="hold" grpId="0" nodeType="afterEffect">
                                  <p:stCondLst>
                                    <p:cond delay="0"/>
                                  </p:stCondLst>
                                  <p:childTnLst>
                                    <p:set>
                                      <p:cBhvr>
                                        <p:cTn id="74" dur="1" fill="hold">
                                          <p:stCondLst>
                                            <p:cond delay="0"/>
                                          </p:stCondLst>
                                        </p:cTn>
                                        <p:tgtEl>
                                          <p:spTgt spid="151"/>
                                        </p:tgtEl>
                                        <p:attrNameLst>
                                          <p:attrName>style.visibility</p:attrName>
                                        </p:attrNameLst>
                                      </p:cBhvr>
                                      <p:to>
                                        <p:strVal val="visible"/>
                                      </p:to>
                                    </p:set>
                                    <p:anim calcmode="lin" valueType="num">
                                      <p:cBhvr>
                                        <p:cTn id="75" dur="500" fill="hold"/>
                                        <p:tgtEl>
                                          <p:spTgt spid="151"/>
                                        </p:tgtEl>
                                        <p:attrNameLst>
                                          <p:attrName>ppt_w</p:attrName>
                                        </p:attrNameLst>
                                      </p:cBhvr>
                                      <p:tavLst>
                                        <p:tav tm="0">
                                          <p:val>
                                            <p:fltVal val="0"/>
                                          </p:val>
                                        </p:tav>
                                        <p:tav tm="100000">
                                          <p:val>
                                            <p:strVal val="#ppt_w"/>
                                          </p:val>
                                        </p:tav>
                                      </p:tavLst>
                                    </p:anim>
                                    <p:anim calcmode="lin" valueType="num">
                                      <p:cBhvr>
                                        <p:cTn id="76" dur="500" fill="hold"/>
                                        <p:tgtEl>
                                          <p:spTgt spid="151"/>
                                        </p:tgtEl>
                                        <p:attrNameLst>
                                          <p:attrName>ppt_h</p:attrName>
                                        </p:attrNameLst>
                                      </p:cBhvr>
                                      <p:tavLst>
                                        <p:tav tm="0">
                                          <p:val>
                                            <p:fltVal val="0"/>
                                          </p:val>
                                        </p:tav>
                                        <p:tav tm="100000">
                                          <p:val>
                                            <p:strVal val="#ppt_h"/>
                                          </p:val>
                                        </p:tav>
                                      </p:tavLst>
                                    </p:anim>
                                    <p:animEffect transition="in" filter="fade">
                                      <p:cBhvr>
                                        <p:cTn id="77" dur="500"/>
                                        <p:tgtEl>
                                          <p:spTgt spid="151"/>
                                        </p:tgtEl>
                                      </p:cBhvr>
                                    </p:animEffect>
                                  </p:childTnLst>
                                </p:cTn>
                              </p:par>
                            </p:childTnLst>
                          </p:cTn>
                        </p:par>
                        <p:par>
                          <p:cTn id="78" fill="hold">
                            <p:stCondLst>
                              <p:cond delay="8000"/>
                            </p:stCondLst>
                            <p:childTnLst>
                              <p:par>
                                <p:cTn id="79" presetID="22" presetClass="entr" presetSubtype="1" fill="hold" grpId="0" nodeType="afterEffect">
                                  <p:stCondLst>
                                    <p:cond delay="0"/>
                                  </p:stCondLst>
                                  <p:childTnLst>
                                    <p:set>
                                      <p:cBhvr>
                                        <p:cTn id="80" dur="1" fill="hold">
                                          <p:stCondLst>
                                            <p:cond delay="0"/>
                                          </p:stCondLst>
                                        </p:cTn>
                                        <p:tgtEl>
                                          <p:spTgt spid="150"/>
                                        </p:tgtEl>
                                        <p:attrNameLst>
                                          <p:attrName>style.visibility</p:attrName>
                                        </p:attrNameLst>
                                      </p:cBhvr>
                                      <p:to>
                                        <p:strVal val="visible"/>
                                      </p:to>
                                    </p:set>
                                    <p:animEffect transition="in" filter="wipe(up)">
                                      <p:cBhvr>
                                        <p:cTn id="81" dur="500"/>
                                        <p:tgtEl>
                                          <p:spTgt spid="150"/>
                                        </p:tgtEl>
                                      </p:cBhvr>
                                    </p:animEffect>
                                  </p:childTnLst>
                                </p:cTn>
                              </p:par>
                            </p:childTnLst>
                          </p:cTn>
                        </p:par>
                        <p:par>
                          <p:cTn id="82" fill="hold">
                            <p:stCondLst>
                              <p:cond delay="8500"/>
                            </p:stCondLst>
                            <p:childTnLst>
                              <p:par>
                                <p:cTn id="83" presetID="53" presetClass="entr" presetSubtype="16" fill="hold" nodeType="afterEffect">
                                  <p:stCondLst>
                                    <p:cond delay="0"/>
                                  </p:stCondLst>
                                  <p:childTnLst>
                                    <p:set>
                                      <p:cBhvr>
                                        <p:cTn id="84" dur="1" fill="hold">
                                          <p:stCondLst>
                                            <p:cond delay="0"/>
                                          </p:stCondLst>
                                        </p:cTn>
                                        <p:tgtEl>
                                          <p:spTgt spid="196"/>
                                        </p:tgtEl>
                                        <p:attrNameLst>
                                          <p:attrName>style.visibility</p:attrName>
                                        </p:attrNameLst>
                                      </p:cBhvr>
                                      <p:to>
                                        <p:strVal val="visible"/>
                                      </p:to>
                                    </p:set>
                                    <p:anim calcmode="lin" valueType="num">
                                      <p:cBhvr>
                                        <p:cTn id="85" dur="500" fill="hold"/>
                                        <p:tgtEl>
                                          <p:spTgt spid="196"/>
                                        </p:tgtEl>
                                        <p:attrNameLst>
                                          <p:attrName>ppt_w</p:attrName>
                                        </p:attrNameLst>
                                      </p:cBhvr>
                                      <p:tavLst>
                                        <p:tav tm="0">
                                          <p:val>
                                            <p:fltVal val="0"/>
                                          </p:val>
                                        </p:tav>
                                        <p:tav tm="100000">
                                          <p:val>
                                            <p:strVal val="#ppt_w"/>
                                          </p:val>
                                        </p:tav>
                                      </p:tavLst>
                                    </p:anim>
                                    <p:anim calcmode="lin" valueType="num">
                                      <p:cBhvr>
                                        <p:cTn id="86" dur="500" fill="hold"/>
                                        <p:tgtEl>
                                          <p:spTgt spid="196"/>
                                        </p:tgtEl>
                                        <p:attrNameLst>
                                          <p:attrName>ppt_h</p:attrName>
                                        </p:attrNameLst>
                                      </p:cBhvr>
                                      <p:tavLst>
                                        <p:tav tm="0">
                                          <p:val>
                                            <p:fltVal val="0"/>
                                          </p:val>
                                        </p:tav>
                                        <p:tav tm="100000">
                                          <p:val>
                                            <p:strVal val="#ppt_h"/>
                                          </p:val>
                                        </p:tav>
                                      </p:tavLst>
                                    </p:anim>
                                    <p:animEffect transition="in" filter="fade">
                                      <p:cBhvr>
                                        <p:cTn id="87" dur="500"/>
                                        <p:tgtEl>
                                          <p:spTgt spid="196"/>
                                        </p:tgtEl>
                                      </p:cBhvr>
                                    </p:animEffect>
                                  </p:childTnLst>
                                </p:cTn>
                              </p:par>
                            </p:childTnLst>
                          </p:cTn>
                        </p:par>
                        <p:par>
                          <p:cTn id="88" fill="hold">
                            <p:stCondLst>
                              <p:cond delay="9000"/>
                            </p:stCondLst>
                            <p:childTnLst>
                              <p:par>
                                <p:cTn id="89" presetID="22" presetClass="entr" presetSubtype="1" fill="hold" grpId="0" nodeType="afterEffect">
                                  <p:stCondLst>
                                    <p:cond delay="0"/>
                                  </p:stCondLst>
                                  <p:childTnLst>
                                    <p:set>
                                      <p:cBhvr>
                                        <p:cTn id="90" dur="1" fill="hold">
                                          <p:stCondLst>
                                            <p:cond delay="0"/>
                                          </p:stCondLst>
                                        </p:cTn>
                                        <p:tgtEl>
                                          <p:spTgt spid="164"/>
                                        </p:tgtEl>
                                        <p:attrNameLst>
                                          <p:attrName>style.visibility</p:attrName>
                                        </p:attrNameLst>
                                      </p:cBhvr>
                                      <p:to>
                                        <p:strVal val="visible"/>
                                      </p:to>
                                    </p:set>
                                    <p:animEffect transition="in" filter="wipe(up)">
                                      <p:cBhvr>
                                        <p:cTn id="91" dur="1000"/>
                                        <p:tgtEl>
                                          <p:spTgt spid="164"/>
                                        </p:tgtEl>
                                      </p:cBhvr>
                                    </p:animEffect>
                                  </p:childTnLst>
                                </p:cTn>
                              </p:par>
                              <p:par>
                                <p:cTn id="92" presetID="22" presetClass="entr" presetSubtype="1" fill="hold" grpId="0" nodeType="withEffect">
                                  <p:stCondLst>
                                    <p:cond delay="0"/>
                                  </p:stCondLst>
                                  <p:childTnLst>
                                    <p:set>
                                      <p:cBhvr>
                                        <p:cTn id="93" dur="1" fill="hold">
                                          <p:stCondLst>
                                            <p:cond delay="0"/>
                                          </p:stCondLst>
                                        </p:cTn>
                                        <p:tgtEl>
                                          <p:spTgt spid="165"/>
                                        </p:tgtEl>
                                        <p:attrNameLst>
                                          <p:attrName>style.visibility</p:attrName>
                                        </p:attrNameLst>
                                      </p:cBhvr>
                                      <p:to>
                                        <p:strVal val="visible"/>
                                      </p:to>
                                    </p:set>
                                    <p:animEffect transition="in" filter="wipe(up)">
                                      <p:cBhvr>
                                        <p:cTn id="94" dur="1000"/>
                                        <p:tgtEl>
                                          <p:spTgt spid="165"/>
                                        </p:tgtEl>
                                      </p:cBhvr>
                                    </p:animEffect>
                                  </p:childTnLst>
                                </p:cTn>
                              </p:par>
                            </p:childTnLst>
                          </p:cTn>
                        </p:par>
                        <p:par>
                          <p:cTn id="95" fill="hold">
                            <p:stCondLst>
                              <p:cond delay="10000"/>
                            </p:stCondLst>
                            <p:childTnLst>
                              <p:par>
                                <p:cTn id="96" presetID="22" presetClass="entr" presetSubtype="1" fill="hold" grpId="0" nodeType="afterEffect">
                                  <p:stCondLst>
                                    <p:cond delay="0"/>
                                  </p:stCondLst>
                                  <p:childTnLst>
                                    <p:set>
                                      <p:cBhvr>
                                        <p:cTn id="97" dur="1" fill="hold">
                                          <p:stCondLst>
                                            <p:cond delay="0"/>
                                          </p:stCondLst>
                                        </p:cTn>
                                        <p:tgtEl>
                                          <p:spTgt spid="162"/>
                                        </p:tgtEl>
                                        <p:attrNameLst>
                                          <p:attrName>style.visibility</p:attrName>
                                        </p:attrNameLst>
                                      </p:cBhvr>
                                      <p:to>
                                        <p:strVal val="visible"/>
                                      </p:to>
                                    </p:set>
                                    <p:animEffect transition="in" filter="wipe(up)">
                                      <p:cBhvr>
                                        <p:cTn id="98" dur="500"/>
                                        <p:tgtEl>
                                          <p:spTgt spid="162"/>
                                        </p:tgtEl>
                                      </p:cBhvr>
                                    </p:animEffect>
                                  </p:childTnLst>
                                </p:cTn>
                              </p:par>
                            </p:childTnLst>
                          </p:cTn>
                        </p:par>
                        <p:par>
                          <p:cTn id="99" fill="hold">
                            <p:stCondLst>
                              <p:cond delay="10500"/>
                            </p:stCondLst>
                            <p:childTnLst>
                              <p:par>
                                <p:cTn id="100" presetID="22" presetClass="entr" presetSubtype="1" fill="hold" grpId="0" nodeType="afterEffect">
                                  <p:stCondLst>
                                    <p:cond delay="0"/>
                                  </p:stCondLst>
                                  <p:childTnLst>
                                    <p:set>
                                      <p:cBhvr>
                                        <p:cTn id="101" dur="1" fill="hold">
                                          <p:stCondLst>
                                            <p:cond delay="0"/>
                                          </p:stCondLst>
                                        </p:cTn>
                                        <p:tgtEl>
                                          <p:spTgt spid="166"/>
                                        </p:tgtEl>
                                        <p:attrNameLst>
                                          <p:attrName>style.visibility</p:attrName>
                                        </p:attrNameLst>
                                      </p:cBhvr>
                                      <p:to>
                                        <p:strVal val="visible"/>
                                      </p:to>
                                    </p:set>
                                    <p:animEffect transition="in" filter="wipe(up)">
                                      <p:cBhvr>
                                        <p:cTn id="102" dur="500"/>
                                        <p:tgtEl>
                                          <p:spTgt spid="166"/>
                                        </p:tgtEl>
                                      </p:cBhvr>
                                    </p:animEffect>
                                  </p:childTnLst>
                                </p:cTn>
                              </p:par>
                              <p:par>
                                <p:cTn id="103" presetID="10" presetClass="entr" presetSubtype="0" fill="hold" nodeType="withEffect">
                                  <p:stCondLst>
                                    <p:cond delay="0"/>
                                  </p:stCondLst>
                                  <p:childTnLst>
                                    <p:set>
                                      <p:cBhvr>
                                        <p:cTn id="104" dur="1" fill="hold">
                                          <p:stCondLst>
                                            <p:cond delay="0"/>
                                          </p:stCondLst>
                                        </p:cTn>
                                        <p:tgtEl>
                                          <p:spTgt spid="170"/>
                                        </p:tgtEl>
                                        <p:attrNameLst>
                                          <p:attrName>style.visibility</p:attrName>
                                        </p:attrNameLst>
                                      </p:cBhvr>
                                      <p:to>
                                        <p:strVal val="visible"/>
                                      </p:to>
                                    </p:set>
                                    <p:animEffect transition="in" filter="fade">
                                      <p:cBhvr>
                                        <p:cTn id="105" dur="500"/>
                                        <p:tgtEl>
                                          <p:spTgt spid="170"/>
                                        </p:tgtEl>
                                      </p:cBhvr>
                                    </p:animEffect>
                                  </p:childTnLst>
                                </p:cTn>
                              </p:par>
                            </p:childTnLst>
                          </p:cTn>
                        </p:par>
                        <p:par>
                          <p:cTn id="106" fill="hold">
                            <p:stCondLst>
                              <p:cond delay="11000"/>
                            </p:stCondLst>
                            <p:childTnLst>
                              <p:par>
                                <p:cTn id="107" presetID="22" presetClass="entr" presetSubtype="4" fill="hold" grpId="0" nodeType="afterEffect">
                                  <p:stCondLst>
                                    <p:cond delay="0"/>
                                  </p:stCondLst>
                                  <p:childTnLst>
                                    <p:set>
                                      <p:cBhvr>
                                        <p:cTn id="108" dur="1" fill="hold">
                                          <p:stCondLst>
                                            <p:cond delay="0"/>
                                          </p:stCondLst>
                                        </p:cTn>
                                        <p:tgtEl>
                                          <p:spTgt spid="163"/>
                                        </p:tgtEl>
                                        <p:attrNameLst>
                                          <p:attrName>style.visibility</p:attrName>
                                        </p:attrNameLst>
                                      </p:cBhvr>
                                      <p:to>
                                        <p:strVal val="visible"/>
                                      </p:to>
                                    </p:set>
                                    <p:animEffect transition="in" filter="wipe(down)">
                                      <p:cBhvr>
                                        <p:cTn id="109" dur="500"/>
                                        <p:tgtEl>
                                          <p:spTgt spid="163"/>
                                        </p:tgtEl>
                                      </p:cBhvr>
                                    </p:animEffect>
                                  </p:childTnLst>
                                </p:cTn>
                              </p:par>
                            </p:childTnLst>
                          </p:cTn>
                        </p:par>
                        <p:par>
                          <p:cTn id="110" fill="hold">
                            <p:stCondLst>
                              <p:cond delay="11500"/>
                            </p:stCondLst>
                            <p:childTnLst>
                              <p:par>
                                <p:cTn id="111" presetID="22" presetClass="entr" presetSubtype="4" fill="hold" grpId="0" nodeType="afterEffect">
                                  <p:stCondLst>
                                    <p:cond delay="0"/>
                                  </p:stCondLst>
                                  <p:childTnLst>
                                    <p:set>
                                      <p:cBhvr>
                                        <p:cTn id="112" dur="1" fill="hold">
                                          <p:stCondLst>
                                            <p:cond delay="0"/>
                                          </p:stCondLst>
                                        </p:cTn>
                                        <p:tgtEl>
                                          <p:spTgt spid="161"/>
                                        </p:tgtEl>
                                        <p:attrNameLst>
                                          <p:attrName>style.visibility</p:attrName>
                                        </p:attrNameLst>
                                      </p:cBhvr>
                                      <p:to>
                                        <p:strVal val="visible"/>
                                      </p:to>
                                    </p:set>
                                    <p:animEffect transition="in" filter="wipe(down)">
                                      <p:cBhvr>
                                        <p:cTn id="113" dur="500"/>
                                        <p:tgtEl>
                                          <p:spTgt spid="161"/>
                                        </p:tgtEl>
                                      </p:cBhvr>
                                    </p:animEffect>
                                  </p:childTnLst>
                                </p:cTn>
                              </p:par>
                            </p:childTnLst>
                          </p:cTn>
                        </p:par>
                        <p:par>
                          <p:cTn id="114" fill="hold">
                            <p:stCondLst>
                              <p:cond delay="12000"/>
                            </p:stCondLst>
                            <p:childTnLst>
                              <p:par>
                                <p:cTn id="115" presetID="53" presetClass="entr" presetSubtype="16" fill="hold" grpId="0" nodeType="afterEffect">
                                  <p:stCondLst>
                                    <p:cond delay="0"/>
                                  </p:stCondLst>
                                  <p:childTnLst>
                                    <p:set>
                                      <p:cBhvr>
                                        <p:cTn id="116" dur="1" fill="hold">
                                          <p:stCondLst>
                                            <p:cond delay="0"/>
                                          </p:stCondLst>
                                        </p:cTn>
                                        <p:tgtEl>
                                          <p:spTgt spid="168"/>
                                        </p:tgtEl>
                                        <p:attrNameLst>
                                          <p:attrName>style.visibility</p:attrName>
                                        </p:attrNameLst>
                                      </p:cBhvr>
                                      <p:to>
                                        <p:strVal val="visible"/>
                                      </p:to>
                                    </p:set>
                                    <p:anim calcmode="lin" valueType="num">
                                      <p:cBhvr>
                                        <p:cTn id="117" dur="500" fill="hold"/>
                                        <p:tgtEl>
                                          <p:spTgt spid="168"/>
                                        </p:tgtEl>
                                        <p:attrNameLst>
                                          <p:attrName>ppt_w</p:attrName>
                                        </p:attrNameLst>
                                      </p:cBhvr>
                                      <p:tavLst>
                                        <p:tav tm="0">
                                          <p:val>
                                            <p:fltVal val="0"/>
                                          </p:val>
                                        </p:tav>
                                        <p:tav tm="100000">
                                          <p:val>
                                            <p:strVal val="#ppt_w"/>
                                          </p:val>
                                        </p:tav>
                                      </p:tavLst>
                                    </p:anim>
                                    <p:anim calcmode="lin" valueType="num">
                                      <p:cBhvr>
                                        <p:cTn id="118" dur="500" fill="hold"/>
                                        <p:tgtEl>
                                          <p:spTgt spid="168"/>
                                        </p:tgtEl>
                                        <p:attrNameLst>
                                          <p:attrName>ppt_h</p:attrName>
                                        </p:attrNameLst>
                                      </p:cBhvr>
                                      <p:tavLst>
                                        <p:tav tm="0">
                                          <p:val>
                                            <p:fltVal val="0"/>
                                          </p:val>
                                        </p:tav>
                                        <p:tav tm="100000">
                                          <p:val>
                                            <p:strVal val="#ppt_h"/>
                                          </p:val>
                                        </p:tav>
                                      </p:tavLst>
                                    </p:anim>
                                    <p:animEffect transition="in" filter="fade">
                                      <p:cBhvr>
                                        <p:cTn id="119" dur="500"/>
                                        <p:tgtEl>
                                          <p:spTgt spid="168"/>
                                        </p:tgtEl>
                                      </p:cBhvr>
                                    </p:animEffect>
                                  </p:childTnLst>
                                </p:cTn>
                              </p:par>
                            </p:childTnLst>
                          </p:cTn>
                        </p:par>
                        <p:par>
                          <p:cTn id="120" fill="hold">
                            <p:stCondLst>
                              <p:cond delay="12500"/>
                            </p:stCondLst>
                            <p:childTnLst>
                              <p:par>
                                <p:cTn id="121" presetID="22" presetClass="entr" presetSubtype="1" fill="hold" grpId="0" nodeType="afterEffect">
                                  <p:stCondLst>
                                    <p:cond delay="0"/>
                                  </p:stCondLst>
                                  <p:childTnLst>
                                    <p:set>
                                      <p:cBhvr>
                                        <p:cTn id="122" dur="1" fill="hold">
                                          <p:stCondLst>
                                            <p:cond delay="0"/>
                                          </p:stCondLst>
                                        </p:cTn>
                                        <p:tgtEl>
                                          <p:spTgt spid="167"/>
                                        </p:tgtEl>
                                        <p:attrNameLst>
                                          <p:attrName>style.visibility</p:attrName>
                                        </p:attrNameLst>
                                      </p:cBhvr>
                                      <p:to>
                                        <p:strVal val="visible"/>
                                      </p:to>
                                    </p:set>
                                    <p:animEffect transition="in" filter="wipe(up)">
                                      <p:cBhvr>
                                        <p:cTn id="123" dur="500"/>
                                        <p:tgtEl>
                                          <p:spTgt spid="167"/>
                                        </p:tgtEl>
                                      </p:cBhvr>
                                    </p:animEffect>
                                  </p:childTnLst>
                                </p:cTn>
                              </p:par>
                            </p:childTnLst>
                          </p:cTn>
                        </p:par>
                        <p:par>
                          <p:cTn id="124" fill="hold">
                            <p:stCondLst>
                              <p:cond delay="13000"/>
                            </p:stCondLst>
                            <p:childTnLst>
                              <p:par>
                                <p:cTn id="125" presetID="53" presetClass="entr" presetSubtype="16" fill="hold" nodeType="afterEffect">
                                  <p:stCondLst>
                                    <p:cond delay="0"/>
                                  </p:stCondLst>
                                  <p:childTnLst>
                                    <p:set>
                                      <p:cBhvr>
                                        <p:cTn id="126" dur="1" fill="hold">
                                          <p:stCondLst>
                                            <p:cond delay="0"/>
                                          </p:stCondLst>
                                        </p:cTn>
                                        <p:tgtEl>
                                          <p:spTgt spid="197"/>
                                        </p:tgtEl>
                                        <p:attrNameLst>
                                          <p:attrName>style.visibility</p:attrName>
                                        </p:attrNameLst>
                                      </p:cBhvr>
                                      <p:to>
                                        <p:strVal val="visible"/>
                                      </p:to>
                                    </p:set>
                                    <p:anim calcmode="lin" valueType="num">
                                      <p:cBhvr>
                                        <p:cTn id="127" dur="500" fill="hold"/>
                                        <p:tgtEl>
                                          <p:spTgt spid="197"/>
                                        </p:tgtEl>
                                        <p:attrNameLst>
                                          <p:attrName>ppt_w</p:attrName>
                                        </p:attrNameLst>
                                      </p:cBhvr>
                                      <p:tavLst>
                                        <p:tav tm="0">
                                          <p:val>
                                            <p:fltVal val="0"/>
                                          </p:val>
                                        </p:tav>
                                        <p:tav tm="100000">
                                          <p:val>
                                            <p:strVal val="#ppt_w"/>
                                          </p:val>
                                        </p:tav>
                                      </p:tavLst>
                                    </p:anim>
                                    <p:anim calcmode="lin" valueType="num">
                                      <p:cBhvr>
                                        <p:cTn id="128" dur="500" fill="hold"/>
                                        <p:tgtEl>
                                          <p:spTgt spid="197"/>
                                        </p:tgtEl>
                                        <p:attrNameLst>
                                          <p:attrName>ppt_h</p:attrName>
                                        </p:attrNameLst>
                                      </p:cBhvr>
                                      <p:tavLst>
                                        <p:tav tm="0">
                                          <p:val>
                                            <p:fltVal val="0"/>
                                          </p:val>
                                        </p:tav>
                                        <p:tav tm="100000">
                                          <p:val>
                                            <p:strVal val="#ppt_h"/>
                                          </p:val>
                                        </p:tav>
                                      </p:tavLst>
                                    </p:anim>
                                    <p:animEffect transition="in" filter="fade">
                                      <p:cBhvr>
                                        <p:cTn id="129" dur="500"/>
                                        <p:tgtEl>
                                          <p:spTgt spid="197"/>
                                        </p:tgtEl>
                                      </p:cBhvr>
                                    </p:animEffect>
                                  </p:childTnLst>
                                </p:cTn>
                              </p:par>
                            </p:childTnLst>
                          </p:cTn>
                        </p:par>
                        <p:par>
                          <p:cTn id="130" fill="hold">
                            <p:stCondLst>
                              <p:cond delay="13500"/>
                            </p:stCondLst>
                            <p:childTnLst>
                              <p:par>
                                <p:cTn id="131" presetID="22" presetClass="entr" presetSubtype="1" fill="hold" grpId="0" nodeType="afterEffect">
                                  <p:stCondLst>
                                    <p:cond delay="0"/>
                                  </p:stCondLst>
                                  <p:childTnLst>
                                    <p:set>
                                      <p:cBhvr>
                                        <p:cTn id="132" dur="1" fill="hold">
                                          <p:stCondLst>
                                            <p:cond delay="0"/>
                                          </p:stCondLst>
                                        </p:cTn>
                                        <p:tgtEl>
                                          <p:spTgt spid="181"/>
                                        </p:tgtEl>
                                        <p:attrNameLst>
                                          <p:attrName>style.visibility</p:attrName>
                                        </p:attrNameLst>
                                      </p:cBhvr>
                                      <p:to>
                                        <p:strVal val="visible"/>
                                      </p:to>
                                    </p:set>
                                    <p:animEffect transition="in" filter="wipe(up)">
                                      <p:cBhvr>
                                        <p:cTn id="133" dur="1000"/>
                                        <p:tgtEl>
                                          <p:spTgt spid="181"/>
                                        </p:tgtEl>
                                      </p:cBhvr>
                                    </p:animEffect>
                                  </p:childTnLst>
                                </p:cTn>
                              </p:par>
                              <p:par>
                                <p:cTn id="134" presetID="22" presetClass="entr" presetSubtype="1" fill="hold" grpId="0" nodeType="withEffect">
                                  <p:stCondLst>
                                    <p:cond delay="0"/>
                                  </p:stCondLst>
                                  <p:childTnLst>
                                    <p:set>
                                      <p:cBhvr>
                                        <p:cTn id="135" dur="1" fill="hold">
                                          <p:stCondLst>
                                            <p:cond delay="0"/>
                                          </p:stCondLst>
                                        </p:cTn>
                                        <p:tgtEl>
                                          <p:spTgt spid="182"/>
                                        </p:tgtEl>
                                        <p:attrNameLst>
                                          <p:attrName>style.visibility</p:attrName>
                                        </p:attrNameLst>
                                      </p:cBhvr>
                                      <p:to>
                                        <p:strVal val="visible"/>
                                      </p:to>
                                    </p:set>
                                    <p:animEffect transition="in" filter="wipe(up)">
                                      <p:cBhvr>
                                        <p:cTn id="136" dur="1000"/>
                                        <p:tgtEl>
                                          <p:spTgt spid="182"/>
                                        </p:tgtEl>
                                      </p:cBhvr>
                                    </p:animEffect>
                                  </p:childTnLst>
                                </p:cTn>
                              </p:par>
                            </p:childTnLst>
                          </p:cTn>
                        </p:par>
                        <p:par>
                          <p:cTn id="137" fill="hold">
                            <p:stCondLst>
                              <p:cond delay="14500"/>
                            </p:stCondLst>
                            <p:childTnLst>
                              <p:par>
                                <p:cTn id="138" presetID="22" presetClass="entr" presetSubtype="1" fill="hold" grpId="0" nodeType="afterEffect">
                                  <p:stCondLst>
                                    <p:cond delay="0"/>
                                  </p:stCondLst>
                                  <p:childTnLst>
                                    <p:set>
                                      <p:cBhvr>
                                        <p:cTn id="139" dur="1" fill="hold">
                                          <p:stCondLst>
                                            <p:cond delay="0"/>
                                          </p:stCondLst>
                                        </p:cTn>
                                        <p:tgtEl>
                                          <p:spTgt spid="179"/>
                                        </p:tgtEl>
                                        <p:attrNameLst>
                                          <p:attrName>style.visibility</p:attrName>
                                        </p:attrNameLst>
                                      </p:cBhvr>
                                      <p:to>
                                        <p:strVal val="visible"/>
                                      </p:to>
                                    </p:set>
                                    <p:animEffect transition="in" filter="wipe(up)">
                                      <p:cBhvr>
                                        <p:cTn id="140" dur="500"/>
                                        <p:tgtEl>
                                          <p:spTgt spid="179"/>
                                        </p:tgtEl>
                                      </p:cBhvr>
                                    </p:animEffect>
                                  </p:childTnLst>
                                </p:cTn>
                              </p:par>
                            </p:childTnLst>
                          </p:cTn>
                        </p:par>
                        <p:par>
                          <p:cTn id="141" fill="hold">
                            <p:stCondLst>
                              <p:cond delay="15000"/>
                            </p:stCondLst>
                            <p:childTnLst>
                              <p:par>
                                <p:cTn id="142" presetID="22" presetClass="entr" presetSubtype="1" fill="hold" grpId="0" nodeType="afterEffect">
                                  <p:stCondLst>
                                    <p:cond delay="0"/>
                                  </p:stCondLst>
                                  <p:childTnLst>
                                    <p:set>
                                      <p:cBhvr>
                                        <p:cTn id="143" dur="1" fill="hold">
                                          <p:stCondLst>
                                            <p:cond delay="0"/>
                                          </p:stCondLst>
                                        </p:cTn>
                                        <p:tgtEl>
                                          <p:spTgt spid="183"/>
                                        </p:tgtEl>
                                        <p:attrNameLst>
                                          <p:attrName>style.visibility</p:attrName>
                                        </p:attrNameLst>
                                      </p:cBhvr>
                                      <p:to>
                                        <p:strVal val="visible"/>
                                      </p:to>
                                    </p:set>
                                    <p:animEffect transition="in" filter="wipe(up)">
                                      <p:cBhvr>
                                        <p:cTn id="144" dur="500"/>
                                        <p:tgtEl>
                                          <p:spTgt spid="183"/>
                                        </p:tgtEl>
                                      </p:cBhvr>
                                    </p:animEffect>
                                  </p:childTnLst>
                                </p:cTn>
                              </p:par>
                              <p:par>
                                <p:cTn id="145" presetID="10" presetClass="entr" presetSubtype="0" fill="hold" nodeType="withEffect">
                                  <p:stCondLst>
                                    <p:cond delay="0"/>
                                  </p:stCondLst>
                                  <p:childTnLst>
                                    <p:set>
                                      <p:cBhvr>
                                        <p:cTn id="146" dur="1" fill="hold">
                                          <p:stCondLst>
                                            <p:cond delay="0"/>
                                          </p:stCondLst>
                                        </p:cTn>
                                        <p:tgtEl>
                                          <p:spTgt spid="187"/>
                                        </p:tgtEl>
                                        <p:attrNameLst>
                                          <p:attrName>style.visibility</p:attrName>
                                        </p:attrNameLst>
                                      </p:cBhvr>
                                      <p:to>
                                        <p:strVal val="visible"/>
                                      </p:to>
                                    </p:set>
                                    <p:animEffect transition="in" filter="fade">
                                      <p:cBhvr>
                                        <p:cTn id="147" dur="500"/>
                                        <p:tgtEl>
                                          <p:spTgt spid="187"/>
                                        </p:tgtEl>
                                      </p:cBhvr>
                                    </p:animEffect>
                                  </p:childTnLst>
                                </p:cTn>
                              </p:par>
                            </p:childTnLst>
                          </p:cTn>
                        </p:par>
                        <p:par>
                          <p:cTn id="148" fill="hold">
                            <p:stCondLst>
                              <p:cond delay="15500"/>
                            </p:stCondLst>
                            <p:childTnLst>
                              <p:par>
                                <p:cTn id="149" presetID="22" presetClass="entr" presetSubtype="4" fill="hold" grpId="0" nodeType="afterEffect">
                                  <p:stCondLst>
                                    <p:cond delay="0"/>
                                  </p:stCondLst>
                                  <p:childTnLst>
                                    <p:set>
                                      <p:cBhvr>
                                        <p:cTn id="150" dur="1" fill="hold">
                                          <p:stCondLst>
                                            <p:cond delay="0"/>
                                          </p:stCondLst>
                                        </p:cTn>
                                        <p:tgtEl>
                                          <p:spTgt spid="180"/>
                                        </p:tgtEl>
                                        <p:attrNameLst>
                                          <p:attrName>style.visibility</p:attrName>
                                        </p:attrNameLst>
                                      </p:cBhvr>
                                      <p:to>
                                        <p:strVal val="visible"/>
                                      </p:to>
                                    </p:set>
                                    <p:animEffect transition="in" filter="wipe(down)">
                                      <p:cBhvr>
                                        <p:cTn id="151" dur="500"/>
                                        <p:tgtEl>
                                          <p:spTgt spid="180"/>
                                        </p:tgtEl>
                                      </p:cBhvr>
                                    </p:animEffect>
                                  </p:childTnLst>
                                </p:cTn>
                              </p:par>
                            </p:childTnLst>
                          </p:cTn>
                        </p:par>
                        <p:par>
                          <p:cTn id="152" fill="hold">
                            <p:stCondLst>
                              <p:cond delay="16000"/>
                            </p:stCondLst>
                            <p:childTnLst>
                              <p:par>
                                <p:cTn id="153" presetID="22" presetClass="entr" presetSubtype="4" fill="hold" grpId="0" nodeType="afterEffect">
                                  <p:stCondLst>
                                    <p:cond delay="0"/>
                                  </p:stCondLst>
                                  <p:childTnLst>
                                    <p:set>
                                      <p:cBhvr>
                                        <p:cTn id="154" dur="1" fill="hold">
                                          <p:stCondLst>
                                            <p:cond delay="0"/>
                                          </p:stCondLst>
                                        </p:cTn>
                                        <p:tgtEl>
                                          <p:spTgt spid="178"/>
                                        </p:tgtEl>
                                        <p:attrNameLst>
                                          <p:attrName>style.visibility</p:attrName>
                                        </p:attrNameLst>
                                      </p:cBhvr>
                                      <p:to>
                                        <p:strVal val="visible"/>
                                      </p:to>
                                    </p:set>
                                    <p:animEffect transition="in" filter="wipe(down)">
                                      <p:cBhvr>
                                        <p:cTn id="155" dur="500"/>
                                        <p:tgtEl>
                                          <p:spTgt spid="178"/>
                                        </p:tgtEl>
                                      </p:cBhvr>
                                    </p:animEffect>
                                  </p:childTnLst>
                                </p:cTn>
                              </p:par>
                            </p:childTnLst>
                          </p:cTn>
                        </p:par>
                        <p:par>
                          <p:cTn id="156" fill="hold">
                            <p:stCondLst>
                              <p:cond delay="16500"/>
                            </p:stCondLst>
                            <p:childTnLst>
                              <p:par>
                                <p:cTn id="157" presetID="53" presetClass="entr" presetSubtype="16" fill="hold" grpId="0" nodeType="afterEffect">
                                  <p:stCondLst>
                                    <p:cond delay="0"/>
                                  </p:stCondLst>
                                  <p:childTnLst>
                                    <p:set>
                                      <p:cBhvr>
                                        <p:cTn id="158" dur="1" fill="hold">
                                          <p:stCondLst>
                                            <p:cond delay="0"/>
                                          </p:stCondLst>
                                        </p:cTn>
                                        <p:tgtEl>
                                          <p:spTgt spid="185"/>
                                        </p:tgtEl>
                                        <p:attrNameLst>
                                          <p:attrName>style.visibility</p:attrName>
                                        </p:attrNameLst>
                                      </p:cBhvr>
                                      <p:to>
                                        <p:strVal val="visible"/>
                                      </p:to>
                                    </p:set>
                                    <p:anim calcmode="lin" valueType="num">
                                      <p:cBhvr>
                                        <p:cTn id="159" dur="500" fill="hold"/>
                                        <p:tgtEl>
                                          <p:spTgt spid="185"/>
                                        </p:tgtEl>
                                        <p:attrNameLst>
                                          <p:attrName>ppt_w</p:attrName>
                                        </p:attrNameLst>
                                      </p:cBhvr>
                                      <p:tavLst>
                                        <p:tav tm="0">
                                          <p:val>
                                            <p:fltVal val="0"/>
                                          </p:val>
                                        </p:tav>
                                        <p:tav tm="100000">
                                          <p:val>
                                            <p:strVal val="#ppt_w"/>
                                          </p:val>
                                        </p:tav>
                                      </p:tavLst>
                                    </p:anim>
                                    <p:anim calcmode="lin" valueType="num">
                                      <p:cBhvr>
                                        <p:cTn id="160" dur="500" fill="hold"/>
                                        <p:tgtEl>
                                          <p:spTgt spid="185"/>
                                        </p:tgtEl>
                                        <p:attrNameLst>
                                          <p:attrName>ppt_h</p:attrName>
                                        </p:attrNameLst>
                                      </p:cBhvr>
                                      <p:tavLst>
                                        <p:tav tm="0">
                                          <p:val>
                                            <p:fltVal val="0"/>
                                          </p:val>
                                        </p:tav>
                                        <p:tav tm="100000">
                                          <p:val>
                                            <p:strVal val="#ppt_h"/>
                                          </p:val>
                                        </p:tav>
                                      </p:tavLst>
                                    </p:anim>
                                    <p:animEffect transition="in" filter="fade">
                                      <p:cBhvr>
                                        <p:cTn id="161" dur="500"/>
                                        <p:tgtEl>
                                          <p:spTgt spid="185"/>
                                        </p:tgtEl>
                                      </p:cBhvr>
                                    </p:animEffect>
                                  </p:childTnLst>
                                </p:cTn>
                              </p:par>
                            </p:childTnLst>
                          </p:cTn>
                        </p:par>
                        <p:par>
                          <p:cTn id="162" fill="hold">
                            <p:stCondLst>
                              <p:cond delay="17000"/>
                            </p:stCondLst>
                            <p:childTnLst>
                              <p:par>
                                <p:cTn id="163" presetID="22" presetClass="entr" presetSubtype="1" fill="hold" grpId="0" nodeType="afterEffect">
                                  <p:stCondLst>
                                    <p:cond delay="0"/>
                                  </p:stCondLst>
                                  <p:childTnLst>
                                    <p:set>
                                      <p:cBhvr>
                                        <p:cTn id="164" dur="1" fill="hold">
                                          <p:stCondLst>
                                            <p:cond delay="0"/>
                                          </p:stCondLst>
                                        </p:cTn>
                                        <p:tgtEl>
                                          <p:spTgt spid="184"/>
                                        </p:tgtEl>
                                        <p:attrNameLst>
                                          <p:attrName>style.visibility</p:attrName>
                                        </p:attrNameLst>
                                      </p:cBhvr>
                                      <p:to>
                                        <p:strVal val="visible"/>
                                      </p:to>
                                    </p:set>
                                    <p:animEffect transition="in" filter="wipe(up)">
                                      <p:cBhvr>
                                        <p:cTn id="165" dur="500"/>
                                        <p:tgtEl>
                                          <p:spTgt spid="184"/>
                                        </p:tgtEl>
                                      </p:cBhvr>
                                    </p:animEffect>
                                  </p:childTnLst>
                                </p:cTn>
                              </p:par>
                            </p:childTnLst>
                          </p:cTn>
                        </p:par>
                        <p:par>
                          <p:cTn id="166" fill="hold">
                            <p:stCondLst>
                              <p:cond delay="17500"/>
                            </p:stCondLst>
                            <p:childTnLst>
                              <p:par>
                                <p:cTn id="167" presetID="53" presetClass="entr" presetSubtype="16" fill="hold" nodeType="afterEffect">
                                  <p:stCondLst>
                                    <p:cond delay="0"/>
                                  </p:stCondLst>
                                  <p:childTnLst>
                                    <p:set>
                                      <p:cBhvr>
                                        <p:cTn id="168" dur="1" fill="hold">
                                          <p:stCondLst>
                                            <p:cond delay="0"/>
                                          </p:stCondLst>
                                        </p:cTn>
                                        <p:tgtEl>
                                          <p:spTgt spid="195"/>
                                        </p:tgtEl>
                                        <p:attrNameLst>
                                          <p:attrName>style.visibility</p:attrName>
                                        </p:attrNameLst>
                                      </p:cBhvr>
                                      <p:to>
                                        <p:strVal val="visible"/>
                                      </p:to>
                                    </p:set>
                                    <p:anim calcmode="lin" valueType="num">
                                      <p:cBhvr>
                                        <p:cTn id="169" dur="500" fill="hold"/>
                                        <p:tgtEl>
                                          <p:spTgt spid="195"/>
                                        </p:tgtEl>
                                        <p:attrNameLst>
                                          <p:attrName>ppt_w</p:attrName>
                                        </p:attrNameLst>
                                      </p:cBhvr>
                                      <p:tavLst>
                                        <p:tav tm="0">
                                          <p:val>
                                            <p:fltVal val="0"/>
                                          </p:val>
                                        </p:tav>
                                        <p:tav tm="100000">
                                          <p:val>
                                            <p:strVal val="#ppt_w"/>
                                          </p:val>
                                        </p:tav>
                                      </p:tavLst>
                                    </p:anim>
                                    <p:anim calcmode="lin" valueType="num">
                                      <p:cBhvr>
                                        <p:cTn id="170" dur="500" fill="hold"/>
                                        <p:tgtEl>
                                          <p:spTgt spid="195"/>
                                        </p:tgtEl>
                                        <p:attrNameLst>
                                          <p:attrName>ppt_h</p:attrName>
                                        </p:attrNameLst>
                                      </p:cBhvr>
                                      <p:tavLst>
                                        <p:tav tm="0">
                                          <p:val>
                                            <p:fltVal val="0"/>
                                          </p:val>
                                        </p:tav>
                                        <p:tav tm="100000">
                                          <p:val>
                                            <p:strVal val="#ppt_h"/>
                                          </p:val>
                                        </p:tav>
                                      </p:tavLst>
                                    </p:anim>
                                    <p:animEffect transition="in" filter="fade">
                                      <p:cBhvr>
                                        <p:cTn id="171" dur="500"/>
                                        <p:tgtEl>
                                          <p:spTgt spid="1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 grpId="0" animBg="1"/>
      <p:bldP spid="179" grpId="0" animBg="1"/>
      <p:bldP spid="180" grpId="0" animBg="1"/>
      <p:bldP spid="181" grpId="0" animBg="1"/>
      <p:bldP spid="182" grpId="0" animBg="1"/>
      <p:bldP spid="183" grpId="0" animBg="1"/>
      <p:bldP spid="184" grpId="0"/>
      <p:bldP spid="185" grpId="0"/>
      <p:bldP spid="161" grpId="0" animBg="1"/>
      <p:bldP spid="162" grpId="0" animBg="1"/>
      <p:bldP spid="163" grpId="0" animBg="1"/>
      <p:bldP spid="164" grpId="0" animBg="1"/>
      <p:bldP spid="165" grpId="0" animBg="1"/>
      <p:bldP spid="166" grpId="0" animBg="1"/>
      <p:bldP spid="167" grpId="0"/>
      <p:bldP spid="168" grpId="0"/>
      <p:bldP spid="144" grpId="0" animBg="1"/>
      <p:bldP spid="145" grpId="0" animBg="1"/>
      <p:bldP spid="146" grpId="0" animBg="1"/>
      <p:bldP spid="147" grpId="0" animBg="1"/>
      <p:bldP spid="148" grpId="0" animBg="1"/>
      <p:bldP spid="149" grpId="0" animBg="1"/>
      <p:bldP spid="150" grpId="0"/>
      <p:bldP spid="151" grpId="0"/>
      <p:bldP spid="5" grpId="0" animBg="1"/>
      <p:bldP spid="6" grpId="0" animBg="1"/>
      <p:bldP spid="7" grpId="0" animBg="1"/>
      <p:bldP spid="8" grpId="0" animBg="1"/>
      <p:bldP spid="9" grpId="0" animBg="1"/>
      <p:bldP spid="10" grpId="0" animBg="1"/>
      <p:bldP spid="60" grpId="0"/>
      <p:bldP spid="61" grpId="0"/>
      <p:bldP spid="137"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2958</TotalTime>
  <Words>1191</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588</cp:revision>
  <dcterms:created xsi:type="dcterms:W3CDTF">2015-12-31T02:20:12Z</dcterms:created>
  <dcterms:modified xsi:type="dcterms:W3CDTF">2016-09-19T17:46:12Z</dcterms:modified>
</cp:coreProperties>
</file>