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1134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Freeform 23"/>
          <p:cNvSpPr>
            <a:spLocks/>
          </p:cNvSpPr>
          <p:nvPr/>
        </p:nvSpPr>
        <p:spPr bwMode="auto">
          <a:xfrm>
            <a:off x="9497045" y="1746269"/>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9" name="Freeform 24"/>
          <p:cNvSpPr>
            <a:spLocks/>
          </p:cNvSpPr>
          <p:nvPr/>
        </p:nvSpPr>
        <p:spPr bwMode="auto">
          <a:xfrm>
            <a:off x="9527883" y="1721965"/>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0" name="Freeform 25"/>
          <p:cNvSpPr>
            <a:spLocks/>
          </p:cNvSpPr>
          <p:nvPr/>
        </p:nvSpPr>
        <p:spPr bwMode="auto">
          <a:xfrm>
            <a:off x="9527883" y="2221147"/>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1" name="Freeform 26"/>
          <p:cNvSpPr>
            <a:spLocks noEditPoints="1"/>
          </p:cNvSpPr>
          <p:nvPr/>
        </p:nvSpPr>
        <p:spPr bwMode="auto">
          <a:xfrm>
            <a:off x="8886488" y="2985888"/>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chemeClr val="accent6">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2" name="Freeform 27"/>
          <p:cNvSpPr>
            <a:spLocks/>
          </p:cNvSpPr>
          <p:nvPr/>
        </p:nvSpPr>
        <p:spPr bwMode="auto">
          <a:xfrm>
            <a:off x="9379869" y="2979723"/>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chemeClr val="accent6">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3" name="Freeform 28"/>
          <p:cNvSpPr>
            <a:spLocks/>
          </p:cNvSpPr>
          <p:nvPr/>
        </p:nvSpPr>
        <p:spPr bwMode="auto">
          <a:xfrm>
            <a:off x="9527883" y="2219875"/>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4" name="TextBox 183"/>
          <p:cNvSpPr txBox="1"/>
          <p:nvPr/>
        </p:nvSpPr>
        <p:spPr>
          <a:xfrm>
            <a:off x="9371470" y="3582331"/>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185" name="TextBox 184"/>
          <p:cNvSpPr txBox="1"/>
          <p:nvPr/>
        </p:nvSpPr>
        <p:spPr>
          <a:xfrm>
            <a:off x="9800889" y="2363131"/>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87”</a:t>
            </a:r>
          </a:p>
        </p:txBody>
      </p:sp>
      <p:grpSp>
        <p:nvGrpSpPr>
          <p:cNvPr id="187" name="Group 186"/>
          <p:cNvGrpSpPr/>
          <p:nvPr/>
        </p:nvGrpSpPr>
        <p:grpSpPr>
          <a:xfrm>
            <a:off x="9490879" y="2201280"/>
            <a:ext cx="1159445" cy="24385"/>
            <a:chOff x="1442591" y="2221516"/>
            <a:chExt cx="1159445" cy="24385"/>
          </a:xfrm>
          <a:solidFill>
            <a:schemeClr val="bg2">
              <a:lumMod val="75000"/>
            </a:schemeClr>
          </a:solidFill>
        </p:grpSpPr>
        <p:sp>
          <p:nvSpPr>
            <p:cNvPr id="188"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9"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0"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3"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4"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61" name="Freeform 23"/>
          <p:cNvSpPr>
            <a:spLocks/>
          </p:cNvSpPr>
          <p:nvPr/>
        </p:nvSpPr>
        <p:spPr bwMode="auto">
          <a:xfrm>
            <a:off x="6843120" y="1746269"/>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24"/>
          <p:cNvSpPr>
            <a:spLocks/>
          </p:cNvSpPr>
          <p:nvPr/>
        </p:nvSpPr>
        <p:spPr bwMode="auto">
          <a:xfrm>
            <a:off x="6873958" y="1721965"/>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3" name="Freeform 25"/>
          <p:cNvSpPr>
            <a:spLocks/>
          </p:cNvSpPr>
          <p:nvPr/>
        </p:nvSpPr>
        <p:spPr bwMode="auto">
          <a:xfrm>
            <a:off x="6873958" y="2221147"/>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4" name="Freeform 26"/>
          <p:cNvSpPr>
            <a:spLocks noEditPoints="1"/>
          </p:cNvSpPr>
          <p:nvPr/>
        </p:nvSpPr>
        <p:spPr bwMode="auto">
          <a:xfrm>
            <a:off x="6232563" y="2985888"/>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rgbClr val="A5A5A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5" name="Freeform 27"/>
          <p:cNvSpPr>
            <a:spLocks/>
          </p:cNvSpPr>
          <p:nvPr/>
        </p:nvSpPr>
        <p:spPr bwMode="auto">
          <a:xfrm>
            <a:off x="6725944" y="2979723"/>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6" name="Freeform 28"/>
          <p:cNvSpPr>
            <a:spLocks/>
          </p:cNvSpPr>
          <p:nvPr/>
        </p:nvSpPr>
        <p:spPr bwMode="auto">
          <a:xfrm>
            <a:off x="6873958" y="2219875"/>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7" name="TextBox 166"/>
          <p:cNvSpPr txBox="1"/>
          <p:nvPr/>
        </p:nvSpPr>
        <p:spPr>
          <a:xfrm>
            <a:off x="6717545" y="3582331"/>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168" name="TextBox 167"/>
          <p:cNvSpPr txBox="1"/>
          <p:nvPr/>
        </p:nvSpPr>
        <p:spPr>
          <a:xfrm>
            <a:off x="7146964" y="2363131"/>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1969</a:t>
            </a:r>
          </a:p>
        </p:txBody>
      </p:sp>
      <p:grpSp>
        <p:nvGrpSpPr>
          <p:cNvPr id="170" name="Group 169"/>
          <p:cNvGrpSpPr/>
          <p:nvPr/>
        </p:nvGrpSpPr>
        <p:grpSpPr>
          <a:xfrm>
            <a:off x="6836954" y="2201280"/>
            <a:ext cx="1159445" cy="24385"/>
            <a:chOff x="1442591" y="2221516"/>
            <a:chExt cx="1159445" cy="24385"/>
          </a:xfrm>
          <a:solidFill>
            <a:schemeClr val="bg2">
              <a:lumMod val="75000"/>
            </a:schemeClr>
          </a:solidFill>
        </p:grpSpPr>
        <p:sp>
          <p:nvSpPr>
            <p:cNvPr id="171"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2"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3"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4"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5"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6"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7"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4" name="Freeform 23"/>
          <p:cNvSpPr>
            <a:spLocks/>
          </p:cNvSpPr>
          <p:nvPr/>
        </p:nvSpPr>
        <p:spPr bwMode="auto">
          <a:xfrm>
            <a:off x="4141314" y="1746269"/>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5" name="Freeform 24"/>
          <p:cNvSpPr>
            <a:spLocks/>
          </p:cNvSpPr>
          <p:nvPr/>
        </p:nvSpPr>
        <p:spPr bwMode="auto">
          <a:xfrm>
            <a:off x="4172152" y="1721965"/>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6" name="Freeform 25"/>
          <p:cNvSpPr>
            <a:spLocks/>
          </p:cNvSpPr>
          <p:nvPr/>
        </p:nvSpPr>
        <p:spPr bwMode="auto">
          <a:xfrm>
            <a:off x="4172152" y="2221147"/>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7" name="Freeform 26"/>
          <p:cNvSpPr>
            <a:spLocks noEditPoints="1"/>
          </p:cNvSpPr>
          <p:nvPr/>
        </p:nvSpPr>
        <p:spPr bwMode="auto">
          <a:xfrm>
            <a:off x="3530757" y="2985888"/>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rgbClr val="ED7D3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Freeform 27"/>
          <p:cNvSpPr>
            <a:spLocks/>
          </p:cNvSpPr>
          <p:nvPr/>
        </p:nvSpPr>
        <p:spPr bwMode="auto">
          <a:xfrm>
            <a:off x="4024138" y="2979723"/>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rgbClr val="FF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9" name="Freeform 28"/>
          <p:cNvSpPr>
            <a:spLocks/>
          </p:cNvSpPr>
          <p:nvPr/>
        </p:nvSpPr>
        <p:spPr bwMode="auto">
          <a:xfrm>
            <a:off x="4172152" y="2219875"/>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0" name="TextBox 149"/>
          <p:cNvSpPr txBox="1"/>
          <p:nvPr/>
        </p:nvSpPr>
        <p:spPr>
          <a:xfrm>
            <a:off x="4015739" y="3582331"/>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151" name="TextBox 150"/>
          <p:cNvSpPr txBox="1"/>
          <p:nvPr/>
        </p:nvSpPr>
        <p:spPr>
          <a:xfrm>
            <a:off x="4445158" y="2363131"/>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46%</a:t>
            </a:r>
          </a:p>
        </p:txBody>
      </p:sp>
      <p:grpSp>
        <p:nvGrpSpPr>
          <p:cNvPr id="153" name="Group 152"/>
          <p:cNvGrpSpPr/>
          <p:nvPr/>
        </p:nvGrpSpPr>
        <p:grpSpPr>
          <a:xfrm>
            <a:off x="4135148" y="2201280"/>
            <a:ext cx="1159445" cy="24385"/>
            <a:chOff x="1442591" y="2221516"/>
            <a:chExt cx="1159445" cy="24385"/>
          </a:xfrm>
          <a:solidFill>
            <a:schemeClr val="bg2">
              <a:lumMod val="75000"/>
            </a:schemeClr>
          </a:solidFill>
        </p:grpSpPr>
        <p:sp>
          <p:nvSpPr>
            <p:cNvPr id="154"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 name="Freeform 23"/>
          <p:cNvSpPr>
            <a:spLocks/>
          </p:cNvSpPr>
          <p:nvPr/>
        </p:nvSpPr>
        <p:spPr bwMode="auto">
          <a:xfrm>
            <a:off x="1448757" y="1766505"/>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24"/>
          <p:cNvSpPr>
            <a:spLocks/>
          </p:cNvSpPr>
          <p:nvPr/>
        </p:nvSpPr>
        <p:spPr bwMode="auto">
          <a:xfrm>
            <a:off x="1479595" y="1742201"/>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25"/>
          <p:cNvSpPr>
            <a:spLocks/>
          </p:cNvSpPr>
          <p:nvPr/>
        </p:nvSpPr>
        <p:spPr bwMode="auto">
          <a:xfrm>
            <a:off x="1479595" y="2241383"/>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26"/>
          <p:cNvSpPr>
            <a:spLocks noEditPoints="1"/>
          </p:cNvSpPr>
          <p:nvPr/>
        </p:nvSpPr>
        <p:spPr bwMode="auto">
          <a:xfrm>
            <a:off x="838200" y="3006124"/>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rgbClr val="00B0F0"/>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27"/>
          <p:cNvSpPr>
            <a:spLocks/>
          </p:cNvSpPr>
          <p:nvPr/>
        </p:nvSpPr>
        <p:spPr bwMode="auto">
          <a:xfrm>
            <a:off x="1331581" y="2999959"/>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28"/>
          <p:cNvSpPr>
            <a:spLocks/>
          </p:cNvSpPr>
          <p:nvPr/>
        </p:nvSpPr>
        <p:spPr bwMode="auto">
          <a:xfrm>
            <a:off x="1479595" y="2240111"/>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TextBox 59"/>
          <p:cNvSpPr txBox="1"/>
          <p:nvPr/>
        </p:nvSpPr>
        <p:spPr>
          <a:xfrm>
            <a:off x="1323182" y="3602567"/>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61" name="TextBox 60"/>
          <p:cNvSpPr txBox="1"/>
          <p:nvPr/>
        </p:nvSpPr>
        <p:spPr>
          <a:xfrm>
            <a:off x="1752601" y="2383367"/>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$128</a:t>
            </a:r>
          </a:p>
        </p:txBody>
      </p:sp>
      <p:sp>
        <p:nvSpPr>
          <p:cNvPr id="137" name="Freeform 236"/>
          <p:cNvSpPr>
            <a:spLocks noChangeAspect="1" noEditPoints="1"/>
          </p:cNvSpPr>
          <p:nvPr/>
        </p:nvSpPr>
        <p:spPr bwMode="auto">
          <a:xfrm>
            <a:off x="1835532" y="5370295"/>
            <a:ext cx="548640" cy="54864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8" name="Group 27"/>
          <p:cNvGrpSpPr/>
          <p:nvPr/>
        </p:nvGrpSpPr>
        <p:grpSpPr>
          <a:xfrm>
            <a:off x="1442591" y="2221516"/>
            <a:ext cx="1159445" cy="24385"/>
            <a:chOff x="1442591" y="2221516"/>
            <a:chExt cx="1159445" cy="24385"/>
          </a:xfrm>
          <a:solidFill>
            <a:schemeClr val="bg2">
              <a:lumMod val="75000"/>
            </a:schemeClr>
          </a:solidFill>
        </p:grpSpPr>
        <p:sp>
          <p:nvSpPr>
            <p:cNvPr id="11"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95" name="Picture 19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9839" y="5300984"/>
            <a:ext cx="695739" cy="640080"/>
          </a:xfrm>
          <a:prstGeom prst="rect">
            <a:avLst/>
          </a:prstGeom>
          <a:effectLst>
            <a:outerShdw blurRad="50800" dist="38100" dir="2700000" algn="tl" rotWithShape="0">
              <a:prstClr val="black">
                <a:alpha val="40000"/>
              </a:prstClr>
            </a:outerShdw>
          </a:effectLst>
        </p:spPr>
      </p:pic>
      <p:pic>
        <p:nvPicPr>
          <p:cNvPr id="196" name="Picture 19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3583" y="5269521"/>
            <a:ext cx="503975" cy="600481"/>
          </a:xfrm>
          <a:prstGeom prst="rect">
            <a:avLst/>
          </a:prstGeom>
          <a:effectLst>
            <a:outerShdw blurRad="50800" dist="38100" dir="2700000" algn="tl" rotWithShape="0">
              <a:prstClr val="black">
                <a:alpha val="40000"/>
              </a:prstClr>
            </a:outerShdw>
          </a:effectLst>
        </p:spPr>
      </p:pic>
      <p:grpSp>
        <p:nvGrpSpPr>
          <p:cNvPr id="197" name="Группа 25"/>
          <p:cNvGrpSpPr/>
          <p:nvPr/>
        </p:nvGrpSpPr>
        <p:grpSpPr>
          <a:xfrm>
            <a:off x="7157885" y="5293163"/>
            <a:ext cx="577061" cy="548640"/>
            <a:chOff x="5834063" y="3221038"/>
            <a:chExt cx="2335212" cy="2100262"/>
          </a:xfrm>
          <a:solidFill>
            <a:schemeClr val="bg1"/>
          </a:solidFill>
          <a:effectLst>
            <a:outerShdw blurRad="50800" dist="38100" dir="2700000" algn="tl" rotWithShape="0">
              <a:prstClr val="black">
                <a:alpha val="40000"/>
              </a:prstClr>
            </a:outerShdw>
          </a:effectLst>
        </p:grpSpPr>
        <p:sp>
          <p:nvSpPr>
            <p:cNvPr id="198" name="Freeform 337"/>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99" name="Freeform 338"/>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0" name="Freeform 339"/>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1" name="Freeform 340"/>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pic>
        <p:nvPicPr>
          <p:cNvPr id="78" name="Picture 7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79" name="Group 78"/>
          <p:cNvGrpSpPr/>
          <p:nvPr/>
        </p:nvGrpSpPr>
        <p:grpSpPr>
          <a:xfrm>
            <a:off x="754150" y="295106"/>
            <a:ext cx="4364195" cy="665324"/>
            <a:chOff x="754150" y="295106"/>
            <a:chExt cx="4364195" cy="665324"/>
          </a:xfrm>
        </p:grpSpPr>
        <p:sp>
          <p:nvSpPr>
            <p:cNvPr id="80"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81"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865004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000"/>
                                        <p:tgtEl>
                                          <p:spTgt spid="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up)">
                                      <p:cBhvr>
                                        <p:cTn id="10" dur="1000"/>
                                        <p:tgtEl>
                                          <p:spTgt spid="9"/>
                                        </p:tgtEl>
                                      </p:cBhvr>
                                    </p:animEffect>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up)">
                                      <p:cBhvr>
                                        <p:cTn id="14" dur="500"/>
                                        <p:tgtEl>
                                          <p:spTgt spid="6"/>
                                        </p:tgtEl>
                                      </p:cBhvr>
                                    </p:animEffect>
                                  </p:childTnLst>
                                </p:cTn>
                              </p:par>
                            </p:childTnLst>
                          </p:cTn>
                        </p:par>
                        <p:par>
                          <p:cTn id="15" fill="hold">
                            <p:stCondLst>
                              <p:cond delay="1500"/>
                            </p:stCondLst>
                            <p:childTnLst>
                              <p:par>
                                <p:cTn id="16" presetID="22" presetClass="entr" presetSubtype="1"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up)">
                                      <p:cBhvr>
                                        <p:cTn id="18" dur="500"/>
                                        <p:tgtEl>
                                          <p:spTgt spid="10"/>
                                        </p:tgtEl>
                                      </p:cBhvr>
                                    </p:animEffect>
                                  </p:childTnLst>
                                </p:cTn>
                              </p:par>
                              <p:par>
                                <p:cTn id="19" presetID="10"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par>
                          <p:cTn id="22" fill="hold">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par>
                          <p:cTn id="26" fill="hold">
                            <p:stCondLst>
                              <p:cond delay="2500"/>
                            </p:stCondLst>
                            <p:childTnLst>
                              <p:par>
                                <p:cTn id="27" presetID="22" presetClass="entr" presetSubtype="4"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61"/>
                                        </p:tgtEl>
                                        <p:attrNameLst>
                                          <p:attrName>style.visibility</p:attrName>
                                        </p:attrNameLst>
                                      </p:cBhvr>
                                      <p:to>
                                        <p:strVal val="visible"/>
                                      </p:to>
                                    </p:set>
                                    <p:anim calcmode="lin" valueType="num">
                                      <p:cBhvr>
                                        <p:cTn id="33" dur="500" fill="hold"/>
                                        <p:tgtEl>
                                          <p:spTgt spid="61"/>
                                        </p:tgtEl>
                                        <p:attrNameLst>
                                          <p:attrName>ppt_w</p:attrName>
                                        </p:attrNameLst>
                                      </p:cBhvr>
                                      <p:tavLst>
                                        <p:tav tm="0">
                                          <p:val>
                                            <p:fltVal val="0"/>
                                          </p:val>
                                        </p:tav>
                                        <p:tav tm="100000">
                                          <p:val>
                                            <p:strVal val="#ppt_w"/>
                                          </p:val>
                                        </p:tav>
                                      </p:tavLst>
                                    </p:anim>
                                    <p:anim calcmode="lin" valueType="num">
                                      <p:cBhvr>
                                        <p:cTn id="34" dur="500" fill="hold"/>
                                        <p:tgtEl>
                                          <p:spTgt spid="61"/>
                                        </p:tgtEl>
                                        <p:attrNameLst>
                                          <p:attrName>ppt_h</p:attrName>
                                        </p:attrNameLst>
                                      </p:cBhvr>
                                      <p:tavLst>
                                        <p:tav tm="0">
                                          <p:val>
                                            <p:fltVal val="0"/>
                                          </p:val>
                                        </p:tav>
                                        <p:tav tm="100000">
                                          <p:val>
                                            <p:strVal val="#ppt_h"/>
                                          </p:val>
                                        </p:tav>
                                      </p:tavLst>
                                    </p:anim>
                                    <p:animEffect transition="in" filter="fade">
                                      <p:cBhvr>
                                        <p:cTn id="35" dur="500"/>
                                        <p:tgtEl>
                                          <p:spTgt spid="61"/>
                                        </p:tgtEl>
                                      </p:cBhvr>
                                    </p:animEffect>
                                  </p:childTnLst>
                                </p:cTn>
                              </p:par>
                            </p:childTnLst>
                          </p:cTn>
                        </p:par>
                        <p:par>
                          <p:cTn id="36" fill="hold">
                            <p:stCondLst>
                              <p:cond delay="3500"/>
                            </p:stCondLst>
                            <p:childTnLst>
                              <p:par>
                                <p:cTn id="37" presetID="22" presetClass="entr" presetSubtype="1" fill="hold" grpId="0" nodeType="after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wipe(up)">
                                      <p:cBhvr>
                                        <p:cTn id="39" dur="500"/>
                                        <p:tgtEl>
                                          <p:spTgt spid="60"/>
                                        </p:tgtEl>
                                      </p:cBhvr>
                                    </p:animEffect>
                                  </p:childTnLst>
                                </p:cTn>
                              </p:par>
                            </p:childTnLst>
                          </p:cTn>
                        </p:par>
                        <p:par>
                          <p:cTn id="40" fill="hold">
                            <p:stCondLst>
                              <p:cond delay="4000"/>
                            </p:stCondLst>
                            <p:childTnLst>
                              <p:par>
                                <p:cTn id="41" presetID="53" presetClass="entr" presetSubtype="16" fill="hold" grpId="0" nodeType="afterEffect">
                                  <p:stCondLst>
                                    <p:cond delay="0"/>
                                  </p:stCondLst>
                                  <p:childTnLst>
                                    <p:set>
                                      <p:cBhvr>
                                        <p:cTn id="42" dur="1" fill="hold">
                                          <p:stCondLst>
                                            <p:cond delay="0"/>
                                          </p:stCondLst>
                                        </p:cTn>
                                        <p:tgtEl>
                                          <p:spTgt spid="137"/>
                                        </p:tgtEl>
                                        <p:attrNameLst>
                                          <p:attrName>style.visibility</p:attrName>
                                        </p:attrNameLst>
                                      </p:cBhvr>
                                      <p:to>
                                        <p:strVal val="visible"/>
                                      </p:to>
                                    </p:set>
                                    <p:anim calcmode="lin" valueType="num">
                                      <p:cBhvr>
                                        <p:cTn id="43" dur="500" fill="hold"/>
                                        <p:tgtEl>
                                          <p:spTgt spid="137"/>
                                        </p:tgtEl>
                                        <p:attrNameLst>
                                          <p:attrName>ppt_w</p:attrName>
                                        </p:attrNameLst>
                                      </p:cBhvr>
                                      <p:tavLst>
                                        <p:tav tm="0">
                                          <p:val>
                                            <p:fltVal val="0"/>
                                          </p:val>
                                        </p:tav>
                                        <p:tav tm="100000">
                                          <p:val>
                                            <p:strVal val="#ppt_w"/>
                                          </p:val>
                                        </p:tav>
                                      </p:tavLst>
                                    </p:anim>
                                    <p:anim calcmode="lin" valueType="num">
                                      <p:cBhvr>
                                        <p:cTn id="44" dur="500" fill="hold"/>
                                        <p:tgtEl>
                                          <p:spTgt spid="137"/>
                                        </p:tgtEl>
                                        <p:attrNameLst>
                                          <p:attrName>ppt_h</p:attrName>
                                        </p:attrNameLst>
                                      </p:cBhvr>
                                      <p:tavLst>
                                        <p:tav tm="0">
                                          <p:val>
                                            <p:fltVal val="0"/>
                                          </p:val>
                                        </p:tav>
                                        <p:tav tm="100000">
                                          <p:val>
                                            <p:strVal val="#ppt_h"/>
                                          </p:val>
                                        </p:tav>
                                      </p:tavLst>
                                    </p:anim>
                                    <p:animEffect transition="in" filter="fade">
                                      <p:cBhvr>
                                        <p:cTn id="45" dur="500"/>
                                        <p:tgtEl>
                                          <p:spTgt spid="137"/>
                                        </p:tgtEl>
                                      </p:cBhvr>
                                    </p:animEffect>
                                  </p:childTnLst>
                                </p:cTn>
                              </p:par>
                            </p:childTnLst>
                          </p:cTn>
                        </p:par>
                        <p:par>
                          <p:cTn id="46" fill="hold">
                            <p:stCondLst>
                              <p:cond delay="4500"/>
                            </p:stCondLst>
                            <p:childTnLst>
                              <p:par>
                                <p:cTn id="47" presetID="22" presetClass="entr" presetSubtype="1" fill="hold" grpId="0" nodeType="afterEffect">
                                  <p:stCondLst>
                                    <p:cond delay="0"/>
                                  </p:stCondLst>
                                  <p:childTnLst>
                                    <p:set>
                                      <p:cBhvr>
                                        <p:cTn id="48" dur="1" fill="hold">
                                          <p:stCondLst>
                                            <p:cond delay="0"/>
                                          </p:stCondLst>
                                        </p:cTn>
                                        <p:tgtEl>
                                          <p:spTgt spid="147"/>
                                        </p:tgtEl>
                                        <p:attrNameLst>
                                          <p:attrName>style.visibility</p:attrName>
                                        </p:attrNameLst>
                                      </p:cBhvr>
                                      <p:to>
                                        <p:strVal val="visible"/>
                                      </p:to>
                                    </p:set>
                                    <p:animEffect transition="in" filter="wipe(up)">
                                      <p:cBhvr>
                                        <p:cTn id="49" dur="1000"/>
                                        <p:tgtEl>
                                          <p:spTgt spid="147"/>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148"/>
                                        </p:tgtEl>
                                        <p:attrNameLst>
                                          <p:attrName>style.visibility</p:attrName>
                                        </p:attrNameLst>
                                      </p:cBhvr>
                                      <p:to>
                                        <p:strVal val="visible"/>
                                      </p:to>
                                    </p:set>
                                    <p:animEffect transition="in" filter="wipe(up)">
                                      <p:cBhvr>
                                        <p:cTn id="52" dur="1000"/>
                                        <p:tgtEl>
                                          <p:spTgt spid="148"/>
                                        </p:tgtEl>
                                      </p:cBhvr>
                                    </p:animEffect>
                                  </p:childTnLst>
                                </p:cTn>
                              </p:par>
                            </p:childTnLst>
                          </p:cTn>
                        </p:par>
                        <p:par>
                          <p:cTn id="53" fill="hold">
                            <p:stCondLst>
                              <p:cond delay="5500"/>
                            </p:stCondLst>
                            <p:childTnLst>
                              <p:par>
                                <p:cTn id="54" presetID="22" presetClass="entr" presetSubtype="1" fill="hold" grpId="0" nodeType="afterEffect">
                                  <p:stCondLst>
                                    <p:cond delay="0"/>
                                  </p:stCondLst>
                                  <p:childTnLst>
                                    <p:set>
                                      <p:cBhvr>
                                        <p:cTn id="55" dur="1" fill="hold">
                                          <p:stCondLst>
                                            <p:cond delay="0"/>
                                          </p:stCondLst>
                                        </p:cTn>
                                        <p:tgtEl>
                                          <p:spTgt spid="145"/>
                                        </p:tgtEl>
                                        <p:attrNameLst>
                                          <p:attrName>style.visibility</p:attrName>
                                        </p:attrNameLst>
                                      </p:cBhvr>
                                      <p:to>
                                        <p:strVal val="visible"/>
                                      </p:to>
                                    </p:set>
                                    <p:animEffect transition="in" filter="wipe(up)">
                                      <p:cBhvr>
                                        <p:cTn id="56" dur="500"/>
                                        <p:tgtEl>
                                          <p:spTgt spid="145"/>
                                        </p:tgtEl>
                                      </p:cBhvr>
                                    </p:animEffect>
                                  </p:childTnLst>
                                </p:cTn>
                              </p:par>
                            </p:childTnLst>
                          </p:cTn>
                        </p:par>
                        <p:par>
                          <p:cTn id="57" fill="hold">
                            <p:stCondLst>
                              <p:cond delay="6000"/>
                            </p:stCondLst>
                            <p:childTnLst>
                              <p:par>
                                <p:cTn id="58" presetID="22" presetClass="entr" presetSubtype="1" fill="hold" grpId="0" nodeType="afterEffect">
                                  <p:stCondLst>
                                    <p:cond delay="0"/>
                                  </p:stCondLst>
                                  <p:childTnLst>
                                    <p:set>
                                      <p:cBhvr>
                                        <p:cTn id="59" dur="1" fill="hold">
                                          <p:stCondLst>
                                            <p:cond delay="0"/>
                                          </p:stCondLst>
                                        </p:cTn>
                                        <p:tgtEl>
                                          <p:spTgt spid="149"/>
                                        </p:tgtEl>
                                        <p:attrNameLst>
                                          <p:attrName>style.visibility</p:attrName>
                                        </p:attrNameLst>
                                      </p:cBhvr>
                                      <p:to>
                                        <p:strVal val="visible"/>
                                      </p:to>
                                    </p:set>
                                    <p:animEffect transition="in" filter="wipe(up)">
                                      <p:cBhvr>
                                        <p:cTn id="60" dur="500"/>
                                        <p:tgtEl>
                                          <p:spTgt spid="149"/>
                                        </p:tgtEl>
                                      </p:cBhvr>
                                    </p:animEffect>
                                  </p:childTnLst>
                                </p:cTn>
                              </p:par>
                              <p:par>
                                <p:cTn id="61" presetID="10" presetClass="entr" presetSubtype="0" fill="hold" nodeType="withEffect">
                                  <p:stCondLst>
                                    <p:cond delay="0"/>
                                  </p:stCondLst>
                                  <p:childTnLst>
                                    <p:set>
                                      <p:cBhvr>
                                        <p:cTn id="62" dur="1" fill="hold">
                                          <p:stCondLst>
                                            <p:cond delay="0"/>
                                          </p:stCondLst>
                                        </p:cTn>
                                        <p:tgtEl>
                                          <p:spTgt spid="153"/>
                                        </p:tgtEl>
                                        <p:attrNameLst>
                                          <p:attrName>style.visibility</p:attrName>
                                        </p:attrNameLst>
                                      </p:cBhvr>
                                      <p:to>
                                        <p:strVal val="visible"/>
                                      </p:to>
                                    </p:set>
                                    <p:animEffect transition="in" filter="fade">
                                      <p:cBhvr>
                                        <p:cTn id="63" dur="500"/>
                                        <p:tgtEl>
                                          <p:spTgt spid="153"/>
                                        </p:tgtEl>
                                      </p:cBhvr>
                                    </p:animEffect>
                                  </p:childTnLst>
                                </p:cTn>
                              </p:par>
                            </p:childTnLst>
                          </p:cTn>
                        </p:par>
                        <p:par>
                          <p:cTn id="64" fill="hold">
                            <p:stCondLst>
                              <p:cond delay="6500"/>
                            </p:stCondLst>
                            <p:childTnLst>
                              <p:par>
                                <p:cTn id="65" presetID="22" presetClass="entr" presetSubtype="4" fill="hold" grpId="0" nodeType="afterEffect">
                                  <p:stCondLst>
                                    <p:cond delay="0"/>
                                  </p:stCondLst>
                                  <p:childTnLst>
                                    <p:set>
                                      <p:cBhvr>
                                        <p:cTn id="66" dur="1" fill="hold">
                                          <p:stCondLst>
                                            <p:cond delay="0"/>
                                          </p:stCondLst>
                                        </p:cTn>
                                        <p:tgtEl>
                                          <p:spTgt spid="146"/>
                                        </p:tgtEl>
                                        <p:attrNameLst>
                                          <p:attrName>style.visibility</p:attrName>
                                        </p:attrNameLst>
                                      </p:cBhvr>
                                      <p:to>
                                        <p:strVal val="visible"/>
                                      </p:to>
                                    </p:set>
                                    <p:animEffect transition="in" filter="wipe(down)">
                                      <p:cBhvr>
                                        <p:cTn id="67" dur="500"/>
                                        <p:tgtEl>
                                          <p:spTgt spid="146"/>
                                        </p:tgtEl>
                                      </p:cBhvr>
                                    </p:animEffect>
                                  </p:childTnLst>
                                </p:cTn>
                              </p:par>
                            </p:childTnLst>
                          </p:cTn>
                        </p:par>
                        <p:par>
                          <p:cTn id="68" fill="hold">
                            <p:stCondLst>
                              <p:cond delay="7000"/>
                            </p:stCondLst>
                            <p:childTnLst>
                              <p:par>
                                <p:cTn id="69" presetID="22" presetClass="entr" presetSubtype="4" fill="hold" grpId="0" nodeType="afterEffect">
                                  <p:stCondLst>
                                    <p:cond delay="0"/>
                                  </p:stCondLst>
                                  <p:childTnLst>
                                    <p:set>
                                      <p:cBhvr>
                                        <p:cTn id="70" dur="1" fill="hold">
                                          <p:stCondLst>
                                            <p:cond delay="0"/>
                                          </p:stCondLst>
                                        </p:cTn>
                                        <p:tgtEl>
                                          <p:spTgt spid="144"/>
                                        </p:tgtEl>
                                        <p:attrNameLst>
                                          <p:attrName>style.visibility</p:attrName>
                                        </p:attrNameLst>
                                      </p:cBhvr>
                                      <p:to>
                                        <p:strVal val="visible"/>
                                      </p:to>
                                    </p:set>
                                    <p:animEffect transition="in" filter="wipe(down)">
                                      <p:cBhvr>
                                        <p:cTn id="71" dur="500"/>
                                        <p:tgtEl>
                                          <p:spTgt spid="144"/>
                                        </p:tgtEl>
                                      </p:cBhvr>
                                    </p:animEffect>
                                  </p:childTnLst>
                                </p:cTn>
                              </p:par>
                            </p:childTnLst>
                          </p:cTn>
                        </p:par>
                        <p:par>
                          <p:cTn id="72" fill="hold">
                            <p:stCondLst>
                              <p:cond delay="7500"/>
                            </p:stCondLst>
                            <p:childTnLst>
                              <p:par>
                                <p:cTn id="73" presetID="53" presetClass="entr" presetSubtype="16" fill="hold" grpId="0" nodeType="afterEffect">
                                  <p:stCondLst>
                                    <p:cond delay="0"/>
                                  </p:stCondLst>
                                  <p:childTnLst>
                                    <p:set>
                                      <p:cBhvr>
                                        <p:cTn id="74" dur="1" fill="hold">
                                          <p:stCondLst>
                                            <p:cond delay="0"/>
                                          </p:stCondLst>
                                        </p:cTn>
                                        <p:tgtEl>
                                          <p:spTgt spid="151"/>
                                        </p:tgtEl>
                                        <p:attrNameLst>
                                          <p:attrName>style.visibility</p:attrName>
                                        </p:attrNameLst>
                                      </p:cBhvr>
                                      <p:to>
                                        <p:strVal val="visible"/>
                                      </p:to>
                                    </p:set>
                                    <p:anim calcmode="lin" valueType="num">
                                      <p:cBhvr>
                                        <p:cTn id="75" dur="500" fill="hold"/>
                                        <p:tgtEl>
                                          <p:spTgt spid="151"/>
                                        </p:tgtEl>
                                        <p:attrNameLst>
                                          <p:attrName>ppt_w</p:attrName>
                                        </p:attrNameLst>
                                      </p:cBhvr>
                                      <p:tavLst>
                                        <p:tav tm="0">
                                          <p:val>
                                            <p:fltVal val="0"/>
                                          </p:val>
                                        </p:tav>
                                        <p:tav tm="100000">
                                          <p:val>
                                            <p:strVal val="#ppt_w"/>
                                          </p:val>
                                        </p:tav>
                                      </p:tavLst>
                                    </p:anim>
                                    <p:anim calcmode="lin" valueType="num">
                                      <p:cBhvr>
                                        <p:cTn id="76" dur="500" fill="hold"/>
                                        <p:tgtEl>
                                          <p:spTgt spid="151"/>
                                        </p:tgtEl>
                                        <p:attrNameLst>
                                          <p:attrName>ppt_h</p:attrName>
                                        </p:attrNameLst>
                                      </p:cBhvr>
                                      <p:tavLst>
                                        <p:tav tm="0">
                                          <p:val>
                                            <p:fltVal val="0"/>
                                          </p:val>
                                        </p:tav>
                                        <p:tav tm="100000">
                                          <p:val>
                                            <p:strVal val="#ppt_h"/>
                                          </p:val>
                                        </p:tav>
                                      </p:tavLst>
                                    </p:anim>
                                    <p:animEffect transition="in" filter="fade">
                                      <p:cBhvr>
                                        <p:cTn id="77" dur="500"/>
                                        <p:tgtEl>
                                          <p:spTgt spid="151"/>
                                        </p:tgtEl>
                                      </p:cBhvr>
                                    </p:animEffect>
                                  </p:childTnLst>
                                </p:cTn>
                              </p:par>
                            </p:childTnLst>
                          </p:cTn>
                        </p:par>
                        <p:par>
                          <p:cTn id="78" fill="hold">
                            <p:stCondLst>
                              <p:cond delay="8000"/>
                            </p:stCondLst>
                            <p:childTnLst>
                              <p:par>
                                <p:cTn id="79" presetID="22" presetClass="entr" presetSubtype="1" fill="hold" grpId="0" nodeType="afterEffect">
                                  <p:stCondLst>
                                    <p:cond delay="0"/>
                                  </p:stCondLst>
                                  <p:childTnLst>
                                    <p:set>
                                      <p:cBhvr>
                                        <p:cTn id="80" dur="1" fill="hold">
                                          <p:stCondLst>
                                            <p:cond delay="0"/>
                                          </p:stCondLst>
                                        </p:cTn>
                                        <p:tgtEl>
                                          <p:spTgt spid="150"/>
                                        </p:tgtEl>
                                        <p:attrNameLst>
                                          <p:attrName>style.visibility</p:attrName>
                                        </p:attrNameLst>
                                      </p:cBhvr>
                                      <p:to>
                                        <p:strVal val="visible"/>
                                      </p:to>
                                    </p:set>
                                    <p:animEffect transition="in" filter="wipe(up)">
                                      <p:cBhvr>
                                        <p:cTn id="81" dur="500"/>
                                        <p:tgtEl>
                                          <p:spTgt spid="150"/>
                                        </p:tgtEl>
                                      </p:cBhvr>
                                    </p:animEffect>
                                  </p:childTnLst>
                                </p:cTn>
                              </p:par>
                            </p:childTnLst>
                          </p:cTn>
                        </p:par>
                        <p:par>
                          <p:cTn id="82" fill="hold">
                            <p:stCondLst>
                              <p:cond delay="8500"/>
                            </p:stCondLst>
                            <p:childTnLst>
                              <p:par>
                                <p:cTn id="83" presetID="53" presetClass="entr" presetSubtype="16" fill="hold" nodeType="afterEffect">
                                  <p:stCondLst>
                                    <p:cond delay="0"/>
                                  </p:stCondLst>
                                  <p:childTnLst>
                                    <p:set>
                                      <p:cBhvr>
                                        <p:cTn id="84" dur="1" fill="hold">
                                          <p:stCondLst>
                                            <p:cond delay="0"/>
                                          </p:stCondLst>
                                        </p:cTn>
                                        <p:tgtEl>
                                          <p:spTgt spid="196"/>
                                        </p:tgtEl>
                                        <p:attrNameLst>
                                          <p:attrName>style.visibility</p:attrName>
                                        </p:attrNameLst>
                                      </p:cBhvr>
                                      <p:to>
                                        <p:strVal val="visible"/>
                                      </p:to>
                                    </p:set>
                                    <p:anim calcmode="lin" valueType="num">
                                      <p:cBhvr>
                                        <p:cTn id="85" dur="500" fill="hold"/>
                                        <p:tgtEl>
                                          <p:spTgt spid="196"/>
                                        </p:tgtEl>
                                        <p:attrNameLst>
                                          <p:attrName>ppt_w</p:attrName>
                                        </p:attrNameLst>
                                      </p:cBhvr>
                                      <p:tavLst>
                                        <p:tav tm="0">
                                          <p:val>
                                            <p:fltVal val="0"/>
                                          </p:val>
                                        </p:tav>
                                        <p:tav tm="100000">
                                          <p:val>
                                            <p:strVal val="#ppt_w"/>
                                          </p:val>
                                        </p:tav>
                                      </p:tavLst>
                                    </p:anim>
                                    <p:anim calcmode="lin" valueType="num">
                                      <p:cBhvr>
                                        <p:cTn id="86" dur="500" fill="hold"/>
                                        <p:tgtEl>
                                          <p:spTgt spid="196"/>
                                        </p:tgtEl>
                                        <p:attrNameLst>
                                          <p:attrName>ppt_h</p:attrName>
                                        </p:attrNameLst>
                                      </p:cBhvr>
                                      <p:tavLst>
                                        <p:tav tm="0">
                                          <p:val>
                                            <p:fltVal val="0"/>
                                          </p:val>
                                        </p:tav>
                                        <p:tav tm="100000">
                                          <p:val>
                                            <p:strVal val="#ppt_h"/>
                                          </p:val>
                                        </p:tav>
                                      </p:tavLst>
                                    </p:anim>
                                    <p:animEffect transition="in" filter="fade">
                                      <p:cBhvr>
                                        <p:cTn id="87" dur="500"/>
                                        <p:tgtEl>
                                          <p:spTgt spid="196"/>
                                        </p:tgtEl>
                                      </p:cBhvr>
                                    </p:animEffect>
                                  </p:childTnLst>
                                </p:cTn>
                              </p:par>
                            </p:childTnLst>
                          </p:cTn>
                        </p:par>
                        <p:par>
                          <p:cTn id="88" fill="hold">
                            <p:stCondLst>
                              <p:cond delay="9000"/>
                            </p:stCondLst>
                            <p:childTnLst>
                              <p:par>
                                <p:cTn id="89" presetID="22" presetClass="entr" presetSubtype="1" fill="hold" grpId="0" nodeType="afterEffect">
                                  <p:stCondLst>
                                    <p:cond delay="0"/>
                                  </p:stCondLst>
                                  <p:childTnLst>
                                    <p:set>
                                      <p:cBhvr>
                                        <p:cTn id="90" dur="1" fill="hold">
                                          <p:stCondLst>
                                            <p:cond delay="0"/>
                                          </p:stCondLst>
                                        </p:cTn>
                                        <p:tgtEl>
                                          <p:spTgt spid="164"/>
                                        </p:tgtEl>
                                        <p:attrNameLst>
                                          <p:attrName>style.visibility</p:attrName>
                                        </p:attrNameLst>
                                      </p:cBhvr>
                                      <p:to>
                                        <p:strVal val="visible"/>
                                      </p:to>
                                    </p:set>
                                    <p:animEffect transition="in" filter="wipe(up)">
                                      <p:cBhvr>
                                        <p:cTn id="91" dur="1000"/>
                                        <p:tgtEl>
                                          <p:spTgt spid="164"/>
                                        </p:tgtEl>
                                      </p:cBhvr>
                                    </p:animEffect>
                                  </p:childTnLst>
                                </p:cTn>
                              </p:par>
                              <p:par>
                                <p:cTn id="92" presetID="22" presetClass="entr" presetSubtype="1" fill="hold" grpId="0" nodeType="withEffect">
                                  <p:stCondLst>
                                    <p:cond delay="0"/>
                                  </p:stCondLst>
                                  <p:childTnLst>
                                    <p:set>
                                      <p:cBhvr>
                                        <p:cTn id="93" dur="1" fill="hold">
                                          <p:stCondLst>
                                            <p:cond delay="0"/>
                                          </p:stCondLst>
                                        </p:cTn>
                                        <p:tgtEl>
                                          <p:spTgt spid="165"/>
                                        </p:tgtEl>
                                        <p:attrNameLst>
                                          <p:attrName>style.visibility</p:attrName>
                                        </p:attrNameLst>
                                      </p:cBhvr>
                                      <p:to>
                                        <p:strVal val="visible"/>
                                      </p:to>
                                    </p:set>
                                    <p:animEffect transition="in" filter="wipe(up)">
                                      <p:cBhvr>
                                        <p:cTn id="94" dur="1000"/>
                                        <p:tgtEl>
                                          <p:spTgt spid="165"/>
                                        </p:tgtEl>
                                      </p:cBhvr>
                                    </p:animEffect>
                                  </p:childTnLst>
                                </p:cTn>
                              </p:par>
                            </p:childTnLst>
                          </p:cTn>
                        </p:par>
                        <p:par>
                          <p:cTn id="95" fill="hold">
                            <p:stCondLst>
                              <p:cond delay="10000"/>
                            </p:stCondLst>
                            <p:childTnLst>
                              <p:par>
                                <p:cTn id="96" presetID="22" presetClass="entr" presetSubtype="1" fill="hold" grpId="0" nodeType="afterEffect">
                                  <p:stCondLst>
                                    <p:cond delay="0"/>
                                  </p:stCondLst>
                                  <p:childTnLst>
                                    <p:set>
                                      <p:cBhvr>
                                        <p:cTn id="97" dur="1" fill="hold">
                                          <p:stCondLst>
                                            <p:cond delay="0"/>
                                          </p:stCondLst>
                                        </p:cTn>
                                        <p:tgtEl>
                                          <p:spTgt spid="162"/>
                                        </p:tgtEl>
                                        <p:attrNameLst>
                                          <p:attrName>style.visibility</p:attrName>
                                        </p:attrNameLst>
                                      </p:cBhvr>
                                      <p:to>
                                        <p:strVal val="visible"/>
                                      </p:to>
                                    </p:set>
                                    <p:animEffect transition="in" filter="wipe(up)">
                                      <p:cBhvr>
                                        <p:cTn id="98" dur="500"/>
                                        <p:tgtEl>
                                          <p:spTgt spid="162"/>
                                        </p:tgtEl>
                                      </p:cBhvr>
                                    </p:animEffect>
                                  </p:childTnLst>
                                </p:cTn>
                              </p:par>
                            </p:childTnLst>
                          </p:cTn>
                        </p:par>
                        <p:par>
                          <p:cTn id="99" fill="hold">
                            <p:stCondLst>
                              <p:cond delay="10500"/>
                            </p:stCondLst>
                            <p:childTnLst>
                              <p:par>
                                <p:cTn id="100" presetID="22" presetClass="entr" presetSubtype="1" fill="hold" grpId="0" nodeType="afterEffect">
                                  <p:stCondLst>
                                    <p:cond delay="0"/>
                                  </p:stCondLst>
                                  <p:childTnLst>
                                    <p:set>
                                      <p:cBhvr>
                                        <p:cTn id="101" dur="1" fill="hold">
                                          <p:stCondLst>
                                            <p:cond delay="0"/>
                                          </p:stCondLst>
                                        </p:cTn>
                                        <p:tgtEl>
                                          <p:spTgt spid="166"/>
                                        </p:tgtEl>
                                        <p:attrNameLst>
                                          <p:attrName>style.visibility</p:attrName>
                                        </p:attrNameLst>
                                      </p:cBhvr>
                                      <p:to>
                                        <p:strVal val="visible"/>
                                      </p:to>
                                    </p:set>
                                    <p:animEffect transition="in" filter="wipe(up)">
                                      <p:cBhvr>
                                        <p:cTn id="102" dur="500"/>
                                        <p:tgtEl>
                                          <p:spTgt spid="166"/>
                                        </p:tgtEl>
                                      </p:cBhvr>
                                    </p:animEffect>
                                  </p:childTnLst>
                                </p:cTn>
                              </p:par>
                              <p:par>
                                <p:cTn id="103" presetID="10" presetClass="entr" presetSubtype="0" fill="hold" nodeType="withEffect">
                                  <p:stCondLst>
                                    <p:cond delay="0"/>
                                  </p:stCondLst>
                                  <p:childTnLst>
                                    <p:set>
                                      <p:cBhvr>
                                        <p:cTn id="104" dur="1" fill="hold">
                                          <p:stCondLst>
                                            <p:cond delay="0"/>
                                          </p:stCondLst>
                                        </p:cTn>
                                        <p:tgtEl>
                                          <p:spTgt spid="170"/>
                                        </p:tgtEl>
                                        <p:attrNameLst>
                                          <p:attrName>style.visibility</p:attrName>
                                        </p:attrNameLst>
                                      </p:cBhvr>
                                      <p:to>
                                        <p:strVal val="visible"/>
                                      </p:to>
                                    </p:set>
                                    <p:animEffect transition="in" filter="fade">
                                      <p:cBhvr>
                                        <p:cTn id="105" dur="500"/>
                                        <p:tgtEl>
                                          <p:spTgt spid="170"/>
                                        </p:tgtEl>
                                      </p:cBhvr>
                                    </p:animEffect>
                                  </p:childTnLst>
                                </p:cTn>
                              </p:par>
                            </p:childTnLst>
                          </p:cTn>
                        </p:par>
                        <p:par>
                          <p:cTn id="106" fill="hold">
                            <p:stCondLst>
                              <p:cond delay="11000"/>
                            </p:stCondLst>
                            <p:childTnLst>
                              <p:par>
                                <p:cTn id="107" presetID="22" presetClass="entr" presetSubtype="4" fill="hold" grpId="0" nodeType="afterEffect">
                                  <p:stCondLst>
                                    <p:cond delay="0"/>
                                  </p:stCondLst>
                                  <p:childTnLst>
                                    <p:set>
                                      <p:cBhvr>
                                        <p:cTn id="108" dur="1" fill="hold">
                                          <p:stCondLst>
                                            <p:cond delay="0"/>
                                          </p:stCondLst>
                                        </p:cTn>
                                        <p:tgtEl>
                                          <p:spTgt spid="163"/>
                                        </p:tgtEl>
                                        <p:attrNameLst>
                                          <p:attrName>style.visibility</p:attrName>
                                        </p:attrNameLst>
                                      </p:cBhvr>
                                      <p:to>
                                        <p:strVal val="visible"/>
                                      </p:to>
                                    </p:set>
                                    <p:animEffect transition="in" filter="wipe(down)">
                                      <p:cBhvr>
                                        <p:cTn id="109" dur="500"/>
                                        <p:tgtEl>
                                          <p:spTgt spid="163"/>
                                        </p:tgtEl>
                                      </p:cBhvr>
                                    </p:animEffect>
                                  </p:childTnLst>
                                </p:cTn>
                              </p:par>
                            </p:childTnLst>
                          </p:cTn>
                        </p:par>
                        <p:par>
                          <p:cTn id="110" fill="hold">
                            <p:stCondLst>
                              <p:cond delay="11500"/>
                            </p:stCondLst>
                            <p:childTnLst>
                              <p:par>
                                <p:cTn id="111" presetID="22" presetClass="entr" presetSubtype="4" fill="hold" grpId="0" nodeType="afterEffect">
                                  <p:stCondLst>
                                    <p:cond delay="0"/>
                                  </p:stCondLst>
                                  <p:childTnLst>
                                    <p:set>
                                      <p:cBhvr>
                                        <p:cTn id="112" dur="1" fill="hold">
                                          <p:stCondLst>
                                            <p:cond delay="0"/>
                                          </p:stCondLst>
                                        </p:cTn>
                                        <p:tgtEl>
                                          <p:spTgt spid="161"/>
                                        </p:tgtEl>
                                        <p:attrNameLst>
                                          <p:attrName>style.visibility</p:attrName>
                                        </p:attrNameLst>
                                      </p:cBhvr>
                                      <p:to>
                                        <p:strVal val="visible"/>
                                      </p:to>
                                    </p:set>
                                    <p:animEffect transition="in" filter="wipe(down)">
                                      <p:cBhvr>
                                        <p:cTn id="113" dur="500"/>
                                        <p:tgtEl>
                                          <p:spTgt spid="161"/>
                                        </p:tgtEl>
                                      </p:cBhvr>
                                    </p:animEffect>
                                  </p:childTnLst>
                                </p:cTn>
                              </p:par>
                            </p:childTnLst>
                          </p:cTn>
                        </p:par>
                        <p:par>
                          <p:cTn id="114" fill="hold">
                            <p:stCondLst>
                              <p:cond delay="12000"/>
                            </p:stCondLst>
                            <p:childTnLst>
                              <p:par>
                                <p:cTn id="115" presetID="53" presetClass="entr" presetSubtype="16" fill="hold" grpId="0" nodeType="afterEffect">
                                  <p:stCondLst>
                                    <p:cond delay="0"/>
                                  </p:stCondLst>
                                  <p:childTnLst>
                                    <p:set>
                                      <p:cBhvr>
                                        <p:cTn id="116" dur="1" fill="hold">
                                          <p:stCondLst>
                                            <p:cond delay="0"/>
                                          </p:stCondLst>
                                        </p:cTn>
                                        <p:tgtEl>
                                          <p:spTgt spid="168"/>
                                        </p:tgtEl>
                                        <p:attrNameLst>
                                          <p:attrName>style.visibility</p:attrName>
                                        </p:attrNameLst>
                                      </p:cBhvr>
                                      <p:to>
                                        <p:strVal val="visible"/>
                                      </p:to>
                                    </p:set>
                                    <p:anim calcmode="lin" valueType="num">
                                      <p:cBhvr>
                                        <p:cTn id="117" dur="500" fill="hold"/>
                                        <p:tgtEl>
                                          <p:spTgt spid="168"/>
                                        </p:tgtEl>
                                        <p:attrNameLst>
                                          <p:attrName>ppt_w</p:attrName>
                                        </p:attrNameLst>
                                      </p:cBhvr>
                                      <p:tavLst>
                                        <p:tav tm="0">
                                          <p:val>
                                            <p:fltVal val="0"/>
                                          </p:val>
                                        </p:tav>
                                        <p:tav tm="100000">
                                          <p:val>
                                            <p:strVal val="#ppt_w"/>
                                          </p:val>
                                        </p:tav>
                                      </p:tavLst>
                                    </p:anim>
                                    <p:anim calcmode="lin" valueType="num">
                                      <p:cBhvr>
                                        <p:cTn id="118" dur="500" fill="hold"/>
                                        <p:tgtEl>
                                          <p:spTgt spid="168"/>
                                        </p:tgtEl>
                                        <p:attrNameLst>
                                          <p:attrName>ppt_h</p:attrName>
                                        </p:attrNameLst>
                                      </p:cBhvr>
                                      <p:tavLst>
                                        <p:tav tm="0">
                                          <p:val>
                                            <p:fltVal val="0"/>
                                          </p:val>
                                        </p:tav>
                                        <p:tav tm="100000">
                                          <p:val>
                                            <p:strVal val="#ppt_h"/>
                                          </p:val>
                                        </p:tav>
                                      </p:tavLst>
                                    </p:anim>
                                    <p:animEffect transition="in" filter="fade">
                                      <p:cBhvr>
                                        <p:cTn id="119" dur="500"/>
                                        <p:tgtEl>
                                          <p:spTgt spid="168"/>
                                        </p:tgtEl>
                                      </p:cBhvr>
                                    </p:animEffect>
                                  </p:childTnLst>
                                </p:cTn>
                              </p:par>
                            </p:childTnLst>
                          </p:cTn>
                        </p:par>
                        <p:par>
                          <p:cTn id="120" fill="hold">
                            <p:stCondLst>
                              <p:cond delay="12500"/>
                            </p:stCondLst>
                            <p:childTnLst>
                              <p:par>
                                <p:cTn id="121" presetID="22" presetClass="entr" presetSubtype="1" fill="hold" grpId="0" nodeType="afterEffect">
                                  <p:stCondLst>
                                    <p:cond delay="0"/>
                                  </p:stCondLst>
                                  <p:childTnLst>
                                    <p:set>
                                      <p:cBhvr>
                                        <p:cTn id="122" dur="1" fill="hold">
                                          <p:stCondLst>
                                            <p:cond delay="0"/>
                                          </p:stCondLst>
                                        </p:cTn>
                                        <p:tgtEl>
                                          <p:spTgt spid="167"/>
                                        </p:tgtEl>
                                        <p:attrNameLst>
                                          <p:attrName>style.visibility</p:attrName>
                                        </p:attrNameLst>
                                      </p:cBhvr>
                                      <p:to>
                                        <p:strVal val="visible"/>
                                      </p:to>
                                    </p:set>
                                    <p:animEffect transition="in" filter="wipe(up)">
                                      <p:cBhvr>
                                        <p:cTn id="123" dur="500"/>
                                        <p:tgtEl>
                                          <p:spTgt spid="167"/>
                                        </p:tgtEl>
                                      </p:cBhvr>
                                    </p:animEffect>
                                  </p:childTnLst>
                                </p:cTn>
                              </p:par>
                            </p:childTnLst>
                          </p:cTn>
                        </p:par>
                        <p:par>
                          <p:cTn id="124" fill="hold">
                            <p:stCondLst>
                              <p:cond delay="13000"/>
                            </p:stCondLst>
                            <p:childTnLst>
                              <p:par>
                                <p:cTn id="125" presetID="53" presetClass="entr" presetSubtype="16" fill="hold" nodeType="afterEffect">
                                  <p:stCondLst>
                                    <p:cond delay="0"/>
                                  </p:stCondLst>
                                  <p:childTnLst>
                                    <p:set>
                                      <p:cBhvr>
                                        <p:cTn id="126" dur="1" fill="hold">
                                          <p:stCondLst>
                                            <p:cond delay="0"/>
                                          </p:stCondLst>
                                        </p:cTn>
                                        <p:tgtEl>
                                          <p:spTgt spid="197"/>
                                        </p:tgtEl>
                                        <p:attrNameLst>
                                          <p:attrName>style.visibility</p:attrName>
                                        </p:attrNameLst>
                                      </p:cBhvr>
                                      <p:to>
                                        <p:strVal val="visible"/>
                                      </p:to>
                                    </p:set>
                                    <p:anim calcmode="lin" valueType="num">
                                      <p:cBhvr>
                                        <p:cTn id="127" dur="500" fill="hold"/>
                                        <p:tgtEl>
                                          <p:spTgt spid="197"/>
                                        </p:tgtEl>
                                        <p:attrNameLst>
                                          <p:attrName>ppt_w</p:attrName>
                                        </p:attrNameLst>
                                      </p:cBhvr>
                                      <p:tavLst>
                                        <p:tav tm="0">
                                          <p:val>
                                            <p:fltVal val="0"/>
                                          </p:val>
                                        </p:tav>
                                        <p:tav tm="100000">
                                          <p:val>
                                            <p:strVal val="#ppt_w"/>
                                          </p:val>
                                        </p:tav>
                                      </p:tavLst>
                                    </p:anim>
                                    <p:anim calcmode="lin" valueType="num">
                                      <p:cBhvr>
                                        <p:cTn id="128" dur="500" fill="hold"/>
                                        <p:tgtEl>
                                          <p:spTgt spid="197"/>
                                        </p:tgtEl>
                                        <p:attrNameLst>
                                          <p:attrName>ppt_h</p:attrName>
                                        </p:attrNameLst>
                                      </p:cBhvr>
                                      <p:tavLst>
                                        <p:tav tm="0">
                                          <p:val>
                                            <p:fltVal val="0"/>
                                          </p:val>
                                        </p:tav>
                                        <p:tav tm="100000">
                                          <p:val>
                                            <p:strVal val="#ppt_h"/>
                                          </p:val>
                                        </p:tav>
                                      </p:tavLst>
                                    </p:anim>
                                    <p:animEffect transition="in" filter="fade">
                                      <p:cBhvr>
                                        <p:cTn id="129" dur="500"/>
                                        <p:tgtEl>
                                          <p:spTgt spid="197"/>
                                        </p:tgtEl>
                                      </p:cBhvr>
                                    </p:animEffect>
                                  </p:childTnLst>
                                </p:cTn>
                              </p:par>
                            </p:childTnLst>
                          </p:cTn>
                        </p:par>
                        <p:par>
                          <p:cTn id="130" fill="hold">
                            <p:stCondLst>
                              <p:cond delay="13500"/>
                            </p:stCondLst>
                            <p:childTnLst>
                              <p:par>
                                <p:cTn id="131" presetID="22" presetClass="entr" presetSubtype="1" fill="hold" grpId="0" nodeType="afterEffect">
                                  <p:stCondLst>
                                    <p:cond delay="0"/>
                                  </p:stCondLst>
                                  <p:childTnLst>
                                    <p:set>
                                      <p:cBhvr>
                                        <p:cTn id="132" dur="1" fill="hold">
                                          <p:stCondLst>
                                            <p:cond delay="0"/>
                                          </p:stCondLst>
                                        </p:cTn>
                                        <p:tgtEl>
                                          <p:spTgt spid="181"/>
                                        </p:tgtEl>
                                        <p:attrNameLst>
                                          <p:attrName>style.visibility</p:attrName>
                                        </p:attrNameLst>
                                      </p:cBhvr>
                                      <p:to>
                                        <p:strVal val="visible"/>
                                      </p:to>
                                    </p:set>
                                    <p:animEffect transition="in" filter="wipe(up)">
                                      <p:cBhvr>
                                        <p:cTn id="133" dur="1000"/>
                                        <p:tgtEl>
                                          <p:spTgt spid="181"/>
                                        </p:tgtEl>
                                      </p:cBhvr>
                                    </p:animEffect>
                                  </p:childTnLst>
                                </p:cTn>
                              </p:par>
                              <p:par>
                                <p:cTn id="134" presetID="22" presetClass="entr" presetSubtype="1" fill="hold" grpId="0" nodeType="withEffect">
                                  <p:stCondLst>
                                    <p:cond delay="0"/>
                                  </p:stCondLst>
                                  <p:childTnLst>
                                    <p:set>
                                      <p:cBhvr>
                                        <p:cTn id="135" dur="1" fill="hold">
                                          <p:stCondLst>
                                            <p:cond delay="0"/>
                                          </p:stCondLst>
                                        </p:cTn>
                                        <p:tgtEl>
                                          <p:spTgt spid="182"/>
                                        </p:tgtEl>
                                        <p:attrNameLst>
                                          <p:attrName>style.visibility</p:attrName>
                                        </p:attrNameLst>
                                      </p:cBhvr>
                                      <p:to>
                                        <p:strVal val="visible"/>
                                      </p:to>
                                    </p:set>
                                    <p:animEffect transition="in" filter="wipe(up)">
                                      <p:cBhvr>
                                        <p:cTn id="136" dur="1000"/>
                                        <p:tgtEl>
                                          <p:spTgt spid="182"/>
                                        </p:tgtEl>
                                      </p:cBhvr>
                                    </p:animEffect>
                                  </p:childTnLst>
                                </p:cTn>
                              </p:par>
                            </p:childTnLst>
                          </p:cTn>
                        </p:par>
                        <p:par>
                          <p:cTn id="137" fill="hold">
                            <p:stCondLst>
                              <p:cond delay="14500"/>
                            </p:stCondLst>
                            <p:childTnLst>
                              <p:par>
                                <p:cTn id="138" presetID="22" presetClass="entr" presetSubtype="1" fill="hold" grpId="0" nodeType="afterEffect">
                                  <p:stCondLst>
                                    <p:cond delay="0"/>
                                  </p:stCondLst>
                                  <p:childTnLst>
                                    <p:set>
                                      <p:cBhvr>
                                        <p:cTn id="139" dur="1" fill="hold">
                                          <p:stCondLst>
                                            <p:cond delay="0"/>
                                          </p:stCondLst>
                                        </p:cTn>
                                        <p:tgtEl>
                                          <p:spTgt spid="179"/>
                                        </p:tgtEl>
                                        <p:attrNameLst>
                                          <p:attrName>style.visibility</p:attrName>
                                        </p:attrNameLst>
                                      </p:cBhvr>
                                      <p:to>
                                        <p:strVal val="visible"/>
                                      </p:to>
                                    </p:set>
                                    <p:animEffect transition="in" filter="wipe(up)">
                                      <p:cBhvr>
                                        <p:cTn id="140" dur="500"/>
                                        <p:tgtEl>
                                          <p:spTgt spid="179"/>
                                        </p:tgtEl>
                                      </p:cBhvr>
                                    </p:animEffect>
                                  </p:childTnLst>
                                </p:cTn>
                              </p:par>
                            </p:childTnLst>
                          </p:cTn>
                        </p:par>
                        <p:par>
                          <p:cTn id="141" fill="hold">
                            <p:stCondLst>
                              <p:cond delay="15000"/>
                            </p:stCondLst>
                            <p:childTnLst>
                              <p:par>
                                <p:cTn id="142" presetID="22" presetClass="entr" presetSubtype="1" fill="hold" grpId="0" nodeType="afterEffect">
                                  <p:stCondLst>
                                    <p:cond delay="0"/>
                                  </p:stCondLst>
                                  <p:childTnLst>
                                    <p:set>
                                      <p:cBhvr>
                                        <p:cTn id="143" dur="1" fill="hold">
                                          <p:stCondLst>
                                            <p:cond delay="0"/>
                                          </p:stCondLst>
                                        </p:cTn>
                                        <p:tgtEl>
                                          <p:spTgt spid="183"/>
                                        </p:tgtEl>
                                        <p:attrNameLst>
                                          <p:attrName>style.visibility</p:attrName>
                                        </p:attrNameLst>
                                      </p:cBhvr>
                                      <p:to>
                                        <p:strVal val="visible"/>
                                      </p:to>
                                    </p:set>
                                    <p:animEffect transition="in" filter="wipe(up)">
                                      <p:cBhvr>
                                        <p:cTn id="144" dur="500"/>
                                        <p:tgtEl>
                                          <p:spTgt spid="183"/>
                                        </p:tgtEl>
                                      </p:cBhvr>
                                    </p:animEffect>
                                  </p:childTnLst>
                                </p:cTn>
                              </p:par>
                              <p:par>
                                <p:cTn id="145" presetID="10" presetClass="entr" presetSubtype="0" fill="hold" nodeType="withEffect">
                                  <p:stCondLst>
                                    <p:cond delay="0"/>
                                  </p:stCondLst>
                                  <p:childTnLst>
                                    <p:set>
                                      <p:cBhvr>
                                        <p:cTn id="146" dur="1" fill="hold">
                                          <p:stCondLst>
                                            <p:cond delay="0"/>
                                          </p:stCondLst>
                                        </p:cTn>
                                        <p:tgtEl>
                                          <p:spTgt spid="187"/>
                                        </p:tgtEl>
                                        <p:attrNameLst>
                                          <p:attrName>style.visibility</p:attrName>
                                        </p:attrNameLst>
                                      </p:cBhvr>
                                      <p:to>
                                        <p:strVal val="visible"/>
                                      </p:to>
                                    </p:set>
                                    <p:animEffect transition="in" filter="fade">
                                      <p:cBhvr>
                                        <p:cTn id="147" dur="500"/>
                                        <p:tgtEl>
                                          <p:spTgt spid="187"/>
                                        </p:tgtEl>
                                      </p:cBhvr>
                                    </p:animEffect>
                                  </p:childTnLst>
                                </p:cTn>
                              </p:par>
                            </p:childTnLst>
                          </p:cTn>
                        </p:par>
                        <p:par>
                          <p:cTn id="148" fill="hold">
                            <p:stCondLst>
                              <p:cond delay="15500"/>
                            </p:stCondLst>
                            <p:childTnLst>
                              <p:par>
                                <p:cTn id="149" presetID="22" presetClass="entr" presetSubtype="4" fill="hold" grpId="0" nodeType="afterEffect">
                                  <p:stCondLst>
                                    <p:cond delay="0"/>
                                  </p:stCondLst>
                                  <p:childTnLst>
                                    <p:set>
                                      <p:cBhvr>
                                        <p:cTn id="150" dur="1" fill="hold">
                                          <p:stCondLst>
                                            <p:cond delay="0"/>
                                          </p:stCondLst>
                                        </p:cTn>
                                        <p:tgtEl>
                                          <p:spTgt spid="180"/>
                                        </p:tgtEl>
                                        <p:attrNameLst>
                                          <p:attrName>style.visibility</p:attrName>
                                        </p:attrNameLst>
                                      </p:cBhvr>
                                      <p:to>
                                        <p:strVal val="visible"/>
                                      </p:to>
                                    </p:set>
                                    <p:animEffect transition="in" filter="wipe(down)">
                                      <p:cBhvr>
                                        <p:cTn id="151" dur="500"/>
                                        <p:tgtEl>
                                          <p:spTgt spid="180"/>
                                        </p:tgtEl>
                                      </p:cBhvr>
                                    </p:animEffect>
                                  </p:childTnLst>
                                </p:cTn>
                              </p:par>
                            </p:childTnLst>
                          </p:cTn>
                        </p:par>
                        <p:par>
                          <p:cTn id="152" fill="hold">
                            <p:stCondLst>
                              <p:cond delay="16000"/>
                            </p:stCondLst>
                            <p:childTnLst>
                              <p:par>
                                <p:cTn id="153" presetID="22" presetClass="entr" presetSubtype="4" fill="hold" grpId="0" nodeType="afterEffect">
                                  <p:stCondLst>
                                    <p:cond delay="0"/>
                                  </p:stCondLst>
                                  <p:childTnLst>
                                    <p:set>
                                      <p:cBhvr>
                                        <p:cTn id="154" dur="1" fill="hold">
                                          <p:stCondLst>
                                            <p:cond delay="0"/>
                                          </p:stCondLst>
                                        </p:cTn>
                                        <p:tgtEl>
                                          <p:spTgt spid="178"/>
                                        </p:tgtEl>
                                        <p:attrNameLst>
                                          <p:attrName>style.visibility</p:attrName>
                                        </p:attrNameLst>
                                      </p:cBhvr>
                                      <p:to>
                                        <p:strVal val="visible"/>
                                      </p:to>
                                    </p:set>
                                    <p:animEffect transition="in" filter="wipe(down)">
                                      <p:cBhvr>
                                        <p:cTn id="155" dur="500"/>
                                        <p:tgtEl>
                                          <p:spTgt spid="178"/>
                                        </p:tgtEl>
                                      </p:cBhvr>
                                    </p:animEffect>
                                  </p:childTnLst>
                                </p:cTn>
                              </p:par>
                            </p:childTnLst>
                          </p:cTn>
                        </p:par>
                        <p:par>
                          <p:cTn id="156" fill="hold">
                            <p:stCondLst>
                              <p:cond delay="16500"/>
                            </p:stCondLst>
                            <p:childTnLst>
                              <p:par>
                                <p:cTn id="157" presetID="53" presetClass="entr" presetSubtype="16" fill="hold" grpId="0" nodeType="afterEffect">
                                  <p:stCondLst>
                                    <p:cond delay="0"/>
                                  </p:stCondLst>
                                  <p:childTnLst>
                                    <p:set>
                                      <p:cBhvr>
                                        <p:cTn id="158" dur="1" fill="hold">
                                          <p:stCondLst>
                                            <p:cond delay="0"/>
                                          </p:stCondLst>
                                        </p:cTn>
                                        <p:tgtEl>
                                          <p:spTgt spid="185"/>
                                        </p:tgtEl>
                                        <p:attrNameLst>
                                          <p:attrName>style.visibility</p:attrName>
                                        </p:attrNameLst>
                                      </p:cBhvr>
                                      <p:to>
                                        <p:strVal val="visible"/>
                                      </p:to>
                                    </p:set>
                                    <p:anim calcmode="lin" valueType="num">
                                      <p:cBhvr>
                                        <p:cTn id="159" dur="500" fill="hold"/>
                                        <p:tgtEl>
                                          <p:spTgt spid="185"/>
                                        </p:tgtEl>
                                        <p:attrNameLst>
                                          <p:attrName>ppt_w</p:attrName>
                                        </p:attrNameLst>
                                      </p:cBhvr>
                                      <p:tavLst>
                                        <p:tav tm="0">
                                          <p:val>
                                            <p:fltVal val="0"/>
                                          </p:val>
                                        </p:tav>
                                        <p:tav tm="100000">
                                          <p:val>
                                            <p:strVal val="#ppt_w"/>
                                          </p:val>
                                        </p:tav>
                                      </p:tavLst>
                                    </p:anim>
                                    <p:anim calcmode="lin" valueType="num">
                                      <p:cBhvr>
                                        <p:cTn id="160" dur="500" fill="hold"/>
                                        <p:tgtEl>
                                          <p:spTgt spid="185"/>
                                        </p:tgtEl>
                                        <p:attrNameLst>
                                          <p:attrName>ppt_h</p:attrName>
                                        </p:attrNameLst>
                                      </p:cBhvr>
                                      <p:tavLst>
                                        <p:tav tm="0">
                                          <p:val>
                                            <p:fltVal val="0"/>
                                          </p:val>
                                        </p:tav>
                                        <p:tav tm="100000">
                                          <p:val>
                                            <p:strVal val="#ppt_h"/>
                                          </p:val>
                                        </p:tav>
                                      </p:tavLst>
                                    </p:anim>
                                    <p:animEffect transition="in" filter="fade">
                                      <p:cBhvr>
                                        <p:cTn id="161" dur="500"/>
                                        <p:tgtEl>
                                          <p:spTgt spid="185"/>
                                        </p:tgtEl>
                                      </p:cBhvr>
                                    </p:animEffect>
                                  </p:childTnLst>
                                </p:cTn>
                              </p:par>
                            </p:childTnLst>
                          </p:cTn>
                        </p:par>
                        <p:par>
                          <p:cTn id="162" fill="hold">
                            <p:stCondLst>
                              <p:cond delay="17000"/>
                            </p:stCondLst>
                            <p:childTnLst>
                              <p:par>
                                <p:cTn id="163" presetID="22" presetClass="entr" presetSubtype="1" fill="hold" grpId="0" nodeType="afterEffect">
                                  <p:stCondLst>
                                    <p:cond delay="0"/>
                                  </p:stCondLst>
                                  <p:childTnLst>
                                    <p:set>
                                      <p:cBhvr>
                                        <p:cTn id="164" dur="1" fill="hold">
                                          <p:stCondLst>
                                            <p:cond delay="0"/>
                                          </p:stCondLst>
                                        </p:cTn>
                                        <p:tgtEl>
                                          <p:spTgt spid="184"/>
                                        </p:tgtEl>
                                        <p:attrNameLst>
                                          <p:attrName>style.visibility</p:attrName>
                                        </p:attrNameLst>
                                      </p:cBhvr>
                                      <p:to>
                                        <p:strVal val="visible"/>
                                      </p:to>
                                    </p:set>
                                    <p:animEffect transition="in" filter="wipe(up)">
                                      <p:cBhvr>
                                        <p:cTn id="165" dur="500"/>
                                        <p:tgtEl>
                                          <p:spTgt spid="184"/>
                                        </p:tgtEl>
                                      </p:cBhvr>
                                    </p:animEffect>
                                  </p:childTnLst>
                                </p:cTn>
                              </p:par>
                            </p:childTnLst>
                          </p:cTn>
                        </p:par>
                        <p:par>
                          <p:cTn id="166" fill="hold">
                            <p:stCondLst>
                              <p:cond delay="17500"/>
                            </p:stCondLst>
                            <p:childTnLst>
                              <p:par>
                                <p:cTn id="167" presetID="53" presetClass="entr" presetSubtype="16" fill="hold" nodeType="afterEffect">
                                  <p:stCondLst>
                                    <p:cond delay="0"/>
                                  </p:stCondLst>
                                  <p:childTnLst>
                                    <p:set>
                                      <p:cBhvr>
                                        <p:cTn id="168" dur="1" fill="hold">
                                          <p:stCondLst>
                                            <p:cond delay="0"/>
                                          </p:stCondLst>
                                        </p:cTn>
                                        <p:tgtEl>
                                          <p:spTgt spid="195"/>
                                        </p:tgtEl>
                                        <p:attrNameLst>
                                          <p:attrName>style.visibility</p:attrName>
                                        </p:attrNameLst>
                                      </p:cBhvr>
                                      <p:to>
                                        <p:strVal val="visible"/>
                                      </p:to>
                                    </p:set>
                                    <p:anim calcmode="lin" valueType="num">
                                      <p:cBhvr>
                                        <p:cTn id="169" dur="500" fill="hold"/>
                                        <p:tgtEl>
                                          <p:spTgt spid="195"/>
                                        </p:tgtEl>
                                        <p:attrNameLst>
                                          <p:attrName>ppt_w</p:attrName>
                                        </p:attrNameLst>
                                      </p:cBhvr>
                                      <p:tavLst>
                                        <p:tav tm="0">
                                          <p:val>
                                            <p:fltVal val="0"/>
                                          </p:val>
                                        </p:tav>
                                        <p:tav tm="100000">
                                          <p:val>
                                            <p:strVal val="#ppt_w"/>
                                          </p:val>
                                        </p:tav>
                                      </p:tavLst>
                                    </p:anim>
                                    <p:anim calcmode="lin" valueType="num">
                                      <p:cBhvr>
                                        <p:cTn id="170" dur="500" fill="hold"/>
                                        <p:tgtEl>
                                          <p:spTgt spid="195"/>
                                        </p:tgtEl>
                                        <p:attrNameLst>
                                          <p:attrName>ppt_h</p:attrName>
                                        </p:attrNameLst>
                                      </p:cBhvr>
                                      <p:tavLst>
                                        <p:tav tm="0">
                                          <p:val>
                                            <p:fltVal val="0"/>
                                          </p:val>
                                        </p:tav>
                                        <p:tav tm="100000">
                                          <p:val>
                                            <p:strVal val="#ppt_h"/>
                                          </p:val>
                                        </p:tav>
                                      </p:tavLst>
                                    </p:anim>
                                    <p:animEffect transition="in" filter="fade">
                                      <p:cBhvr>
                                        <p:cTn id="171" dur="500"/>
                                        <p:tgtEl>
                                          <p:spTgt spid="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 grpId="0" animBg="1"/>
      <p:bldP spid="179" grpId="0" animBg="1"/>
      <p:bldP spid="180" grpId="0" animBg="1"/>
      <p:bldP spid="181" grpId="0" animBg="1"/>
      <p:bldP spid="182" grpId="0" animBg="1"/>
      <p:bldP spid="183" grpId="0" animBg="1"/>
      <p:bldP spid="184" grpId="0"/>
      <p:bldP spid="185" grpId="0"/>
      <p:bldP spid="161" grpId="0" animBg="1"/>
      <p:bldP spid="162" grpId="0" animBg="1"/>
      <p:bldP spid="163" grpId="0" animBg="1"/>
      <p:bldP spid="164" grpId="0" animBg="1"/>
      <p:bldP spid="165" grpId="0" animBg="1"/>
      <p:bldP spid="166" grpId="0" animBg="1"/>
      <p:bldP spid="167" grpId="0"/>
      <p:bldP spid="168" grpId="0"/>
      <p:bldP spid="144" grpId="0" animBg="1"/>
      <p:bldP spid="145" grpId="0" animBg="1"/>
      <p:bldP spid="146" grpId="0" animBg="1"/>
      <p:bldP spid="147" grpId="0" animBg="1"/>
      <p:bldP spid="148" grpId="0" animBg="1"/>
      <p:bldP spid="149" grpId="0" animBg="1"/>
      <p:bldP spid="150" grpId="0"/>
      <p:bldP spid="151" grpId="0"/>
      <p:bldP spid="5" grpId="0" animBg="1"/>
      <p:bldP spid="6" grpId="0" animBg="1"/>
      <p:bldP spid="7" grpId="0" animBg="1"/>
      <p:bldP spid="8" grpId="0" animBg="1"/>
      <p:bldP spid="9" grpId="0" animBg="1"/>
      <p:bldP spid="10" grpId="0" animBg="1"/>
      <p:bldP spid="60" grpId="0"/>
      <p:bldP spid="61" grpId="0"/>
      <p:bldP spid="13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2958</TotalTime>
  <Words>1191</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588</cp:revision>
  <dcterms:created xsi:type="dcterms:W3CDTF">2015-12-31T02:20:12Z</dcterms:created>
  <dcterms:modified xsi:type="dcterms:W3CDTF">2016-09-19T17:46:12Z</dcterms:modified>
</cp:coreProperties>
</file>