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99"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Freeform 41"/>
          <p:cNvSpPr/>
          <p:nvPr/>
        </p:nvSpPr>
        <p:spPr>
          <a:xfrm>
            <a:off x="2" y="3107681"/>
            <a:ext cx="12191999" cy="3750320"/>
          </a:xfrm>
          <a:custGeom>
            <a:avLst/>
            <a:gdLst>
              <a:gd name="connsiteX0" fmla="*/ 0 w 12191999"/>
              <a:gd name="connsiteY0" fmla="*/ 0 h 3750320"/>
              <a:gd name="connsiteX1" fmla="*/ 1177734 w 12191999"/>
              <a:gd name="connsiteY1" fmla="*/ 0 h 3750320"/>
              <a:gd name="connsiteX2" fmla="*/ 1193887 w 12191999"/>
              <a:gd name="connsiteY2" fmla="*/ 160241 h 3750320"/>
              <a:gd name="connsiteX3" fmla="*/ 2139478 w 12191999"/>
              <a:gd name="connsiteY3" fmla="*/ 930919 h 3750320"/>
              <a:gd name="connsiteX4" fmla="*/ 3085068 w 12191999"/>
              <a:gd name="connsiteY4" fmla="*/ 160241 h 3750320"/>
              <a:gd name="connsiteX5" fmla="*/ 3101222 w 12191999"/>
              <a:gd name="connsiteY5" fmla="*/ 0 h 3750320"/>
              <a:gd name="connsiteX6" fmla="*/ 3797222 w 12191999"/>
              <a:gd name="connsiteY6" fmla="*/ 0 h 3750320"/>
              <a:gd name="connsiteX7" fmla="*/ 3813375 w 12191999"/>
              <a:gd name="connsiteY7" fmla="*/ 160241 h 3750320"/>
              <a:gd name="connsiteX8" fmla="*/ 4758965 w 12191999"/>
              <a:gd name="connsiteY8" fmla="*/ 930919 h 3750320"/>
              <a:gd name="connsiteX9" fmla="*/ 5704556 w 12191999"/>
              <a:gd name="connsiteY9" fmla="*/ 160241 h 3750320"/>
              <a:gd name="connsiteX10" fmla="*/ 5720710 w 12191999"/>
              <a:gd name="connsiteY10" fmla="*/ 0 h 3750320"/>
              <a:gd name="connsiteX11" fmla="*/ 6493092 w 12191999"/>
              <a:gd name="connsiteY11" fmla="*/ 0 h 3750320"/>
              <a:gd name="connsiteX12" fmla="*/ 6509246 w 12191999"/>
              <a:gd name="connsiteY12" fmla="*/ 160241 h 3750320"/>
              <a:gd name="connsiteX13" fmla="*/ 7454836 w 12191999"/>
              <a:gd name="connsiteY13" fmla="*/ 930919 h 3750320"/>
              <a:gd name="connsiteX14" fmla="*/ 8400427 w 12191999"/>
              <a:gd name="connsiteY14" fmla="*/ 160241 h 3750320"/>
              <a:gd name="connsiteX15" fmla="*/ 8416580 w 12191999"/>
              <a:gd name="connsiteY15" fmla="*/ 0 h 3750320"/>
              <a:gd name="connsiteX16" fmla="*/ 9157502 w 12191999"/>
              <a:gd name="connsiteY16" fmla="*/ 0 h 3750320"/>
              <a:gd name="connsiteX17" fmla="*/ 9173655 w 12191999"/>
              <a:gd name="connsiteY17" fmla="*/ 160241 h 3750320"/>
              <a:gd name="connsiteX18" fmla="*/ 10119246 w 12191999"/>
              <a:gd name="connsiteY18" fmla="*/ 930919 h 3750320"/>
              <a:gd name="connsiteX19" fmla="*/ 11064837 w 12191999"/>
              <a:gd name="connsiteY19" fmla="*/ 160241 h 3750320"/>
              <a:gd name="connsiteX20" fmla="*/ 11080990 w 12191999"/>
              <a:gd name="connsiteY20" fmla="*/ 0 h 3750320"/>
              <a:gd name="connsiteX21" fmla="*/ 12191999 w 12191999"/>
              <a:gd name="connsiteY21" fmla="*/ 0 h 3750320"/>
              <a:gd name="connsiteX22" fmla="*/ 12191999 w 12191999"/>
              <a:gd name="connsiteY22" fmla="*/ 3750320 h 3750320"/>
              <a:gd name="connsiteX23" fmla="*/ 0 w 12191999"/>
              <a:gd name="connsiteY23" fmla="*/ 3750320 h 375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191999" h="3750320">
                <a:moveTo>
                  <a:pt x="0" y="0"/>
                </a:moveTo>
                <a:lnTo>
                  <a:pt x="1177734" y="0"/>
                </a:lnTo>
                <a:lnTo>
                  <a:pt x="1193887" y="160241"/>
                </a:lnTo>
                <a:cubicBezTo>
                  <a:pt x="1283888" y="600066"/>
                  <a:pt x="1673046" y="930919"/>
                  <a:pt x="2139478" y="930919"/>
                </a:cubicBezTo>
                <a:cubicBezTo>
                  <a:pt x="2605910" y="930919"/>
                  <a:pt x="2995067" y="600066"/>
                  <a:pt x="3085068" y="160241"/>
                </a:cubicBezTo>
                <a:lnTo>
                  <a:pt x="3101222" y="0"/>
                </a:lnTo>
                <a:lnTo>
                  <a:pt x="3797222" y="0"/>
                </a:lnTo>
                <a:lnTo>
                  <a:pt x="3813375" y="160241"/>
                </a:lnTo>
                <a:cubicBezTo>
                  <a:pt x="3903377" y="600066"/>
                  <a:pt x="4292534" y="930919"/>
                  <a:pt x="4758965" y="930919"/>
                </a:cubicBezTo>
                <a:cubicBezTo>
                  <a:pt x="5225397" y="930919"/>
                  <a:pt x="5614555" y="600066"/>
                  <a:pt x="5704556" y="160241"/>
                </a:cubicBezTo>
                <a:lnTo>
                  <a:pt x="5720710" y="0"/>
                </a:lnTo>
                <a:lnTo>
                  <a:pt x="6493092" y="0"/>
                </a:lnTo>
                <a:lnTo>
                  <a:pt x="6509246" y="160241"/>
                </a:lnTo>
                <a:cubicBezTo>
                  <a:pt x="6599247" y="600066"/>
                  <a:pt x="6988404" y="930919"/>
                  <a:pt x="7454836" y="930919"/>
                </a:cubicBezTo>
                <a:cubicBezTo>
                  <a:pt x="7921268" y="930919"/>
                  <a:pt x="8310426" y="600066"/>
                  <a:pt x="8400427" y="160241"/>
                </a:cubicBezTo>
                <a:lnTo>
                  <a:pt x="8416580" y="0"/>
                </a:lnTo>
                <a:lnTo>
                  <a:pt x="9157502" y="0"/>
                </a:lnTo>
                <a:lnTo>
                  <a:pt x="9173655" y="160241"/>
                </a:lnTo>
                <a:cubicBezTo>
                  <a:pt x="9263657" y="600066"/>
                  <a:pt x="9652814" y="930919"/>
                  <a:pt x="10119246" y="930919"/>
                </a:cubicBezTo>
                <a:cubicBezTo>
                  <a:pt x="10585678" y="930919"/>
                  <a:pt x="10974835" y="600066"/>
                  <a:pt x="11064837" y="160241"/>
                </a:cubicBezTo>
                <a:lnTo>
                  <a:pt x="11080990" y="0"/>
                </a:lnTo>
                <a:lnTo>
                  <a:pt x="12191999" y="0"/>
                </a:lnTo>
                <a:lnTo>
                  <a:pt x="12191999" y="3750320"/>
                </a:lnTo>
                <a:lnTo>
                  <a:pt x="0" y="3750320"/>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p>
        </p:txBody>
      </p:sp>
      <p:sp>
        <p:nvSpPr>
          <p:cNvPr id="18" name="Oval 17"/>
          <p:cNvSpPr/>
          <p:nvPr/>
        </p:nvSpPr>
        <p:spPr>
          <a:xfrm>
            <a:off x="9154047" y="2119630"/>
            <a:ext cx="1930400" cy="19304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5" name="Oval 14"/>
          <p:cNvSpPr/>
          <p:nvPr/>
        </p:nvSpPr>
        <p:spPr>
          <a:xfrm>
            <a:off x="6489637" y="2119630"/>
            <a:ext cx="1930400" cy="19304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 name="Oval 11"/>
          <p:cNvSpPr/>
          <p:nvPr/>
        </p:nvSpPr>
        <p:spPr>
          <a:xfrm>
            <a:off x="3793766" y="2119630"/>
            <a:ext cx="1930400" cy="19304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 name="Oval 2"/>
          <p:cNvSpPr/>
          <p:nvPr/>
        </p:nvSpPr>
        <p:spPr>
          <a:xfrm>
            <a:off x="1174278" y="2119630"/>
            <a:ext cx="1930400" cy="1930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9" name="Oval 18"/>
          <p:cNvSpPr/>
          <p:nvPr/>
        </p:nvSpPr>
        <p:spPr>
          <a:xfrm>
            <a:off x="9281795" y="2246339"/>
            <a:ext cx="1674905" cy="1674905"/>
          </a:xfrm>
          <a:prstGeom prst="ellipse">
            <a:avLst/>
          </a:prstGeom>
          <a:noFill/>
          <a:ln w="12700" cmpd="sng">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6" name="Oval 15"/>
          <p:cNvSpPr/>
          <p:nvPr/>
        </p:nvSpPr>
        <p:spPr>
          <a:xfrm>
            <a:off x="6617385" y="2246339"/>
            <a:ext cx="1674905" cy="1674905"/>
          </a:xfrm>
          <a:prstGeom prst="ellipse">
            <a:avLst/>
          </a:prstGeom>
          <a:noFill/>
          <a:ln w="12700" cmpd="sng">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Oval 12"/>
          <p:cNvSpPr/>
          <p:nvPr/>
        </p:nvSpPr>
        <p:spPr>
          <a:xfrm>
            <a:off x="3921514" y="2246339"/>
            <a:ext cx="1674905" cy="1674905"/>
          </a:xfrm>
          <a:prstGeom prst="ellipse">
            <a:avLst/>
          </a:prstGeom>
          <a:noFill/>
          <a:ln w="12700" cmpd="sng">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Oval 8"/>
          <p:cNvSpPr/>
          <p:nvPr/>
        </p:nvSpPr>
        <p:spPr>
          <a:xfrm>
            <a:off x="1302026" y="2246339"/>
            <a:ext cx="1674905" cy="1674905"/>
          </a:xfrm>
          <a:prstGeom prst="ellipse">
            <a:avLst/>
          </a:prstGeom>
          <a:noFill/>
          <a:ln w="12700" cmpd="sng">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Rectangle 46"/>
          <p:cNvSpPr/>
          <p:nvPr/>
        </p:nvSpPr>
        <p:spPr>
          <a:xfrm>
            <a:off x="1435282" y="4236673"/>
            <a:ext cx="1408399" cy="369332"/>
          </a:xfrm>
          <a:prstGeom prst="rect">
            <a:avLst/>
          </a:prstGeom>
          <a:solidFill>
            <a:srgbClr val="00B0F0"/>
          </a:solidFill>
          <a:ln w="6350">
            <a:solidFill>
              <a:schemeClr val="bg1"/>
            </a:solidFill>
          </a:ln>
        </p:spPr>
        <p:txBody>
          <a:bodyPr wrap="none">
            <a:spAutoFit/>
          </a:bodyPr>
          <a:lstStyle/>
          <a:p>
            <a:pPr algn="ctr" defTabSz="1450940"/>
            <a:r>
              <a:rPr lang="en-US" dirty="0">
                <a:solidFill>
                  <a:schemeClr val="bg1"/>
                </a:solidFill>
                <a:latin typeface="Calibri" panose="020F0502020204030204" pitchFamily="34" charset="0"/>
                <a:ea typeface="Open Sans" pitchFamily="34" charset="0"/>
                <a:cs typeface="Open Sans" pitchFamily="34" charset="0"/>
              </a:rPr>
              <a:t>Lorem Ipsum</a:t>
            </a:r>
          </a:p>
        </p:txBody>
      </p:sp>
      <p:sp>
        <p:nvSpPr>
          <p:cNvPr id="48" name="Text Box 10"/>
          <p:cNvSpPr txBox="1">
            <a:spLocks noChangeArrowheads="1"/>
          </p:cNvSpPr>
          <p:nvPr/>
        </p:nvSpPr>
        <p:spPr bwMode="auto">
          <a:xfrm>
            <a:off x="1024942" y="4613815"/>
            <a:ext cx="2229073"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1">
                    <a:lumMod val="85000"/>
                  </a:schemeClr>
                </a:solidFill>
              </a:rPr>
              <a:t>Lorem ipsum dolor sit amet, consectetur adipiscing elit, sed do eiusmod tempor incididunt utdse</a:t>
            </a:r>
          </a:p>
        </p:txBody>
      </p:sp>
      <p:sp>
        <p:nvSpPr>
          <p:cNvPr id="49" name="Rectangle 48"/>
          <p:cNvSpPr/>
          <p:nvPr/>
        </p:nvSpPr>
        <p:spPr>
          <a:xfrm>
            <a:off x="4054770" y="4236673"/>
            <a:ext cx="1408399" cy="369332"/>
          </a:xfrm>
          <a:prstGeom prst="rect">
            <a:avLst/>
          </a:prstGeom>
          <a:solidFill>
            <a:srgbClr val="ED7D31"/>
          </a:solidFill>
          <a:ln w="6350">
            <a:solidFill>
              <a:schemeClr val="bg1"/>
            </a:solidFill>
          </a:ln>
        </p:spPr>
        <p:txBody>
          <a:bodyPr wrap="none">
            <a:spAutoFit/>
          </a:bodyPr>
          <a:lstStyle/>
          <a:p>
            <a:pPr algn="ctr" defTabSz="1450940"/>
            <a:r>
              <a:rPr lang="en-US" dirty="0">
                <a:solidFill>
                  <a:schemeClr val="bg1"/>
                </a:solidFill>
                <a:ea typeface="Open Sans" pitchFamily="34" charset="0"/>
                <a:cs typeface="Open Sans" pitchFamily="34" charset="0"/>
              </a:rPr>
              <a:t>Lorem Ipsum</a:t>
            </a:r>
          </a:p>
        </p:txBody>
      </p:sp>
      <p:sp>
        <p:nvSpPr>
          <p:cNvPr id="50" name="Text Box 10"/>
          <p:cNvSpPr txBox="1">
            <a:spLocks noChangeArrowheads="1"/>
          </p:cNvSpPr>
          <p:nvPr/>
        </p:nvSpPr>
        <p:spPr bwMode="auto">
          <a:xfrm>
            <a:off x="3644430" y="4613815"/>
            <a:ext cx="2229073"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1">
                    <a:lumMod val="85000"/>
                  </a:schemeClr>
                </a:solidFill>
              </a:rPr>
              <a:t>Lorem ipsum dolor sit amet, consectetur adipiscing elit, sed do eiusmod tempor incididunt utdse</a:t>
            </a:r>
          </a:p>
        </p:txBody>
      </p:sp>
      <p:sp>
        <p:nvSpPr>
          <p:cNvPr id="51" name="Rectangle 50"/>
          <p:cNvSpPr/>
          <p:nvPr/>
        </p:nvSpPr>
        <p:spPr>
          <a:xfrm>
            <a:off x="6750639" y="4236673"/>
            <a:ext cx="1408399" cy="369332"/>
          </a:xfrm>
          <a:prstGeom prst="rect">
            <a:avLst/>
          </a:prstGeom>
          <a:solidFill>
            <a:srgbClr val="A5A5A5"/>
          </a:solidFill>
          <a:ln w="6350" cmpd="sng">
            <a:solidFill>
              <a:schemeClr val="bg1"/>
            </a:solidFill>
          </a:ln>
        </p:spPr>
        <p:txBody>
          <a:bodyPr wrap="none">
            <a:spAutoFit/>
          </a:bodyPr>
          <a:lstStyle/>
          <a:p>
            <a:pPr algn="ctr" defTabSz="1450940"/>
            <a:r>
              <a:rPr lang="en-US" dirty="0">
                <a:solidFill>
                  <a:schemeClr val="bg1"/>
                </a:solidFill>
                <a:ea typeface="Open Sans" pitchFamily="34" charset="0"/>
                <a:cs typeface="Open Sans" pitchFamily="34" charset="0"/>
              </a:rPr>
              <a:t>Lorem Ipsum</a:t>
            </a:r>
          </a:p>
        </p:txBody>
      </p:sp>
      <p:sp>
        <p:nvSpPr>
          <p:cNvPr id="52" name="Text Box 10"/>
          <p:cNvSpPr txBox="1">
            <a:spLocks noChangeArrowheads="1"/>
          </p:cNvSpPr>
          <p:nvPr/>
        </p:nvSpPr>
        <p:spPr bwMode="auto">
          <a:xfrm>
            <a:off x="6340301" y="4613815"/>
            <a:ext cx="2229073"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1">
                    <a:lumMod val="85000"/>
                  </a:schemeClr>
                </a:solidFill>
              </a:rPr>
              <a:t>Lorem ipsum dolor sit amet, consectetur adipiscing elit, sed do eiusmod tempor incididunt utdse</a:t>
            </a:r>
          </a:p>
        </p:txBody>
      </p:sp>
      <p:sp>
        <p:nvSpPr>
          <p:cNvPr id="53" name="Rectangle 52"/>
          <p:cNvSpPr/>
          <p:nvPr/>
        </p:nvSpPr>
        <p:spPr>
          <a:xfrm>
            <a:off x="9415050" y="4236673"/>
            <a:ext cx="1408399" cy="369332"/>
          </a:xfrm>
          <a:prstGeom prst="rect">
            <a:avLst/>
          </a:prstGeom>
          <a:solidFill>
            <a:srgbClr val="FFC000"/>
          </a:solidFill>
          <a:ln w="6350">
            <a:solidFill>
              <a:schemeClr val="bg1"/>
            </a:solidFill>
          </a:ln>
        </p:spPr>
        <p:txBody>
          <a:bodyPr wrap="none">
            <a:spAutoFit/>
          </a:bodyPr>
          <a:lstStyle/>
          <a:p>
            <a:pPr algn="ctr" defTabSz="1450940"/>
            <a:r>
              <a:rPr lang="en-US" dirty="0">
                <a:solidFill>
                  <a:schemeClr val="bg1"/>
                </a:solidFill>
                <a:ea typeface="Open Sans" pitchFamily="34" charset="0"/>
                <a:cs typeface="Open Sans" pitchFamily="34" charset="0"/>
              </a:rPr>
              <a:t>Lorem Ipsum</a:t>
            </a:r>
          </a:p>
        </p:txBody>
      </p:sp>
      <p:sp>
        <p:nvSpPr>
          <p:cNvPr id="54" name="Text Box 10"/>
          <p:cNvSpPr txBox="1">
            <a:spLocks noChangeArrowheads="1"/>
          </p:cNvSpPr>
          <p:nvPr/>
        </p:nvSpPr>
        <p:spPr bwMode="auto">
          <a:xfrm>
            <a:off x="9004711" y="4613815"/>
            <a:ext cx="2229073"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1">
                    <a:lumMod val="85000"/>
                  </a:schemeClr>
                </a:solidFill>
              </a:rPr>
              <a:t>Lorem ipsum dolor sit amet, consectetur adipiscing elit, sed do eiusmod tempor incididunt utdse</a:t>
            </a:r>
          </a:p>
        </p:txBody>
      </p:sp>
      <p:sp>
        <p:nvSpPr>
          <p:cNvPr id="55" name="Freeform 10"/>
          <p:cNvSpPr>
            <a:spLocks noEditPoints="1"/>
          </p:cNvSpPr>
          <p:nvPr/>
        </p:nvSpPr>
        <p:spPr bwMode="auto">
          <a:xfrm>
            <a:off x="4444860" y="2766955"/>
            <a:ext cx="628213" cy="612891"/>
          </a:xfrm>
          <a:custGeom>
            <a:avLst/>
            <a:gdLst>
              <a:gd name="T0" fmla="*/ 98 w 129"/>
              <a:gd name="T1" fmla="*/ 95 h 126"/>
              <a:gd name="T2" fmla="*/ 116 w 129"/>
              <a:gd name="T3" fmla="*/ 113 h 126"/>
              <a:gd name="T4" fmla="*/ 13 w 129"/>
              <a:gd name="T5" fmla="*/ 95 h 126"/>
              <a:gd name="T6" fmla="*/ 31 w 129"/>
              <a:gd name="T7" fmla="*/ 113 h 126"/>
              <a:gd name="T8" fmla="*/ 13 w 129"/>
              <a:gd name="T9" fmla="*/ 95 h 126"/>
              <a:gd name="T10" fmla="*/ 98 w 129"/>
              <a:gd name="T11" fmla="*/ 48 h 126"/>
              <a:gd name="T12" fmla="*/ 116 w 129"/>
              <a:gd name="T13" fmla="*/ 65 h 126"/>
              <a:gd name="T14" fmla="*/ 98 w 129"/>
              <a:gd name="T15" fmla="*/ 74 h 126"/>
              <a:gd name="T16" fmla="*/ 116 w 129"/>
              <a:gd name="T17" fmla="*/ 87 h 126"/>
              <a:gd name="T18" fmla="*/ 98 w 129"/>
              <a:gd name="T19" fmla="*/ 74 h 126"/>
              <a:gd name="T20" fmla="*/ 69 w 129"/>
              <a:gd name="T21" fmla="*/ 74 h 126"/>
              <a:gd name="T22" fmla="*/ 90 w 129"/>
              <a:gd name="T23" fmla="*/ 87 h 126"/>
              <a:gd name="T24" fmla="*/ 69 w 129"/>
              <a:gd name="T25" fmla="*/ 95 h 126"/>
              <a:gd name="T26" fmla="*/ 90 w 129"/>
              <a:gd name="T27" fmla="*/ 113 h 126"/>
              <a:gd name="T28" fmla="*/ 69 w 129"/>
              <a:gd name="T29" fmla="*/ 95 h 126"/>
              <a:gd name="T30" fmla="*/ 60 w 129"/>
              <a:gd name="T31" fmla="*/ 113 h 126"/>
              <a:gd name="T32" fmla="*/ 40 w 129"/>
              <a:gd name="T33" fmla="*/ 95 h 126"/>
              <a:gd name="T34" fmla="*/ 40 w 129"/>
              <a:gd name="T35" fmla="*/ 74 h 126"/>
              <a:gd name="T36" fmla="*/ 60 w 129"/>
              <a:gd name="T37" fmla="*/ 87 h 126"/>
              <a:gd name="T38" fmla="*/ 40 w 129"/>
              <a:gd name="T39" fmla="*/ 74 h 126"/>
              <a:gd name="T40" fmla="*/ 31 w 129"/>
              <a:gd name="T41" fmla="*/ 87 h 126"/>
              <a:gd name="T42" fmla="*/ 13 w 129"/>
              <a:gd name="T43" fmla="*/ 74 h 126"/>
              <a:gd name="T44" fmla="*/ 31 w 129"/>
              <a:gd name="T45" fmla="*/ 48 h 126"/>
              <a:gd name="T46" fmla="*/ 13 w 129"/>
              <a:gd name="T47" fmla="*/ 65 h 126"/>
              <a:gd name="T48" fmla="*/ 31 w 129"/>
              <a:gd name="T49" fmla="*/ 48 h 126"/>
              <a:gd name="T50" fmla="*/ 90 w 129"/>
              <a:gd name="T51" fmla="*/ 48 h 126"/>
              <a:gd name="T52" fmla="*/ 69 w 129"/>
              <a:gd name="T53" fmla="*/ 65 h 126"/>
              <a:gd name="T54" fmla="*/ 60 w 129"/>
              <a:gd name="T55" fmla="*/ 48 h 126"/>
              <a:gd name="T56" fmla="*/ 40 w 129"/>
              <a:gd name="T57" fmla="*/ 65 h 126"/>
              <a:gd name="T58" fmla="*/ 60 w 129"/>
              <a:gd name="T59" fmla="*/ 48 h 126"/>
              <a:gd name="T60" fmla="*/ 101 w 129"/>
              <a:gd name="T61" fmla="*/ 19 h 126"/>
              <a:gd name="T62" fmla="*/ 93 w 129"/>
              <a:gd name="T63" fmla="*/ 0 h 126"/>
              <a:gd name="T64" fmla="*/ 84 w 129"/>
              <a:gd name="T65" fmla="*/ 19 h 126"/>
              <a:gd name="T66" fmla="*/ 45 w 129"/>
              <a:gd name="T67" fmla="*/ 8 h 126"/>
              <a:gd name="T68" fmla="*/ 28 w 129"/>
              <a:gd name="T69" fmla="*/ 8 h 126"/>
              <a:gd name="T70" fmla="*/ 7 w 129"/>
              <a:gd name="T71" fmla="*/ 19 h 126"/>
              <a:gd name="T72" fmla="*/ 0 w 129"/>
              <a:gd name="T73" fmla="*/ 119 h 126"/>
              <a:gd name="T74" fmla="*/ 123 w 129"/>
              <a:gd name="T75" fmla="*/ 126 h 126"/>
              <a:gd name="T76" fmla="*/ 129 w 129"/>
              <a:gd name="T77" fmla="*/ 25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9" h="126">
                <a:moveTo>
                  <a:pt x="98" y="113"/>
                </a:moveTo>
                <a:cubicBezTo>
                  <a:pt x="98" y="95"/>
                  <a:pt x="98" y="95"/>
                  <a:pt x="98" y="95"/>
                </a:cubicBezTo>
                <a:cubicBezTo>
                  <a:pt x="116" y="95"/>
                  <a:pt x="116" y="95"/>
                  <a:pt x="116" y="95"/>
                </a:cubicBezTo>
                <a:cubicBezTo>
                  <a:pt x="116" y="113"/>
                  <a:pt x="116" y="113"/>
                  <a:pt x="116" y="113"/>
                </a:cubicBezTo>
                <a:cubicBezTo>
                  <a:pt x="98" y="113"/>
                  <a:pt x="98" y="113"/>
                  <a:pt x="98" y="113"/>
                </a:cubicBezTo>
                <a:close/>
                <a:moveTo>
                  <a:pt x="13" y="95"/>
                </a:moveTo>
                <a:cubicBezTo>
                  <a:pt x="31" y="95"/>
                  <a:pt x="31" y="95"/>
                  <a:pt x="31" y="95"/>
                </a:cubicBezTo>
                <a:cubicBezTo>
                  <a:pt x="31" y="113"/>
                  <a:pt x="31" y="113"/>
                  <a:pt x="31" y="113"/>
                </a:cubicBezTo>
                <a:cubicBezTo>
                  <a:pt x="13" y="113"/>
                  <a:pt x="13" y="113"/>
                  <a:pt x="13" y="113"/>
                </a:cubicBezTo>
                <a:cubicBezTo>
                  <a:pt x="13" y="95"/>
                  <a:pt x="13" y="95"/>
                  <a:pt x="13" y="95"/>
                </a:cubicBezTo>
                <a:close/>
                <a:moveTo>
                  <a:pt x="98" y="65"/>
                </a:moveTo>
                <a:cubicBezTo>
                  <a:pt x="98" y="48"/>
                  <a:pt x="98" y="48"/>
                  <a:pt x="98" y="48"/>
                </a:cubicBezTo>
                <a:cubicBezTo>
                  <a:pt x="116" y="48"/>
                  <a:pt x="116" y="48"/>
                  <a:pt x="116" y="48"/>
                </a:cubicBezTo>
                <a:cubicBezTo>
                  <a:pt x="116" y="65"/>
                  <a:pt x="116" y="65"/>
                  <a:pt x="116" y="65"/>
                </a:cubicBezTo>
                <a:cubicBezTo>
                  <a:pt x="98" y="65"/>
                  <a:pt x="98" y="65"/>
                  <a:pt x="98" y="65"/>
                </a:cubicBezTo>
                <a:close/>
                <a:moveTo>
                  <a:pt x="98" y="74"/>
                </a:moveTo>
                <a:cubicBezTo>
                  <a:pt x="116" y="74"/>
                  <a:pt x="116" y="74"/>
                  <a:pt x="116" y="74"/>
                </a:cubicBezTo>
                <a:cubicBezTo>
                  <a:pt x="116" y="87"/>
                  <a:pt x="116" y="87"/>
                  <a:pt x="116" y="87"/>
                </a:cubicBezTo>
                <a:cubicBezTo>
                  <a:pt x="98" y="87"/>
                  <a:pt x="98" y="87"/>
                  <a:pt x="98" y="87"/>
                </a:cubicBezTo>
                <a:cubicBezTo>
                  <a:pt x="98" y="74"/>
                  <a:pt x="98" y="74"/>
                  <a:pt x="98" y="74"/>
                </a:cubicBezTo>
                <a:close/>
                <a:moveTo>
                  <a:pt x="69" y="87"/>
                </a:moveTo>
                <a:cubicBezTo>
                  <a:pt x="69" y="74"/>
                  <a:pt x="69" y="74"/>
                  <a:pt x="69" y="74"/>
                </a:cubicBezTo>
                <a:cubicBezTo>
                  <a:pt x="90" y="74"/>
                  <a:pt x="90" y="74"/>
                  <a:pt x="90" y="74"/>
                </a:cubicBezTo>
                <a:cubicBezTo>
                  <a:pt x="90" y="87"/>
                  <a:pt x="90" y="87"/>
                  <a:pt x="90" y="87"/>
                </a:cubicBezTo>
                <a:cubicBezTo>
                  <a:pt x="69" y="87"/>
                  <a:pt x="69" y="87"/>
                  <a:pt x="69" y="87"/>
                </a:cubicBezTo>
                <a:close/>
                <a:moveTo>
                  <a:pt x="69" y="95"/>
                </a:moveTo>
                <a:cubicBezTo>
                  <a:pt x="90" y="95"/>
                  <a:pt x="90" y="95"/>
                  <a:pt x="90" y="95"/>
                </a:cubicBezTo>
                <a:cubicBezTo>
                  <a:pt x="90" y="113"/>
                  <a:pt x="90" y="113"/>
                  <a:pt x="90" y="113"/>
                </a:cubicBezTo>
                <a:cubicBezTo>
                  <a:pt x="69" y="113"/>
                  <a:pt x="69" y="113"/>
                  <a:pt x="69" y="113"/>
                </a:cubicBezTo>
                <a:cubicBezTo>
                  <a:pt x="69" y="95"/>
                  <a:pt x="69" y="95"/>
                  <a:pt x="69" y="95"/>
                </a:cubicBezTo>
                <a:close/>
                <a:moveTo>
                  <a:pt x="60" y="95"/>
                </a:moveTo>
                <a:cubicBezTo>
                  <a:pt x="60" y="113"/>
                  <a:pt x="60" y="113"/>
                  <a:pt x="60" y="113"/>
                </a:cubicBezTo>
                <a:cubicBezTo>
                  <a:pt x="40" y="113"/>
                  <a:pt x="40" y="113"/>
                  <a:pt x="40" y="113"/>
                </a:cubicBezTo>
                <a:cubicBezTo>
                  <a:pt x="40" y="95"/>
                  <a:pt x="40" y="95"/>
                  <a:pt x="40" y="95"/>
                </a:cubicBezTo>
                <a:cubicBezTo>
                  <a:pt x="60" y="95"/>
                  <a:pt x="60" y="95"/>
                  <a:pt x="60" y="95"/>
                </a:cubicBezTo>
                <a:close/>
                <a:moveTo>
                  <a:pt x="40" y="74"/>
                </a:moveTo>
                <a:cubicBezTo>
                  <a:pt x="60" y="74"/>
                  <a:pt x="60" y="74"/>
                  <a:pt x="60" y="74"/>
                </a:cubicBezTo>
                <a:cubicBezTo>
                  <a:pt x="60" y="87"/>
                  <a:pt x="60" y="87"/>
                  <a:pt x="60" y="87"/>
                </a:cubicBezTo>
                <a:cubicBezTo>
                  <a:pt x="40" y="87"/>
                  <a:pt x="40" y="87"/>
                  <a:pt x="40" y="87"/>
                </a:cubicBezTo>
                <a:cubicBezTo>
                  <a:pt x="40" y="74"/>
                  <a:pt x="40" y="74"/>
                  <a:pt x="40" y="74"/>
                </a:cubicBezTo>
                <a:close/>
                <a:moveTo>
                  <a:pt x="31" y="74"/>
                </a:moveTo>
                <a:cubicBezTo>
                  <a:pt x="31" y="87"/>
                  <a:pt x="31" y="87"/>
                  <a:pt x="31" y="87"/>
                </a:cubicBezTo>
                <a:cubicBezTo>
                  <a:pt x="13" y="87"/>
                  <a:pt x="13" y="87"/>
                  <a:pt x="13" y="87"/>
                </a:cubicBezTo>
                <a:cubicBezTo>
                  <a:pt x="13" y="74"/>
                  <a:pt x="13" y="74"/>
                  <a:pt x="13" y="74"/>
                </a:cubicBezTo>
                <a:cubicBezTo>
                  <a:pt x="31" y="74"/>
                  <a:pt x="31" y="74"/>
                  <a:pt x="31" y="74"/>
                </a:cubicBezTo>
                <a:close/>
                <a:moveTo>
                  <a:pt x="31" y="48"/>
                </a:moveTo>
                <a:cubicBezTo>
                  <a:pt x="31" y="65"/>
                  <a:pt x="31" y="65"/>
                  <a:pt x="31" y="65"/>
                </a:cubicBezTo>
                <a:cubicBezTo>
                  <a:pt x="13" y="65"/>
                  <a:pt x="13" y="65"/>
                  <a:pt x="13" y="65"/>
                </a:cubicBezTo>
                <a:cubicBezTo>
                  <a:pt x="13" y="48"/>
                  <a:pt x="13" y="48"/>
                  <a:pt x="13" y="48"/>
                </a:cubicBezTo>
                <a:cubicBezTo>
                  <a:pt x="31" y="48"/>
                  <a:pt x="31" y="48"/>
                  <a:pt x="31" y="48"/>
                </a:cubicBezTo>
                <a:close/>
                <a:moveTo>
                  <a:pt x="69" y="48"/>
                </a:moveTo>
                <a:cubicBezTo>
                  <a:pt x="90" y="48"/>
                  <a:pt x="90" y="48"/>
                  <a:pt x="90" y="48"/>
                </a:cubicBezTo>
                <a:cubicBezTo>
                  <a:pt x="90" y="65"/>
                  <a:pt x="90" y="65"/>
                  <a:pt x="90" y="65"/>
                </a:cubicBezTo>
                <a:cubicBezTo>
                  <a:pt x="69" y="65"/>
                  <a:pt x="69" y="65"/>
                  <a:pt x="69" y="65"/>
                </a:cubicBezTo>
                <a:cubicBezTo>
                  <a:pt x="69" y="48"/>
                  <a:pt x="69" y="48"/>
                  <a:pt x="69" y="48"/>
                </a:cubicBezTo>
                <a:close/>
                <a:moveTo>
                  <a:pt x="60" y="48"/>
                </a:moveTo>
                <a:cubicBezTo>
                  <a:pt x="60" y="65"/>
                  <a:pt x="60" y="65"/>
                  <a:pt x="60" y="65"/>
                </a:cubicBezTo>
                <a:cubicBezTo>
                  <a:pt x="40" y="65"/>
                  <a:pt x="40" y="65"/>
                  <a:pt x="40" y="65"/>
                </a:cubicBezTo>
                <a:cubicBezTo>
                  <a:pt x="40" y="48"/>
                  <a:pt x="40" y="48"/>
                  <a:pt x="40" y="48"/>
                </a:cubicBezTo>
                <a:cubicBezTo>
                  <a:pt x="60" y="48"/>
                  <a:pt x="60" y="48"/>
                  <a:pt x="60" y="48"/>
                </a:cubicBezTo>
                <a:close/>
                <a:moveTo>
                  <a:pt x="123" y="19"/>
                </a:moveTo>
                <a:cubicBezTo>
                  <a:pt x="101" y="19"/>
                  <a:pt x="101" y="19"/>
                  <a:pt x="101" y="19"/>
                </a:cubicBezTo>
                <a:cubicBezTo>
                  <a:pt x="101" y="8"/>
                  <a:pt x="101" y="8"/>
                  <a:pt x="101" y="8"/>
                </a:cubicBezTo>
                <a:cubicBezTo>
                  <a:pt x="101" y="4"/>
                  <a:pt x="98" y="0"/>
                  <a:pt x="93" y="0"/>
                </a:cubicBezTo>
                <a:cubicBezTo>
                  <a:pt x="88" y="0"/>
                  <a:pt x="84" y="4"/>
                  <a:pt x="84" y="8"/>
                </a:cubicBezTo>
                <a:cubicBezTo>
                  <a:pt x="84" y="19"/>
                  <a:pt x="84" y="19"/>
                  <a:pt x="84" y="19"/>
                </a:cubicBezTo>
                <a:cubicBezTo>
                  <a:pt x="45" y="19"/>
                  <a:pt x="45" y="19"/>
                  <a:pt x="45" y="19"/>
                </a:cubicBezTo>
                <a:cubicBezTo>
                  <a:pt x="45" y="8"/>
                  <a:pt x="45" y="8"/>
                  <a:pt x="45" y="8"/>
                </a:cubicBezTo>
                <a:cubicBezTo>
                  <a:pt x="45" y="4"/>
                  <a:pt x="42" y="0"/>
                  <a:pt x="37" y="0"/>
                </a:cubicBezTo>
                <a:cubicBezTo>
                  <a:pt x="32" y="0"/>
                  <a:pt x="28" y="4"/>
                  <a:pt x="28" y="8"/>
                </a:cubicBezTo>
                <a:cubicBezTo>
                  <a:pt x="28" y="19"/>
                  <a:pt x="28" y="19"/>
                  <a:pt x="28" y="19"/>
                </a:cubicBezTo>
                <a:cubicBezTo>
                  <a:pt x="7" y="19"/>
                  <a:pt x="7" y="19"/>
                  <a:pt x="7" y="19"/>
                </a:cubicBezTo>
                <a:cubicBezTo>
                  <a:pt x="3" y="19"/>
                  <a:pt x="0" y="22"/>
                  <a:pt x="0" y="25"/>
                </a:cubicBezTo>
                <a:cubicBezTo>
                  <a:pt x="0" y="119"/>
                  <a:pt x="0" y="119"/>
                  <a:pt x="0" y="119"/>
                </a:cubicBezTo>
                <a:cubicBezTo>
                  <a:pt x="0" y="123"/>
                  <a:pt x="3" y="126"/>
                  <a:pt x="7" y="126"/>
                </a:cubicBezTo>
                <a:cubicBezTo>
                  <a:pt x="123" y="126"/>
                  <a:pt x="123" y="126"/>
                  <a:pt x="123" y="126"/>
                </a:cubicBezTo>
                <a:cubicBezTo>
                  <a:pt x="126" y="126"/>
                  <a:pt x="129" y="123"/>
                  <a:pt x="129" y="119"/>
                </a:cubicBezTo>
                <a:cubicBezTo>
                  <a:pt x="129" y="25"/>
                  <a:pt x="129" y="25"/>
                  <a:pt x="129" y="25"/>
                </a:cubicBezTo>
                <a:cubicBezTo>
                  <a:pt x="129" y="22"/>
                  <a:pt x="126" y="19"/>
                  <a:pt x="123" y="1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6" name="Freeform 65"/>
          <p:cNvSpPr>
            <a:spLocks noEditPoints="1"/>
          </p:cNvSpPr>
          <p:nvPr/>
        </p:nvSpPr>
        <p:spPr bwMode="auto">
          <a:xfrm>
            <a:off x="1807386" y="2810728"/>
            <a:ext cx="664184" cy="525344"/>
          </a:xfrm>
          <a:custGeom>
            <a:avLst/>
            <a:gdLst>
              <a:gd name="T0" fmla="*/ 133 w 139"/>
              <a:gd name="T1" fmla="*/ 49 h 110"/>
              <a:gd name="T2" fmla="*/ 133 w 139"/>
              <a:gd name="T3" fmla="*/ 107 h 110"/>
              <a:gd name="T4" fmla="*/ 121 w 139"/>
              <a:gd name="T5" fmla="*/ 45 h 110"/>
              <a:gd name="T6" fmla="*/ 117 w 139"/>
              <a:gd name="T7" fmla="*/ 41 h 110"/>
              <a:gd name="T8" fmla="*/ 22 w 139"/>
              <a:gd name="T9" fmla="*/ 41 h 110"/>
              <a:gd name="T10" fmla="*/ 22 w 139"/>
              <a:gd name="T11" fmla="*/ 22 h 110"/>
              <a:gd name="T12" fmla="*/ 133 w 139"/>
              <a:gd name="T13" fmla="*/ 22 h 110"/>
              <a:gd name="T14" fmla="*/ 133 w 139"/>
              <a:gd name="T15" fmla="*/ 49 h 110"/>
              <a:gd name="T16" fmla="*/ 133 w 139"/>
              <a:gd name="T17" fmla="*/ 49 h 110"/>
              <a:gd name="T18" fmla="*/ 139 w 139"/>
              <a:gd name="T19" fmla="*/ 104 h 110"/>
              <a:gd name="T20" fmla="*/ 139 w 139"/>
              <a:gd name="T21" fmla="*/ 16 h 110"/>
              <a:gd name="T22" fmla="*/ 134 w 139"/>
              <a:gd name="T23" fmla="*/ 11 h 110"/>
              <a:gd name="T24" fmla="*/ 71 w 139"/>
              <a:gd name="T25" fmla="*/ 11 h 110"/>
              <a:gd name="T26" fmla="*/ 68 w 139"/>
              <a:gd name="T27" fmla="*/ 6 h 110"/>
              <a:gd name="T28" fmla="*/ 68 w 139"/>
              <a:gd name="T29" fmla="*/ 5 h 110"/>
              <a:gd name="T30" fmla="*/ 62 w 139"/>
              <a:gd name="T31" fmla="*/ 0 h 110"/>
              <a:gd name="T32" fmla="*/ 29 w 139"/>
              <a:gd name="T33" fmla="*/ 0 h 110"/>
              <a:gd name="T34" fmla="*/ 24 w 139"/>
              <a:gd name="T35" fmla="*/ 5 h 110"/>
              <a:gd name="T36" fmla="*/ 24 w 139"/>
              <a:gd name="T37" fmla="*/ 6 h 110"/>
              <a:gd name="T38" fmla="*/ 20 w 139"/>
              <a:gd name="T39" fmla="*/ 11 h 110"/>
              <a:gd name="T40" fmla="*/ 20 w 139"/>
              <a:gd name="T41" fmla="*/ 11 h 110"/>
              <a:gd name="T42" fmla="*/ 15 w 139"/>
              <a:gd name="T43" fmla="*/ 16 h 110"/>
              <a:gd name="T44" fmla="*/ 15 w 139"/>
              <a:gd name="T45" fmla="*/ 41 h 110"/>
              <a:gd name="T46" fmla="*/ 5 w 139"/>
              <a:gd name="T47" fmla="*/ 41 h 110"/>
              <a:gd name="T48" fmla="*/ 2 w 139"/>
              <a:gd name="T49" fmla="*/ 47 h 110"/>
              <a:gd name="T50" fmla="*/ 13 w 139"/>
              <a:gd name="T51" fmla="*/ 104 h 110"/>
              <a:gd name="T52" fmla="*/ 18 w 139"/>
              <a:gd name="T53" fmla="*/ 110 h 110"/>
              <a:gd name="T54" fmla="*/ 136 w 139"/>
              <a:gd name="T55" fmla="*/ 110 h 110"/>
              <a:gd name="T56" fmla="*/ 139 w 139"/>
              <a:gd name="T57" fmla="*/ 104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39" h="110">
                <a:moveTo>
                  <a:pt x="133" y="49"/>
                </a:moveTo>
                <a:cubicBezTo>
                  <a:pt x="133" y="107"/>
                  <a:pt x="133" y="107"/>
                  <a:pt x="133" y="107"/>
                </a:cubicBezTo>
                <a:cubicBezTo>
                  <a:pt x="121" y="45"/>
                  <a:pt x="121" y="45"/>
                  <a:pt x="121" y="45"/>
                </a:cubicBezTo>
                <a:cubicBezTo>
                  <a:pt x="120" y="41"/>
                  <a:pt x="117" y="41"/>
                  <a:pt x="117" y="41"/>
                </a:cubicBezTo>
                <a:cubicBezTo>
                  <a:pt x="22" y="41"/>
                  <a:pt x="22" y="41"/>
                  <a:pt x="22" y="41"/>
                </a:cubicBezTo>
                <a:cubicBezTo>
                  <a:pt x="22" y="22"/>
                  <a:pt x="22" y="22"/>
                  <a:pt x="22" y="22"/>
                </a:cubicBezTo>
                <a:cubicBezTo>
                  <a:pt x="133" y="22"/>
                  <a:pt x="133" y="22"/>
                  <a:pt x="133" y="22"/>
                </a:cubicBezTo>
                <a:cubicBezTo>
                  <a:pt x="133" y="49"/>
                  <a:pt x="133" y="49"/>
                  <a:pt x="133" y="49"/>
                </a:cubicBezTo>
                <a:cubicBezTo>
                  <a:pt x="133" y="49"/>
                  <a:pt x="133" y="49"/>
                  <a:pt x="133" y="49"/>
                </a:cubicBezTo>
                <a:close/>
                <a:moveTo>
                  <a:pt x="139" y="104"/>
                </a:moveTo>
                <a:cubicBezTo>
                  <a:pt x="139" y="16"/>
                  <a:pt x="139" y="16"/>
                  <a:pt x="139" y="16"/>
                </a:cubicBezTo>
                <a:cubicBezTo>
                  <a:pt x="139" y="13"/>
                  <a:pt x="137" y="11"/>
                  <a:pt x="134" y="11"/>
                </a:cubicBezTo>
                <a:cubicBezTo>
                  <a:pt x="71" y="11"/>
                  <a:pt x="71" y="11"/>
                  <a:pt x="71" y="11"/>
                </a:cubicBezTo>
                <a:cubicBezTo>
                  <a:pt x="69" y="11"/>
                  <a:pt x="68" y="7"/>
                  <a:pt x="68" y="6"/>
                </a:cubicBezTo>
                <a:cubicBezTo>
                  <a:pt x="68" y="5"/>
                  <a:pt x="68" y="5"/>
                  <a:pt x="68" y="5"/>
                </a:cubicBezTo>
                <a:cubicBezTo>
                  <a:pt x="68" y="2"/>
                  <a:pt x="65" y="0"/>
                  <a:pt x="62" y="0"/>
                </a:cubicBezTo>
                <a:cubicBezTo>
                  <a:pt x="29" y="0"/>
                  <a:pt x="29" y="0"/>
                  <a:pt x="29" y="0"/>
                </a:cubicBezTo>
                <a:cubicBezTo>
                  <a:pt x="26" y="0"/>
                  <a:pt x="24" y="2"/>
                  <a:pt x="24" y="5"/>
                </a:cubicBezTo>
                <a:cubicBezTo>
                  <a:pt x="24" y="6"/>
                  <a:pt x="24" y="6"/>
                  <a:pt x="24" y="6"/>
                </a:cubicBezTo>
                <a:cubicBezTo>
                  <a:pt x="24" y="7"/>
                  <a:pt x="22" y="11"/>
                  <a:pt x="20" y="11"/>
                </a:cubicBezTo>
                <a:cubicBezTo>
                  <a:pt x="20" y="11"/>
                  <a:pt x="20" y="11"/>
                  <a:pt x="20" y="11"/>
                </a:cubicBezTo>
                <a:cubicBezTo>
                  <a:pt x="18" y="11"/>
                  <a:pt x="15" y="13"/>
                  <a:pt x="15" y="16"/>
                </a:cubicBezTo>
                <a:cubicBezTo>
                  <a:pt x="15" y="41"/>
                  <a:pt x="15" y="41"/>
                  <a:pt x="15" y="41"/>
                </a:cubicBezTo>
                <a:cubicBezTo>
                  <a:pt x="5" y="41"/>
                  <a:pt x="5" y="41"/>
                  <a:pt x="5" y="41"/>
                </a:cubicBezTo>
                <a:cubicBezTo>
                  <a:pt x="5" y="41"/>
                  <a:pt x="0" y="41"/>
                  <a:pt x="2" y="47"/>
                </a:cubicBezTo>
                <a:cubicBezTo>
                  <a:pt x="13" y="104"/>
                  <a:pt x="13" y="104"/>
                  <a:pt x="13" y="104"/>
                </a:cubicBezTo>
                <a:cubicBezTo>
                  <a:pt x="13" y="107"/>
                  <a:pt x="15" y="110"/>
                  <a:pt x="18" y="110"/>
                </a:cubicBezTo>
                <a:cubicBezTo>
                  <a:pt x="136" y="110"/>
                  <a:pt x="136" y="110"/>
                  <a:pt x="136" y="110"/>
                </a:cubicBezTo>
                <a:cubicBezTo>
                  <a:pt x="139" y="110"/>
                  <a:pt x="139" y="104"/>
                  <a:pt x="139" y="10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7" name="Freeform 124"/>
          <p:cNvSpPr>
            <a:spLocks noEditPoints="1"/>
          </p:cNvSpPr>
          <p:nvPr/>
        </p:nvSpPr>
        <p:spPr bwMode="auto">
          <a:xfrm>
            <a:off x="7147034" y="2773151"/>
            <a:ext cx="615606" cy="600499"/>
          </a:xfrm>
          <a:custGeom>
            <a:avLst/>
            <a:gdLst>
              <a:gd name="T0" fmla="*/ 0 w 128"/>
              <a:gd name="T1" fmla="*/ 20 h 125"/>
              <a:gd name="T2" fmla="*/ 0 w 128"/>
              <a:gd name="T3" fmla="*/ 109 h 125"/>
              <a:gd name="T4" fmla="*/ 11 w 128"/>
              <a:gd name="T5" fmla="*/ 109 h 125"/>
              <a:gd name="T6" fmla="*/ 11 w 128"/>
              <a:gd name="T7" fmla="*/ 20 h 125"/>
              <a:gd name="T8" fmla="*/ 20 w 128"/>
              <a:gd name="T9" fmla="*/ 11 h 125"/>
              <a:gd name="T10" fmla="*/ 108 w 128"/>
              <a:gd name="T11" fmla="*/ 11 h 125"/>
              <a:gd name="T12" fmla="*/ 117 w 128"/>
              <a:gd name="T13" fmla="*/ 20 h 125"/>
              <a:gd name="T14" fmla="*/ 117 w 128"/>
              <a:gd name="T15" fmla="*/ 109 h 125"/>
              <a:gd name="T16" fmla="*/ 128 w 128"/>
              <a:gd name="T17" fmla="*/ 109 h 125"/>
              <a:gd name="T18" fmla="*/ 128 w 128"/>
              <a:gd name="T19" fmla="*/ 20 h 125"/>
              <a:gd name="T20" fmla="*/ 108 w 128"/>
              <a:gd name="T21" fmla="*/ 0 h 125"/>
              <a:gd name="T22" fmla="*/ 20 w 128"/>
              <a:gd name="T23" fmla="*/ 0 h 125"/>
              <a:gd name="T24" fmla="*/ 0 w 128"/>
              <a:gd name="T25" fmla="*/ 20 h 125"/>
              <a:gd name="T26" fmla="*/ 86 w 128"/>
              <a:gd name="T27" fmla="*/ 65 h 125"/>
              <a:gd name="T28" fmla="*/ 113 w 128"/>
              <a:gd name="T29" fmla="*/ 65 h 125"/>
              <a:gd name="T30" fmla="*/ 113 w 128"/>
              <a:gd name="T31" fmla="*/ 125 h 125"/>
              <a:gd name="T32" fmla="*/ 86 w 128"/>
              <a:gd name="T33" fmla="*/ 125 h 125"/>
              <a:gd name="T34" fmla="*/ 86 w 128"/>
              <a:gd name="T35" fmla="*/ 65 h 125"/>
              <a:gd name="T36" fmla="*/ 15 w 128"/>
              <a:gd name="T37" fmla="*/ 65 h 125"/>
              <a:gd name="T38" fmla="*/ 42 w 128"/>
              <a:gd name="T39" fmla="*/ 65 h 125"/>
              <a:gd name="T40" fmla="*/ 42 w 128"/>
              <a:gd name="T41" fmla="*/ 125 h 125"/>
              <a:gd name="T42" fmla="*/ 15 w 128"/>
              <a:gd name="T43" fmla="*/ 125 h 125"/>
              <a:gd name="T44" fmla="*/ 15 w 128"/>
              <a:gd name="T45" fmla="*/ 65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8" h="125">
                <a:moveTo>
                  <a:pt x="0" y="20"/>
                </a:moveTo>
                <a:cubicBezTo>
                  <a:pt x="0" y="109"/>
                  <a:pt x="0" y="109"/>
                  <a:pt x="0" y="109"/>
                </a:cubicBezTo>
                <a:cubicBezTo>
                  <a:pt x="11" y="109"/>
                  <a:pt x="11" y="109"/>
                  <a:pt x="11" y="109"/>
                </a:cubicBezTo>
                <a:cubicBezTo>
                  <a:pt x="11" y="20"/>
                  <a:pt x="11" y="20"/>
                  <a:pt x="11" y="20"/>
                </a:cubicBezTo>
                <a:cubicBezTo>
                  <a:pt x="11" y="15"/>
                  <a:pt x="15" y="11"/>
                  <a:pt x="20" y="11"/>
                </a:cubicBezTo>
                <a:cubicBezTo>
                  <a:pt x="108" y="11"/>
                  <a:pt x="108" y="11"/>
                  <a:pt x="108" y="11"/>
                </a:cubicBezTo>
                <a:cubicBezTo>
                  <a:pt x="113" y="11"/>
                  <a:pt x="117" y="15"/>
                  <a:pt x="117" y="20"/>
                </a:cubicBezTo>
                <a:cubicBezTo>
                  <a:pt x="117" y="109"/>
                  <a:pt x="117" y="109"/>
                  <a:pt x="117" y="109"/>
                </a:cubicBezTo>
                <a:cubicBezTo>
                  <a:pt x="128" y="109"/>
                  <a:pt x="128" y="109"/>
                  <a:pt x="128" y="109"/>
                </a:cubicBezTo>
                <a:cubicBezTo>
                  <a:pt x="128" y="20"/>
                  <a:pt x="128" y="20"/>
                  <a:pt x="128" y="20"/>
                </a:cubicBezTo>
                <a:cubicBezTo>
                  <a:pt x="128" y="9"/>
                  <a:pt x="119" y="0"/>
                  <a:pt x="108" y="0"/>
                </a:cubicBezTo>
                <a:cubicBezTo>
                  <a:pt x="20" y="0"/>
                  <a:pt x="20" y="0"/>
                  <a:pt x="20" y="0"/>
                </a:cubicBezTo>
                <a:cubicBezTo>
                  <a:pt x="9" y="0"/>
                  <a:pt x="0" y="9"/>
                  <a:pt x="0" y="20"/>
                </a:cubicBezTo>
                <a:close/>
                <a:moveTo>
                  <a:pt x="86" y="65"/>
                </a:moveTo>
                <a:cubicBezTo>
                  <a:pt x="113" y="65"/>
                  <a:pt x="113" y="65"/>
                  <a:pt x="113" y="65"/>
                </a:cubicBezTo>
                <a:cubicBezTo>
                  <a:pt x="113" y="125"/>
                  <a:pt x="113" y="125"/>
                  <a:pt x="113" y="125"/>
                </a:cubicBezTo>
                <a:cubicBezTo>
                  <a:pt x="86" y="125"/>
                  <a:pt x="86" y="125"/>
                  <a:pt x="86" y="125"/>
                </a:cubicBezTo>
                <a:cubicBezTo>
                  <a:pt x="86" y="65"/>
                  <a:pt x="86" y="65"/>
                  <a:pt x="86" y="65"/>
                </a:cubicBezTo>
                <a:close/>
                <a:moveTo>
                  <a:pt x="15" y="65"/>
                </a:moveTo>
                <a:cubicBezTo>
                  <a:pt x="42" y="65"/>
                  <a:pt x="42" y="65"/>
                  <a:pt x="42" y="65"/>
                </a:cubicBezTo>
                <a:cubicBezTo>
                  <a:pt x="42" y="125"/>
                  <a:pt x="42" y="125"/>
                  <a:pt x="42" y="125"/>
                </a:cubicBezTo>
                <a:cubicBezTo>
                  <a:pt x="15" y="125"/>
                  <a:pt x="15" y="125"/>
                  <a:pt x="15" y="125"/>
                </a:cubicBezTo>
                <a:cubicBezTo>
                  <a:pt x="15" y="65"/>
                  <a:pt x="15" y="65"/>
                  <a:pt x="15" y="6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8" name="Freeform 231"/>
          <p:cNvSpPr>
            <a:spLocks/>
          </p:cNvSpPr>
          <p:nvPr/>
        </p:nvSpPr>
        <p:spPr bwMode="auto">
          <a:xfrm>
            <a:off x="9870531" y="2773622"/>
            <a:ext cx="497433" cy="599557"/>
          </a:xfrm>
          <a:custGeom>
            <a:avLst/>
            <a:gdLst>
              <a:gd name="T0" fmla="*/ 0 w 151"/>
              <a:gd name="T1" fmla="*/ 141 h 182"/>
              <a:gd name="T2" fmla="*/ 97 w 151"/>
              <a:gd name="T3" fmla="*/ 141 h 182"/>
              <a:gd name="T4" fmla="*/ 97 w 151"/>
              <a:gd name="T5" fmla="*/ 182 h 182"/>
              <a:gd name="T6" fmla="*/ 135 w 151"/>
              <a:gd name="T7" fmla="*/ 141 h 182"/>
              <a:gd name="T8" fmla="*/ 151 w 151"/>
              <a:gd name="T9" fmla="*/ 141 h 182"/>
              <a:gd name="T10" fmla="*/ 151 w 151"/>
              <a:gd name="T11" fmla="*/ 0 h 182"/>
              <a:gd name="T12" fmla="*/ 0 w 151"/>
              <a:gd name="T13" fmla="*/ 0 h 182"/>
              <a:gd name="T14" fmla="*/ 0 w 151"/>
              <a:gd name="T15" fmla="*/ 141 h 182"/>
              <a:gd name="T16" fmla="*/ 0 w 151"/>
              <a:gd name="T17" fmla="*/ 141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82">
                <a:moveTo>
                  <a:pt x="0" y="141"/>
                </a:moveTo>
                <a:lnTo>
                  <a:pt x="97" y="141"/>
                </a:lnTo>
                <a:lnTo>
                  <a:pt x="97" y="182"/>
                </a:lnTo>
                <a:lnTo>
                  <a:pt x="135" y="141"/>
                </a:lnTo>
                <a:lnTo>
                  <a:pt x="151" y="141"/>
                </a:lnTo>
                <a:lnTo>
                  <a:pt x="151" y="0"/>
                </a:lnTo>
                <a:lnTo>
                  <a:pt x="0" y="0"/>
                </a:lnTo>
                <a:lnTo>
                  <a:pt x="0" y="141"/>
                </a:lnTo>
                <a:lnTo>
                  <a:pt x="0" y="14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TextBox 42"/>
          <p:cNvSpPr txBox="1"/>
          <p:nvPr/>
        </p:nvSpPr>
        <p:spPr>
          <a:xfrm>
            <a:off x="991657" y="5640408"/>
            <a:ext cx="9389012" cy="874085"/>
          </a:xfrm>
          <a:prstGeom prst="rect">
            <a:avLst/>
          </a:prstGeom>
          <a:noFill/>
        </p:spPr>
        <p:txBody>
          <a:bodyPr wrap="square" rtlCol="0">
            <a:spAutoFit/>
          </a:bodyPr>
          <a:lstStyle/>
          <a:p>
            <a:pPr algn="ctr"/>
            <a:r>
              <a:rPr lang="en-US" dirty="0">
                <a:solidFill>
                  <a:schemeClr val="bg1"/>
                </a:solidFill>
              </a:rPr>
              <a:t>LOREM IPSUM</a:t>
            </a:r>
          </a:p>
          <a:p>
            <a:pPr algn="ctr"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27" name="Group 26"/>
          <p:cNvGrpSpPr/>
          <p:nvPr/>
        </p:nvGrpSpPr>
        <p:grpSpPr>
          <a:xfrm>
            <a:off x="754150" y="295106"/>
            <a:ext cx="4364195" cy="665324"/>
            <a:chOff x="754150" y="295106"/>
            <a:chExt cx="4364195" cy="665324"/>
          </a:xfrm>
        </p:grpSpPr>
        <p:sp>
          <p:nvSpPr>
            <p:cNvPr id="31"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32"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spTree>
    <p:extLst>
      <p:ext uri="{BB962C8B-B14F-4D97-AF65-F5344CB8AC3E}">
        <p14:creationId xmlns:p14="http://schemas.microsoft.com/office/powerpoint/2010/main" val="281297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barn(inVertical)">
                                      <p:cBhvr>
                                        <p:cTn id="7" dur="1000"/>
                                        <p:tgtEl>
                                          <p:spTgt spid="4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53" presetClass="entr" presetSubtype="16"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500" fill="hold"/>
                                        <p:tgtEl>
                                          <p:spTgt spid="9"/>
                                        </p:tgtEl>
                                        <p:attrNameLst>
                                          <p:attrName>ppt_w</p:attrName>
                                        </p:attrNameLst>
                                      </p:cBhvr>
                                      <p:tavLst>
                                        <p:tav tm="0">
                                          <p:val>
                                            <p:fltVal val="0"/>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animEffect transition="in" filter="fade">
                                      <p:cBhvr>
                                        <p:cTn id="18" dur="500"/>
                                        <p:tgtEl>
                                          <p:spTgt spid="9"/>
                                        </p:tgtEl>
                                      </p:cBhvr>
                                    </p:animEffect>
                                  </p:childTnLst>
                                </p:cTn>
                              </p:par>
                            </p:childTnLst>
                          </p:cTn>
                        </p:par>
                        <p:par>
                          <p:cTn id="19" fill="hold">
                            <p:stCondLst>
                              <p:cond delay="2000"/>
                            </p:stCondLst>
                            <p:childTnLst>
                              <p:par>
                                <p:cTn id="20" presetID="22" presetClass="entr" presetSubtype="4" fill="hold" grpId="0" nodeType="afterEffect">
                                  <p:stCondLst>
                                    <p:cond delay="0"/>
                                  </p:stCondLst>
                                  <p:childTnLst>
                                    <p:set>
                                      <p:cBhvr>
                                        <p:cTn id="21" dur="1" fill="hold">
                                          <p:stCondLst>
                                            <p:cond delay="0"/>
                                          </p:stCondLst>
                                        </p:cTn>
                                        <p:tgtEl>
                                          <p:spTgt spid="56"/>
                                        </p:tgtEl>
                                        <p:attrNameLst>
                                          <p:attrName>style.visibility</p:attrName>
                                        </p:attrNameLst>
                                      </p:cBhvr>
                                      <p:to>
                                        <p:strVal val="visible"/>
                                      </p:to>
                                    </p:set>
                                    <p:animEffect transition="in" filter="wipe(down)">
                                      <p:cBhvr>
                                        <p:cTn id="22" dur="500"/>
                                        <p:tgtEl>
                                          <p:spTgt spid="56"/>
                                        </p:tgtEl>
                                      </p:cBhvr>
                                    </p:animEffect>
                                  </p:childTnLst>
                                </p:cTn>
                              </p:par>
                            </p:childTnLst>
                          </p:cTn>
                        </p:par>
                        <p:par>
                          <p:cTn id="23" fill="hold">
                            <p:stCondLst>
                              <p:cond delay="2500"/>
                            </p:stCondLst>
                            <p:childTnLst>
                              <p:par>
                                <p:cTn id="24" presetID="53" presetClass="entr" presetSubtype="16" fill="hold" grpId="0" nodeType="afterEffect">
                                  <p:stCondLst>
                                    <p:cond delay="0"/>
                                  </p:stCondLst>
                                  <p:childTnLst>
                                    <p:set>
                                      <p:cBhvr>
                                        <p:cTn id="25" dur="1" fill="hold">
                                          <p:stCondLst>
                                            <p:cond delay="0"/>
                                          </p:stCondLst>
                                        </p:cTn>
                                        <p:tgtEl>
                                          <p:spTgt spid="47"/>
                                        </p:tgtEl>
                                        <p:attrNameLst>
                                          <p:attrName>style.visibility</p:attrName>
                                        </p:attrNameLst>
                                      </p:cBhvr>
                                      <p:to>
                                        <p:strVal val="visible"/>
                                      </p:to>
                                    </p:set>
                                    <p:anim calcmode="lin" valueType="num">
                                      <p:cBhvr>
                                        <p:cTn id="26" dur="500" fill="hold"/>
                                        <p:tgtEl>
                                          <p:spTgt spid="47"/>
                                        </p:tgtEl>
                                        <p:attrNameLst>
                                          <p:attrName>ppt_w</p:attrName>
                                        </p:attrNameLst>
                                      </p:cBhvr>
                                      <p:tavLst>
                                        <p:tav tm="0">
                                          <p:val>
                                            <p:fltVal val="0"/>
                                          </p:val>
                                        </p:tav>
                                        <p:tav tm="100000">
                                          <p:val>
                                            <p:strVal val="#ppt_w"/>
                                          </p:val>
                                        </p:tav>
                                      </p:tavLst>
                                    </p:anim>
                                    <p:anim calcmode="lin" valueType="num">
                                      <p:cBhvr>
                                        <p:cTn id="27" dur="500" fill="hold"/>
                                        <p:tgtEl>
                                          <p:spTgt spid="47"/>
                                        </p:tgtEl>
                                        <p:attrNameLst>
                                          <p:attrName>ppt_h</p:attrName>
                                        </p:attrNameLst>
                                      </p:cBhvr>
                                      <p:tavLst>
                                        <p:tav tm="0">
                                          <p:val>
                                            <p:fltVal val="0"/>
                                          </p:val>
                                        </p:tav>
                                        <p:tav tm="100000">
                                          <p:val>
                                            <p:strVal val="#ppt_h"/>
                                          </p:val>
                                        </p:tav>
                                      </p:tavLst>
                                    </p:anim>
                                    <p:animEffect transition="in" filter="fade">
                                      <p:cBhvr>
                                        <p:cTn id="28" dur="500"/>
                                        <p:tgtEl>
                                          <p:spTgt spid="47"/>
                                        </p:tgtEl>
                                      </p:cBhvr>
                                    </p:animEffect>
                                  </p:childTnLst>
                                </p:cTn>
                              </p:par>
                            </p:childTnLst>
                          </p:cTn>
                        </p:par>
                        <p:par>
                          <p:cTn id="29" fill="hold">
                            <p:stCondLst>
                              <p:cond delay="3000"/>
                            </p:stCondLst>
                            <p:childTnLst>
                              <p:par>
                                <p:cTn id="30" presetID="22" presetClass="entr" presetSubtype="1" fill="hold" grpId="0" nodeType="afterEffect">
                                  <p:stCondLst>
                                    <p:cond delay="0"/>
                                  </p:stCondLst>
                                  <p:childTnLst>
                                    <p:set>
                                      <p:cBhvr>
                                        <p:cTn id="31" dur="1" fill="hold">
                                          <p:stCondLst>
                                            <p:cond delay="0"/>
                                          </p:stCondLst>
                                        </p:cTn>
                                        <p:tgtEl>
                                          <p:spTgt spid="48"/>
                                        </p:tgtEl>
                                        <p:attrNameLst>
                                          <p:attrName>style.visibility</p:attrName>
                                        </p:attrNameLst>
                                      </p:cBhvr>
                                      <p:to>
                                        <p:strVal val="visible"/>
                                      </p:to>
                                    </p:set>
                                    <p:animEffect transition="in" filter="wipe(up)">
                                      <p:cBhvr>
                                        <p:cTn id="32" dur="500"/>
                                        <p:tgtEl>
                                          <p:spTgt spid="48"/>
                                        </p:tgtEl>
                                      </p:cBhvr>
                                    </p:animEffect>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additive="base">
                                        <p:cTn id="36" dur="500" fill="hold"/>
                                        <p:tgtEl>
                                          <p:spTgt spid="12"/>
                                        </p:tgtEl>
                                        <p:attrNameLst>
                                          <p:attrName>ppt_x</p:attrName>
                                        </p:attrNameLst>
                                      </p:cBhvr>
                                      <p:tavLst>
                                        <p:tav tm="0">
                                          <p:val>
                                            <p:strVal val="#ppt_x"/>
                                          </p:val>
                                        </p:tav>
                                        <p:tav tm="100000">
                                          <p:val>
                                            <p:strVal val="#ppt_x"/>
                                          </p:val>
                                        </p:tav>
                                      </p:tavLst>
                                    </p:anim>
                                    <p:anim calcmode="lin" valueType="num">
                                      <p:cBhvr additive="base">
                                        <p:cTn id="37" dur="500" fill="hold"/>
                                        <p:tgtEl>
                                          <p:spTgt spid="12"/>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p:cTn id="41" dur="500" fill="hold"/>
                                        <p:tgtEl>
                                          <p:spTgt spid="13"/>
                                        </p:tgtEl>
                                        <p:attrNameLst>
                                          <p:attrName>ppt_w</p:attrName>
                                        </p:attrNameLst>
                                      </p:cBhvr>
                                      <p:tavLst>
                                        <p:tav tm="0">
                                          <p:val>
                                            <p:fltVal val="0"/>
                                          </p:val>
                                        </p:tav>
                                        <p:tav tm="100000">
                                          <p:val>
                                            <p:strVal val="#ppt_w"/>
                                          </p:val>
                                        </p:tav>
                                      </p:tavLst>
                                    </p:anim>
                                    <p:anim calcmode="lin" valueType="num">
                                      <p:cBhvr>
                                        <p:cTn id="42" dur="500" fill="hold"/>
                                        <p:tgtEl>
                                          <p:spTgt spid="13"/>
                                        </p:tgtEl>
                                        <p:attrNameLst>
                                          <p:attrName>ppt_h</p:attrName>
                                        </p:attrNameLst>
                                      </p:cBhvr>
                                      <p:tavLst>
                                        <p:tav tm="0">
                                          <p:val>
                                            <p:fltVal val="0"/>
                                          </p:val>
                                        </p:tav>
                                        <p:tav tm="100000">
                                          <p:val>
                                            <p:strVal val="#ppt_h"/>
                                          </p:val>
                                        </p:tav>
                                      </p:tavLst>
                                    </p:anim>
                                    <p:animEffect transition="in" filter="fade">
                                      <p:cBhvr>
                                        <p:cTn id="43" dur="500"/>
                                        <p:tgtEl>
                                          <p:spTgt spid="13"/>
                                        </p:tgtEl>
                                      </p:cBhvr>
                                    </p:animEffect>
                                  </p:childTnLst>
                                </p:cTn>
                              </p:par>
                            </p:childTnLst>
                          </p:cTn>
                        </p:par>
                        <p:par>
                          <p:cTn id="44" fill="hold">
                            <p:stCondLst>
                              <p:cond delay="4500"/>
                            </p:stCondLst>
                            <p:childTnLst>
                              <p:par>
                                <p:cTn id="45" presetID="22" presetClass="entr" presetSubtype="4" fill="hold" grpId="0" nodeType="afterEffect">
                                  <p:stCondLst>
                                    <p:cond delay="0"/>
                                  </p:stCondLst>
                                  <p:childTnLst>
                                    <p:set>
                                      <p:cBhvr>
                                        <p:cTn id="46" dur="1" fill="hold">
                                          <p:stCondLst>
                                            <p:cond delay="0"/>
                                          </p:stCondLst>
                                        </p:cTn>
                                        <p:tgtEl>
                                          <p:spTgt spid="55"/>
                                        </p:tgtEl>
                                        <p:attrNameLst>
                                          <p:attrName>style.visibility</p:attrName>
                                        </p:attrNameLst>
                                      </p:cBhvr>
                                      <p:to>
                                        <p:strVal val="visible"/>
                                      </p:to>
                                    </p:set>
                                    <p:animEffect transition="in" filter="wipe(down)">
                                      <p:cBhvr>
                                        <p:cTn id="47" dur="500"/>
                                        <p:tgtEl>
                                          <p:spTgt spid="55"/>
                                        </p:tgtEl>
                                      </p:cBhvr>
                                    </p:animEffect>
                                  </p:childTnLst>
                                </p:cTn>
                              </p:par>
                            </p:childTnLst>
                          </p:cTn>
                        </p:par>
                        <p:par>
                          <p:cTn id="48" fill="hold">
                            <p:stCondLst>
                              <p:cond delay="5000"/>
                            </p:stCondLst>
                            <p:childTnLst>
                              <p:par>
                                <p:cTn id="49" presetID="53" presetClass="entr" presetSubtype="16" fill="hold" grpId="0" nodeType="afterEffect">
                                  <p:stCondLst>
                                    <p:cond delay="0"/>
                                  </p:stCondLst>
                                  <p:childTnLst>
                                    <p:set>
                                      <p:cBhvr>
                                        <p:cTn id="50" dur="1" fill="hold">
                                          <p:stCondLst>
                                            <p:cond delay="0"/>
                                          </p:stCondLst>
                                        </p:cTn>
                                        <p:tgtEl>
                                          <p:spTgt spid="49"/>
                                        </p:tgtEl>
                                        <p:attrNameLst>
                                          <p:attrName>style.visibility</p:attrName>
                                        </p:attrNameLst>
                                      </p:cBhvr>
                                      <p:to>
                                        <p:strVal val="visible"/>
                                      </p:to>
                                    </p:set>
                                    <p:anim calcmode="lin" valueType="num">
                                      <p:cBhvr>
                                        <p:cTn id="51" dur="500" fill="hold"/>
                                        <p:tgtEl>
                                          <p:spTgt spid="49"/>
                                        </p:tgtEl>
                                        <p:attrNameLst>
                                          <p:attrName>ppt_w</p:attrName>
                                        </p:attrNameLst>
                                      </p:cBhvr>
                                      <p:tavLst>
                                        <p:tav tm="0">
                                          <p:val>
                                            <p:fltVal val="0"/>
                                          </p:val>
                                        </p:tav>
                                        <p:tav tm="100000">
                                          <p:val>
                                            <p:strVal val="#ppt_w"/>
                                          </p:val>
                                        </p:tav>
                                      </p:tavLst>
                                    </p:anim>
                                    <p:anim calcmode="lin" valueType="num">
                                      <p:cBhvr>
                                        <p:cTn id="52" dur="500" fill="hold"/>
                                        <p:tgtEl>
                                          <p:spTgt spid="49"/>
                                        </p:tgtEl>
                                        <p:attrNameLst>
                                          <p:attrName>ppt_h</p:attrName>
                                        </p:attrNameLst>
                                      </p:cBhvr>
                                      <p:tavLst>
                                        <p:tav tm="0">
                                          <p:val>
                                            <p:fltVal val="0"/>
                                          </p:val>
                                        </p:tav>
                                        <p:tav tm="100000">
                                          <p:val>
                                            <p:strVal val="#ppt_h"/>
                                          </p:val>
                                        </p:tav>
                                      </p:tavLst>
                                    </p:anim>
                                    <p:animEffect transition="in" filter="fade">
                                      <p:cBhvr>
                                        <p:cTn id="53" dur="500"/>
                                        <p:tgtEl>
                                          <p:spTgt spid="49"/>
                                        </p:tgtEl>
                                      </p:cBhvr>
                                    </p:animEffect>
                                  </p:childTnLst>
                                </p:cTn>
                              </p:par>
                            </p:childTnLst>
                          </p:cTn>
                        </p:par>
                        <p:par>
                          <p:cTn id="54" fill="hold">
                            <p:stCondLst>
                              <p:cond delay="5500"/>
                            </p:stCondLst>
                            <p:childTnLst>
                              <p:par>
                                <p:cTn id="55" presetID="22" presetClass="entr" presetSubtype="1" fill="hold" grpId="0" nodeType="afterEffect">
                                  <p:stCondLst>
                                    <p:cond delay="0"/>
                                  </p:stCondLst>
                                  <p:childTnLst>
                                    <p:set>
                                      <p:cBhvr>
                                        <p:cTn id="56" dur="1" fill="hold">
                                          <p:stCondLst>
                                            <p:cond delay="0"/>
                                          </p:stCondLst>
                                        </p:cTn>
                                        <p:tgtEl>
                                          <p:spTgt spid="50"/>
                                        </p:tgtEl>
                                        <p:attrNameLst>
                                          <p:attrName>style.visibility</p:attrName>
                                        </p:attrNameLst>
                                      </p:cBhvr>
                                      <p:to>
                                        <p:strVal val="visible"/>
                                      </p:to>
                                    </p:set>
                                    <p:animEffect transition="in" filter="wipe(up)">
                                      <p:cBhvr>
                                        <p:cTn id="57" dur="500"/>
                                        <p:tgtEl>
                                          <p:spTgt spid="50"/>
                                        </p:tgtEl>
                                      </p:cBhvr>
                                    </p:animEffect>
                                  </p:childTnLst>
                                </p:cTn>
                              </p:par>
                            </p:childTnLst>
                          </p:cTn>
                        </p:par>
                        <p:par>
                          <p:cTn id="58" fill="hold">
                            <p:stCondLst>
                              <p:cond delay="6000"/>
                            </p:stCondLst>
                            <p:childTnLst>
                              <p:par>
                                <p:cTn id="59" presetID="2" presetClass="entr" presetSubtype="4" fill="hold" grpId="0" nodeType="after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ppt_x"/>
                                          </p:val>
                                        </p:tav>
                                        <p:tav tm="100000">
                                          <p:val>
                                            <p:strVal val="#ppt_x"/>
                                          </p:val>
                                        </p:tav>
                                      </p:tavLst>
                                    </p:anim>
                                    <p:anim calcmode="lin" valueType="num">
                                      <p:cBhvr additive="base">
                                        <p:cTn id="62" dur="500" fill="hold"/>
                                        <p:tgtEl>
                                          <p:spTgt spid="15"/>
                                        </p:tgtEl>
                                        <p:attrNameLst>
                                          <p:attrName>ppt_y</p:attrName>
                                        </p:attrNameLst>
                                      </p:cBhvr>
                                      <p:tavLst>
                                        <p:tav tm="0">
                                          <p:val>
                                            <p:strVal val="1+#ppt_h/2"/>
                                          </p:val>
                                        </p:tav>
                                        <p:tav tm="100000">
                                          <p:val>
                                            <p:strVal val="#ppt_y"/>
                                          </p:val>
                                        </p:tav>
                                      </p:tavLst>
                                    </p:anim>
                                  </p:childTnLst>
                                </p:cTn>
                              </p:par>
                            </p:childTnLst>
                          </p:cTn>
                        </p:par>
                        <p:par>
                          <p:cTn id="63" fill="hold">
                            <p:stCondLst>
                              <p:cond delay="6500"/>
                            </p:stCondLst>
                            <p:childTnLst>
                              <p:par>
                                <p:cTn id="64" presetID="53" presetClass="entr" presetSubtype="16" fill="hold" grpId="0" nodeType="afterEffect">
                                  <p:stCondLst>
                                    <p:cond delay="0"/>
                                  </p:stCondLst>
                                  <p:childTnLst>
                                    <p:set>
                                      <p:cBhvr>
                                        <p:cTn id="65" dur="1" fill="hold">
                                          <p:stCondLst>
                                            <p:cond delay="0"/>
                                          </p:stCondLst>
                                        </p:cTn>
                                        <p:tgtEl>
                                          <p:spTgt spid="16"/>
                                        </p:tgtEl>
                                        <p:attrNameLst>
                                          <p:attrName>style.visibility</p:attrName>
                                        </p:attrNameLst>
                                      </p:cBhvr>
                                      <p:to>
                                        <p:strVal val="visible"/>
                                      </p:to>
                                    </p:set>
                                    <p:anim calcmode="lin" valueType="num">
                                      <p:cBhvr>
                                        <p:cTn id="66" dur="500" fill="hold"/>
                                        <p:tgtEl>
                                          <p:spTgt spid="16"/>
                                        </p:tgtEl>
                                        <p:attrNameLst>
                                          <p:attrName>ppt_w</p:attrName>
                                        </p:attrNameLst>
                                      </p:cBhvr>
                                      <p:tavLst>
                                        <p:tav tm="0">
                                          <p:val>
                                            <p:fltVal val="0"/>
                                          </p:val>
                                        </p:tav>
                                        <p:tav tm="100000">
                                          <p:val>
                                            <p:strVal val="#ppt_w"/>
                                          </p:val>
                                        </p:tav>
                                      </p:tavLst>
                                    </p:anim>
                                    <p:anim calcmode="lin" valueType="num">
                                      <p:cBhvr>
                                        <p:cTn id="67" dur="500" fill="hold"/>
                                        <p:tgtEl>
                                          <p:spTgt spid="16"/>
                                        </p:tgtEl>
                                        <p:attrNameLst>
                                          <p:attrName>ppt_h</p:attrName>
                                        </p:attrNameLst>
                                      </p:cBhvr>
                                      <p:tavLst>
                                        <p:tav tm="0">
                                          <p:val>
                                            <p:fltVal val="0"/>
                                          </p:val>
                                        </p:tav>
                                        <p:tav tm="100000">
                                          <p:val>
                                            <p:strVal val="#ppt_h"/>
                                          </p:val>
                                        </p:tav>
                                      </p:tavLst>
                                    </p:anim>
                                    <p:animEffect transition="in" filter="fade">
                                      <p:cBhvr>
                                        <p:cTn id="68" dur="500"/>
                                        <p:tgtEl>
                                          <p:spTgt spid="16"/>
                                        </p:tgtEl>
                                      </p:cBhvr>
                                    </p:animEffect>
                                  </p:childTnLst>
                                </p:cTn>
                              </p:par>
                            </p:childTnLst>
                          </p:cTn>
                        </p:par>
                        <p:par>
                          <p:cTn id="69" fill="hold">
                            <p:stCondLst>
                              <p:cond delay="7000"/>
                            </p:stCondLst>
                            <p:childTnLst>
                              <p:par>
                                <p:cTn id="70" presetID="22" presetClass="entr" presetSubtype="4" fill="hold" grpId="0" nodeType="afterEffect">
                                  <p:stCondLst>
                                    <p:cond delay="0"/>
                                  </p:stCondLst>
                                  <p:childTnLst>
                                    <p:set>
                                      <p:cBhvr>
                                        <p:cTn id="71" dur="1" fill="hold">
                                          <p:stCondLst>
                                            <p:cond delay="0"/>
                                          </p:stCondLst>
                                        </p:cTn>
                                        <p:tgtEl>
                                          <p:spTgt spid="57"/>
                                        </p:tgtEl>
                                        <p:attrNameLst>
                                          <p:attrName>style.visibility</p:attrName>
                                        </p:attrNameLst>
                                      </p:cBhvr>
                                      <p:to>
                                        <p:strVal val="visible"/>
                                      </p:to>
                                    </p:set>
                                    <p:animEffect transition="in" filter="wipe(down)">
                                      <p:cBhvr>
                                        <p:cTn id="72" dur="500"/>
                                        <p:tgtEl>
                                          <p:spTgt spid="57"/>
                                        </p:tgtEl>
                                      </p:cBhvr>
                                    </p:animEffect>
                                  </p:childTnLst>
                                </p:cTn>
                              </p:par>
                            </p:childTnLst>
                          </p:cTn>
                        </p:par>
                        <p:par>
                          <p:cTn id="73" fill="hold">
                            <p:stCondLst>
                              <p:cond delay="7500"/>
                            </p:stCondLst>
                            <p:childTnLst>
                              <p:par>
                                <p:cTn id="74" presetID="53" presetClass="entr" presetSubtype="16" fill="hold" grpId="0" nodeType="afterEffect">
                                  <p:stCondLst>
                                    <p:cond delay="0"/>
                                  </p:stCondLst>
                                  <p:childTnLst>
                                    <p:set>
                                      <p:cBhvr>
                                        <p:cTn id="75" dur="1" fill="hold">
                                          <p:stCondLst>
                                            <p:cond delay="0"/>
                                          </p:stCondLst>
                                        </p:cTn>
                                        <p:tgtEl>
                                          <p:spTgt spid="51"/>
                                        </p:tgtEl>
                                        <p:attrNameLst>
                                          <p:attrName>style.visibility</p:attrName>
                                        </p:attrNameLst>
                                      </p:cBhvr>
                                      <p:to>
                                        <p:strVal val="visible"/>
                                      </p:to>
                                    </p:set>
                                    <p:anim calcmode="lin" valueType="num">
                                      <p:cBhvr>
                                        <p:cTn id="76" dur="500" fill="hold"/>
                                        <p:tgtEl>
                                          <p:spTgt spid="51"/>
                                        </p:tgtEl>
                                        <p:attrNameLst>
                                          <p:attrName>ppt_w</p:attrName>
                                        </p:attrNameLst>
                                      </p:cBhvr>
                                      <p:tavLst>
                                        <p:tav tm="0">
                                          <p:val>
                                            <p:fltVal val="0"/>
                                          </p:val>
                                        </p:tav>
                                        <p:tav tm="100000">
                                          <p:val>
                                            <p:strVal val="#ppt_w"/>
                                          </p:val>
                                        </p:tav>
                                      </p:tavLst>
                                    </p:anim>
                                    <p:anim calcmode="lin" valueType="num">
                                      <p:cBhvr>
                                        <p:cTn id="77" dur="500" fill="hold"/>
                                        <p:tgtEl>
                                          <p:spTgt spid="51"/>
                                        </p:tgtEl>
                                        <p:attrNameLst>
                                          <p:attrName>ppt_h</p:attrName>
                                        </p:attrNameLst>
                                      </p:cBhvr>
                                      <p:tavLst>
                                        <p:tav tm="0">
                                          <p:val>
                                            <p:fltVal val="0"/>
                                          </p:val>
                                        </p:tav>
                                        <p:tav tm="100000">
                                          <p:val>
                                            <p:strVal val="#ppt_h"/>
                                          </p:val>
                                        </p:tav>
                                      </p:tavLst>
                                    </p:anim>
                                    <p:animEffect transition="in" filter="fade">
                                      <p:cBhvr>
                                        <p:cTn id="78" dur="500"/>
                                        <p:tgtEl>
                                          <p:spTgt spid="51"/>
                                        </p:tgtEl>
                                      </p:cBhvr>
                                    </p:animEffect>
                                  </p:childTnLst>
                                </p:cTn>
                              </p:par>
                            </p:childTnLst>
                          </p:cTn>
                        </p:par>
                        <p:par>
                          <p:cTn id="79" fill="hold">
                            <p:stCondLst>
                              <p:cond delay="8000"/>
                            </p:stCondLst>
                            <p:childTnLst>
                              <p:par>
                                <p:cTn id="80" presetID="22" presetClass="entr" presetSubtype="1" fill="hold" grpId="0" nodeType="afterEffect">
                                  <p:stCondLst>
                                    <p:cond delay="0"/>
                                  </p:stCondLst>
                                  <p:childTnLst>
                                    <p:set>
                                      <p:cBhvr>
                                        <p:cTn id="81" dur="1" fill="hold">
                                          <p:stCondLst>
                                            <p:cond delay="0"/>
                                          </p:stCondLst>
                                        </p:cTn>
                                        <p:tgtEl>
                                          <p:spTgt spid="52"/>
                                        </p:tgtEl>
                                        <p:attrNameLst>
                                          <p:attrName>style.visibility</p:attrName>
                                        </p:attrNameLst>
                                      </p:cBhvr>
                                      <p:to>
                                        <p:strVal val="visible"/>
                                      </p:to>
                                    </p:set>
                                    <p:animEffect transition="in" filter="wipe(up)">
                                      <p:cBhvr>
                                        <p:cTn id="82" dur="500"/>
                                        <p:tgtEl>
                                          <p:spTgt spid="52"/>
                                        </p:tgtEl>
                                      </p:cBhvr>
                                    </p:animEffect>
                                  </p:childTnLst>
                                </p:cTn>
                              </p:par>
                            </p:childTnLst>
                          </p:cTn>
                        </p:par>
                        <p:par>
                          <p:cTn id="83" fill="hold">
                            <p:stCondLst>
                              <p:cond delay="8500"/>
                            </p:stCondLst>
                            <p:childTnLst>
                              <p:par>
                                <p:cTn id="84" presetID="2" presetClass="entr" presetSubtype="4" fill="hold" grpId="0" nodeType="afterEffect">
                                  <p:stCondLst>
                                    <p:cond delay="0"/>
                                  </p:stCondLst>
                                  <p:childTnLst>
                                    <p:set>
                                      <p:cBhvr>
                                        <p:cTn id="85" dur="1" fill="hold">
                                          <p:stCondLst>
                                            <p:cond delay="0"/>
                                          </p:stCondLst>
                                        </p:cTn>
                                        <p:tgtEl>
                                          <p:spTgt spid="18"/>
                                        </p:tgtEl>
                                        <p:attrNameLst>
                                          <p:attrName>style.visibility</p:attrName>
                                        </p:attrNameLst>
                                      </p:cBhvr>
                                      <p:to>
                                        <p:strVal val="visible"/>
                                      </p:to>
                                    </p:set>
                                    <p:anim calcmode="lin" valueType="num">
                                      <p:cBhvr additive="base">
                                        <p:cTn id="86" dur="500" fill="hold"/>
                                        <p:tgtEl>
                                          <p:spTgt spid="18"/>
                                        </p:tgtEl>
                                        <p:attrNameLst>
                                          <p:attrName>ppt_x</p:attrName>
                                        </p:attrNameLst>
                                      </p:cBhvr>
                                      <p:tavLst>
                                        <p:tav tm="0">
                                          <p:val>
                                            <p:strVal val="#ppt_x"/>
                                          </p:val>
                                        </p:tav>
                                        <p:tav tm="100000">
                                          <p:val>
                                            <p:strVal val="#ppt_x"/>
                                          </p:val>
                                        </p:tav>
                                      </p:tavLst>
                                    </p:anim>
                                    <p:anim calcmode="lin" valueType="num">
                                      <p:cBhvr additive="base">
                                        <p:cTn id="87" dur="500" fill="hold"/>
                                        <p:tgtEl>
                                          <p:spTgt spid="18"/>
                                        </p:tgtEl>
                                        <p:attrNameLst>
                                          <p:attrName>ppt_y</p:attrName>
                                        </p:attrNameLst>
                                      </p:cBhvr>
                                      <p:tavLst>
                                        <p:tav tm="0">
                                          <p:val>
                                            <p:strVal val="1+#ppt_h/2"/>
                                          </p:val>
                                        </p:tav>
                                        <p:tav tm="100000">
                                          <p:val>
                                            <p:strVal val="#ppt_y"/>
                                          </p:val>
                                        </p:tav>
                                      </p:tavLst>
                                    </p:anim>
                                  </p:childTnLst>
                                </p:cTn>
                              </p:par>
                            </p:childTnLst>
                          </p:cTn>
                        </p:par>
                        <p:par>
                          <p:cTn id="88" fill="hold">
                            <p:stCondLst>
                              <p:cond delay="9000"/>
                            </p:stCondLst>
                            <p:childTnLst>
                              <p:par>
                                <p:cTn id="89" presetID="53" presetClass="entr" presetSubtype="16" fill="hold" grpId="0" nodeType="afterEffect">
                                  <p:stCondLst>
                                    <p:cond delay="0"/>
                                  </p:stCondLst>
                                  <p:childTnLst>
                                    <p:set>
                                      <p:cBhvr>
                                        <p:cTn id="90" dur="1" fill="hold">
                                          <p:stCondLst>
                                            <p:cond delay="0"/>
                                          </p:stCondLst>
                                        </p:cTn>
                                        <p:tgtEl>
                                          <p:spTgt spid="19"/>
                                        </p:tgtEl>
                                        <p:attrNameLst>
                                          <p:attrName>style.visibility</p:attrName>
                                        </p:attrNameLst>
                                      </p:cBhvr>
                                      <p:to>
                                        <p:strVal val="visible"/>
                                      </p:to>
                                    </p:set>
                                    <p:anim calcmode="lin" valueType="num">
                                      <p:cBhvr>
                                        <p:cTn id="91" dur="500" fill="hold"/>
                                        <p:tgtEl>
                                          <p:spTgt spid="19"/>
                                        </p:tgtEl>
                                        <p:attrNameLst>
                                          <p:attrName>ppt_w</p:attrName>
                                        </p:attrNameLst>
                                      </p:cBhvr>
                                      <p:tavLst>
                                        <p:tav tm="0">
                                          <p:val>
                                            <p:fltVal val="0"/>
                                          </p:val>
                                        </p:tav>
                                        <p:tav tm="100000">
                                          <p:val>
                                            <p:strVal val="#ppt_w"/>
                                          </p:val>
                                        </p:tav>
                                      </p:tavLst>
                                    </p:anim>
                                    <p:anim calcmode="lin" valueType="num">
                                      <p:cBhvr>
                                        <p:cTn id="92" dur="500" fill="hold"/>
                                        <p:tgtEl>
                                          <p:spTgt spid="19"/>
                                        </p:tgtEl>
                                        <p:attrNameLst>
                                          <p:attrName>ppt_h</p:attrName>
                                        </p:attrNameLst>
                                      </p:cBhvr>
                                      <p:tavLst>
                                        <p:tav tm="0">
                                          <p:val>
                                            <p:fltVal val="0"/>
                                          </p:val>
                                        </p:tav>
                                        <p:tav tm="100000">
                                          <p:val>
                                            <p:strVal val="#ppt_h"/>
                                          </p:val>
                                        </p:tav>
                                      </p:tavLst>
                                    </p:anim>
                                    <p:animEffect transition="in" filter="fade">
                                      <p:cBhvr>
                                        <p:cTn id="93" dur="500"/>
                                        <p:tgtEl>
                                          <p:spTgt spid="19"/>
                                        </p:tgtEl>
                                      </p:cBhvr>
                                    </p:animEffect>
                                  </p:childTnLst>
                                </p:cTn>
                              </p:par>
                            </p:childTnLst>
                          </p:cTn>
                        </p:par>
                        <p:par>
                          <p:cTn id="94" fill="hold">
                            <p:stCondLst>
                              <p:cond delay="9500"/>
                            </p:stCondLst>
                            <p:childTnLst>
                              <p:par>
                                <p:cTn id="95" presetID="22" presetClass="entr" presetSubtype="4" fill="hold" grpId="0" nodeType="afterEffect">
                                  <p:stCondLst>
                                    <p:cond delay="0"/>
                                  </p:stCondLst>
                                  <p:childTnLst>
                                    <p:set>
                                      <p:cBhvr>
                                        <p:cTn id="96" dur="1" fill="hold">
                                          <p:stCondLst>
                                            <p:cond delay="0"/>
                                          </p:stCondLst>
                                        </p:cTn>
                                        <p:tgtEl>
                                          <p:spTgt spid="58"/>
                                        </p:tgtEl>
                                        <p:attrNameLst>
                                          <p:attrName>style.visibility</p:attrName>
                                        </p:attrNameLst>
                                      </p:cBhvr>
                                      <p:to>
                                        <p:strVal val="visible"/>
                                      </p:to>
                                    </p:set>
                                    <p:animEffect transition="in" filter="wipe(down)">
                                      <p:cBhvr>
                                        <p:cTn id="97" dur="500"/>
                                        <p:tgtEl>
                                          <p:spTgt spid="58"/>
                                        </p:tgtEl>
                                      </p:cBhvr>
                                    </p:animEffect>
                                  </p:childTnLst>
                                </p:cTn>
                              </p:par>
                            </p:childTnLst>
                          </p:cTn>
                        </p:par>
                        <p:par>
                          <p:cTn id="98" fill="hold">
                            <p:stCondLst>
                              <p:cond delay="10000"/>
                            </p:stCondLst>
                            <p:childTnLst>
                              <p:par>
                                <p:cTn id="99" presetID="53" presetClass="entr" presetSubtype="16" fill="hold" grpId="0" nodeType="afterEffect">
                                  <p:stCondLst>
                                    <p:cond delay="0"/>
                                  </p:stCondLst>
                                  <p:childTnLst>
                                    <p:set>
                                      <p:cBhvr>
                                        <p:cTn id="100" dur="1" fill="hold">
                                          <p:stCondLst>
                                            <p:cond delay="0"/>
                                          </p:stCondLst>
                                        </p:cTn>
                                        <p:tgtEl>
                                          <p:spTgt spid="53"/>
                                        </p:tgtEl>
                                        <p:attrNameLst>
                                          <p:attrName>style.visibility</p:attrName>
                                        </p:attrNameLst>
                                      </p:cBhvr>
                                      <p:to>
                                        <p:strVal val="visible"/>
                                      </p:to>
                                    </p:set>
                                    <p:anim calcmode="lin" valueType="num">
                                      <p:cBhvr>
                                        <p:cTn id="101" dur="500" fill="hold"/>
                                        <p:tgtEl>
                                          <p:spTgt spid="53"/>
                                        </p:tgtEl>
                                        <p:attrNameLst>
                                          <p:attrName>ppt_w</p:attrName>
                                        </p:attrNameLst>
                                      </p:cBhvr>
                                      <p:tavLst>
                                        <p:tav tm="0">
                                          <p:val>
                                            <p:fltVal val="0"/>
                                          </p:val>
                                        </p:tav>
                                        <p:tav tm="100000">
                                          <p:val>
                                            <p:strVal val="#ppt_w"/>
                                          </p:val>
                                        </p:tav>
                                      </p:tavLst>
                                    </p:anim>
                                    <p:anim calcmode="lin" valueType="num">
                                      <p:cBhvr>
                                        <p:cTn id="102" dur="500" fill="hold"/>
                                        <p:tgtEl>
                                          <p:spTgt spid="53"/>
                                        </p:tgtEl>
                                        <p:attrNameLst>
                                          <p:attrName>ppt_h</p:attrName>
                                        </p:attrNameLst>
                                      </p:cBhvr>
                                      <p:tavLst>
                                        <p:tav tm="0">
                                          <p:val>
                                            <p:fltVal val="0"/>
                                          </p:val>
                                        </p:tav>
                                        <p:tav tm="100000">
                                          <p:val>
                                            <p:strVal val="#ppt_h"/>
                                          </p:val>
                                        </p:tav>
                                      </p:tavLst>
                                    </p:anim>
                                    <p:animEffect transition="in" filter="fade">
                                      <p:cBhvr>
                                        <p:cTn id="103" dur="500"/>
                                        <p:tgtEl>
                                          <p:spTgt spid="53"/>
                                        </p:tgtEl>
                                      </p:cBhvr>
                                    </p:animEffect>
                                  </p:childTnLst>
                                </p:cTn>
                              </p:par>
                            </p:childTnLst>
                          </p:cTn>
                        </p:par>
                        <p:par>
                          <p:cTn id="104" fill="hold">
                            <p:stCondLst>
                              <p:cond delay="10500"/>
                            </p:stCondLst>
                            <p:childTnLst>
                              <p:par>
                                <p:cTn id="105" presetID="22" presetClass="entr" presetSubtype="1" fill="hold" grpId="0" nodeType="afterEffect">
                                  <p:stCondLst>
                                    <p:cond delay="0"/>
                                  </p:stCondLst>
                                  <p:childTnLst>
                                    <p:set>
                                      <p:cBhvr>
                                        <p:cTn id="106" dur="1" fill="hold">
                                          <p:stCondLst>
                                            <p:cond delay="0"/>
                                          </p:stCondLst>
                                        </p:cTn>
                                        <p:tgtEl>
                                          <p:spTgt spid="54"/>
                                        </p:tgtEl>
                                        <p:attrNameLst>
                                          <p:attrName>style.visibility</p:attrName>
                                        </p:attrNameLst>
                                      </p:cBhvr>
                                      <p:to>
                                        <p:strVal val="visible"/>
                                      </p:to>
                                    </p:set>
                                    <p:animEffect transition="in" filter="wipe(up)">
                                      <p:cBhvr>
                                        <p:cTn id="107" dur="500"/>
                                        <p:tgtEl>
                                          <p:spTgt spid="54"/>
                                        </p:tgtEl>
                                      </p:cBhvr>
                                    </p:animEffect>
                                  </p:childTnLst>
                                </p:cTn>
                              </p:par>
                            </p:childTnLst>
                          </p:cTn>
                        </p:par>
                        <p:par>
                          <p:cTn id="108" fill="hold">
                            <p:stCondLst>
                              <p:cond delay="11000"/>
                            </p:stCondLst>
                            <p:childTnLst>
                              <p:par>
                                <p:cTn id="109" presetID="22" presetClass="entr" presetSubtype="1" fill="hold" grpId="0" nodeType="afterEffect">
                                  <p:stCondLst>
                                    <p:cond delay="0"/>
                                  </p:stCondLst>
                                  <p:childTnLst>
                                    <p:set>
                                      <p:cBhvr>
                                        <p:cTn id="110" dur="1" fill="hold">
                                          <p:stCondLst>
                                            <p:cond delay="0"/>
                                          </p:stCondLst>
                                        </p:cTn>
                                        <p:tgtEl>
                                          <p:spTgt spid="43"/>
                                        </p:tgtEl>
                                        <p:attrNameLst>
                                          <p:attrName>style.visibility</p:attrName>
                                        </p:attrNameLst>
                                      </p:cBhvr>
                                      <p:to>
                                        <p:strVal val="visible"/>
                                      </p:to>
                                    </p:set>
                                    <p:animEffect transition="in" filter="wipe(up)">
                                      <p:cBhvr>
                                        <p:cTn id="111" dur="1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18" grpId="0" animBg="1"/>
      <p:bldP spid="15" grpId="0" animBg="1"/>
      <p:bldP spid="12" grpId="0" animBg="1"/>
      <p:bldP spid="3" grpId="0" animBg="1"/>
      <p:bldP spid="19" grpId="0" animBg="1"/>
      <p:bldP spid="16" grpId="0" animBg="1"/>
      <p:bldP spid="13" grpId="0" animBg="1"/>
      <p:bldP spid="9" grpId="0" animBg="1"/>
      <p:bldP spid="47" grpId="0" animBg="1"/>
      <p:bldP spid="48" grpId="0"/>
      <p:bldP spid="49" grpId="0" animBg="1"/>
      <p:bldP spid="50" grpId="0"/>
      <p:bldP spid="51" grpId="0" animBg="1"/>
      <p:bldP spid="52" grpId="0"/>
      <p:bldP spid="53" grpId="0" animBg="1"/>
      <p:bldP spid="54" grpId="0"/>
      <p:bldP spid="55" grpId="0" animBg="1"/>
      <p:bldP spid="56" grpId="0" animBg="1"/>
      <p:bldP spid="57" grpId="0" animBg="1"/>
      <p:bldP spid="58" grpId="0" animBg="1"/>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2950</TotalTime>
  <Words>1231</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587</cp:revision>
  <dcterms:created xsi:type="dcterms:W3CDTF">2015-12-31T02:20:12Z</dcterms:created>
  <dcterms:modified xsi:type="dcterms:W3CDTF">2016-09-19T17:38:40Z</dcterms:modified>
</cp:coreProperties>
</file>