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8"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a:spLocks/>
          </p:cNvSpPr>
          <p:nvPr/>
        </p:nvSpPr>
        <p:spPr bwMode="auto">
          <a:xfrm>
            <a:off x="5787729" y="1796950"/>
            <a:ext cx="1222673" cy="4470400"/>
          </a:xfrm>
          <a:custGeom>
            <a:avLst/>
            <a:gdLst>
              <a:gd name="T0" fmla="*/ 326 w 326"/>
              <a:gd name="T1" fmla="*/ 1196 h 1361"/>
              <a:gd name="T2" fmla="*/ 326 w 326"/>
              <a:gd name="T3" fmla="*/ 1198 h 1361"/>
              <a:gd name="T4" fmla="*/ 163 w 326"/>
              <a:gd name="T5" fmla="*/ 1361 h 1361"/>
              <a:gd name="T6" fmla="*/ 0 w 326"/>
              <a:gd name="T7" fmla="*/ 1198 h 1361"/>
              <a:gd name="T8" fmla="*/ 0 w 326"/>
              <a:gd name="T9" fmla="*/ 1196 h 1361"/>
              <a:gd name="T10" fmla="*/ 0 w 326"/>
              <a:gd name="T11" fmla="*/ 1196 h 1361"/>
              <a:gd name="T12" fmla="*/ 0 w 326"/>
              <a:gd name="T13" fmla="*/ 0 h 1361"/>
              <a:gd name="T14" fmla="*/ 326 w 326"/>
              <a:gd name="T15" fmla="*/ 0 h 1361"/>
              <a:gd name="T16" fmla="*/ 326 w 326"/>
              <a:gd name="T17" fmla="*/ 1196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6" h="1361">
                <a:moveTo>
                  <a:pt x="326" y="1196"/>
                </a:moveTo>
                <a:cubicBezTo>
                  <a:pt x="326" y="1197"/>
                  <a:pt x="326" y="1197"/>
                  <a:pt x="326" y="1198"/>
                </a:cubicBezTo>
                <a:cubicBezTo>
                  <a:pt x="326" y="1288"/>
                  <a:pt x="253" y="1361"/>
                  <a:pt x="163" y="1361"/>
                </a:cubicBezTo>
                <a:cubicBezTo>
                  <a:pt x="73" y="1361"/>
                  <a:pt x="0" y="1288"/>
                  <a:pt x="0" y="1198"/>
                </a:cubicBezTo>
                <a:cubicBezTo>
                  <a:pt x="0" y="1197"/>
                  <a:pt x="0" y="1197"/>
                  <a:pt x="0" y="1196"/>
                </a:cubicBezTo>
                <a:cubicBezTo>
                  <a:pt x="0" y="1196"/>
                  <a:pt x="0" y="1196"/>
                  <a:pt x="0" y="1196"/>
                </a:cubicBezTo>
                <a:cubicBezTo>
                  <a:pt x="0" y="0"/>
                  <a:pt x="0" y="0"/>
                  <a:pt x="0" y="0"/>
                </a:cubicBezTo>
                <a:cubicBezTo>
                  <a:pt x="326" y="0"/>
                  <a:pt x="326" y="0"/>
                  <a:pt x="326" y="0"/>
                </a:cubicBezTo>
                <a:cubicBezTo>
                  <a:pt x="326" y="1196"/>
                  <a:pt x="326" y="1196"/>
                  <a:pt x="326" y="1196"/>
                </a:cubicBez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Rectangle 19"/>
          <p:cNvSpPr>
            <a:spLocks noChangeArrowheads="1"/>
          </p:cNvSpPr>
          <p:nvPr/>
        </p:nvSpPr>
        <p:spPr bwMode="auto">
          <a:xfrm>
            <a:off x="5907648" y="3207224"/>
            <a:ext cx="982832" cy="2545811"/>
          </a:xfrm>
          <a:prstGeom prst="rect">
            <a:avLst/>
          </a:prstGeom>
          <a:solidFill>
            <a:srgbClr val="FFC000"/>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Rectangle 29"/>
          <p:cNvSpPr/>
          <p:nvPr/>
        </p:nvSpPr>
        <p:spPr>
          <a:xfrm>
            <a:off x="5934236" y="5206793"/>
            <a:ext cx="947594" cy="461665"/>
          </a:xfrm>
          <a:prstGeom prst="rect">
            <a:avLst/>
          </a:prstGeom>
          <a:effectLst/>
        </p:spPr>
        <p:txBody>
          <a:bodyPr wrap="square">
            <a:spAutoFit/>
          </a:bodyPr>
          <a:lstStyle/>
          <a:p>
            <a:pPr algn="ctr"/>
            <a:r>
              <a:rPr lang="en-US" sz="2400" b="1" dirty="0">
                <a:solidFill>
                  <a:schemeClr val="bg2">
                    <a:lumMod val="10000"/>
                  </a:schemeClr>
                </a:solidFill>
                <a:latin typeface="Lato" panose="020F0502020204030203" pitchFamily="34" charset="0"/>
                <a:ea typeface="Open Sans Light" pitchFamily="34" charset="0"/>
                <a:cs typeface="Open Sans Light" pitchFamily="34" charset="0"/>
              </a:rPr>
              <a:t>67%</a:t>
            </a:r>
            <a:endParaRPr lang="en-US" sz="1000" b="1" dirty="0">
              <a:solidFill>
                <a:schemeClr val="bg2">
                  <a:lumMod val="10000"/>
                </a:schemeClr>
              </a:solidFill>
              <a:latin typeface="Lato" panose="020F0502020204030203" pitchFamily="34" charset="0"/>
              <a:ea typeface="Open Sans" pitchFamily="34" charset="0"/>
              <a:cs typeface="Open Sans" pitchFamily="34" charset="0"/>
            </a:endParaRPr>
          </a:p>
        </p:txBody>
      </p:sp>
      <p:sp>
        <p:nvSpPr>
          <p:cNvPr id="15" name="Freeform 14"/>
          <p:cNvSpPr>
            <a:spLocks/>
          </p:cNvSpPr>
          <p:nvPr/>
        </p:nvSpPr>
        <p:spPr bwMode="auto">
          <a:xfrm>
            <a:off x="4162276" y="1796950"/>
            <a:ext cx="1222673" cy="4470400"/>
          </a:xfrm>
          <a:custGeom>
            <a:avLst/>
            <a:gdLst>
              <a:gd name="T0" fmla="*/ 326 w 326"/>
              <a:gd name="T1" fmla="*/ 1196 h 1361"/>
              <a:gd name="T2" fmla="*/ 326 w 326"/>
              <a:gd name="T3" fmla="*/ 1198 h 1361"/>
              <a:gd name="T4" fmla="*/ 163 w 326"/>
              <a:gd name="T5" fmla="*/ 1361 h 1361"/>
              <a:gd name="T6" fmla="*/ 0 w 326"/>
              <a:gd name="T7" fmla="*/ 1198 h 1361"/>
              <a:gd name="T8" fmla="*/ 0 w 326"/>
              <a:gd name="T9" fmla="*/ 1196 h 1361"/>
              <a:gd name="T10" fmla="*/ 0 w 326"/>
              <a:gd name="T11" fmla="*/ 1196 h 1361"/>
              <a:gd name="T12" fmla="*/ 0 w 326"/>
              <a:gd name="T13" fmla="*/ 0 h 1361"/>
              <a:gd name="T14" fmla="*/ 326 w 326"/>
              <a:gd name="T15" fmla="*/ 0 h 1361"/>
              <a:gd name="T16" fmla="*/ 326 w 326"/>
              <a:gd name="T17" fmla="*/ 1196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6" h="1361">
                <a:moveTo>
                  <a:pt x="326" y="1196"/>
                </a:moveTo>
                <a:cubicBezTo>
                  <a:pt x="326" y="1197"/>
                  <a:pt x="326" y="1197"/>
                  <a:pt x="326" y="1198"/>
                </a:cubicBezTo>
                <a:cubicBezTo>
                  <a:pt x="326" y="1288"/>
                  <a:pt x="253" y="1361"/>
                  <a:pt x="163" y="1361"/>
                </a:cubicBezTo>
                <a:cubicBezTo>
                  <a:pt x="73" y="1361"/>
                  <a:pt x="0" y="1288"/>
                  <a:pt x="0" y="1198"/>
                </a:cubicBezTo>
                <a:cubicBezTo>
                  <a:pt x="0" y="1197"/>
                  <a:pt x="0" y="1197"/>
                  <a:pt x="0" y="1196"/>
                </a:cubicBezTo>
                <a:cubicBezTo>
                  <a:pt x="0" y="1196"/>
                  <a:pt x="0" y="1196"/>
                  <a:pt x="0" y="1196"/>
                </a:cubicBezTo>
                <a:cubicBezTo>
                  <a:pt x="0" y="0"/>
                  <a:pt x="0" y="0"/>
                  <a:pt x="0" y="0"/>
                </a:cubicBezTo>
                <a:cubicBezTo>
                  <a:pt x="326" y="0"/>
                  <a:pt x="326" y="0"/>
                  <a:pt x="326" y="0"/>
                </a:cubicBezTo>
                <a:cubicBezTo>
                  <a:pt x="326" y="1196"/>
                  <a:pt x="326" y="1196"/>
                  <a:pt x="326" y="1196"/>
                </a:cubicBez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Rectangle 16"/>
          <p:cNvSpPr>
            <a:spLocks noChangeArrowheads="1"/>
          </p:cNvSpPr>
          <p:nvPr/>
        </p:nvSpPr>
        <p:spPr bwMode="auto">
          <a:xfrm>
            <a:off x="4282196" y="3507476"/>
            <a:ext cx="982832" cy="2247856"/>
          </a:xfrm>
          <a:prstGeom prst="rect">
            <a:avLst/>
          </a:prstGeom>
          <a:solidFill>
            <a:srgbClr val="A5A5A5"/>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Rectangle 30"/>
          <p:cNvSpPr/>
          <p:nvPr/>
        </p:nvSpPr>
        <p:spPr>
          <a:xfrm>
            <a:off x="4299815" y="5234762"/>
            <a:ext cx="947594" cy="461665"/>
          </a:xfrm>
          <a:prstGeom prst="rect">
            <a:avLst/>
          </a:prstGeom>
          <a:effectLst/>
        </p:spPr>
        <p:txBody>
          <a:bodyPr wrap="square">
            <a:spAutoFit/>
          </a:bodyPr>
          <a:lstStyle/>
          <a:p>
            <a:pPr algn="ctr"/>
            <a:r>
              <a:rPr lang="en-US" sz="2400" b="1" dirty="0">
                <a:solidFill>
                  <a:schemeClr val="bg2">
                    <a:lumMod val="10000"/>
                  </a:schemeClr>
                </a:solidFill>
                <a:latin typeface="Lato" panose="020F0502020204030203" pitchFamily="34" charset="0"/>
                <a:ea typeface="Open Sans Light" pitchFamily="34" charset="0"/>
                <a:cs typeface="Open Sans Light" pitchFamily="34" charset="0"/>
              </a:rPr>
              <a:t>52%</a:t>
            </a:r>
            <a:endParaRPr lang="en-US" sz="1000" b="1" dirty="0">
              <a:solidFill>
                <a:schemeClr val="bg2">
                  <a:lumMod val="10000"/>
                </a:schemeClr>
              </a:solidFill>
              <a:latin typeface="Lato" panose="020F0502020204030203" pitchFamily="34" charset="0"/>
              <a:ea typeface="Open Sans" pitchFamily="34" charset="0"/>
              <a:cs typeface="Open Sans" pitchFamily="34" charset="0"/>
            </a:endParaRPr>
          </a:p>
        </p:txBody>
      </p:sp>
      <p:sp>
        <p:nvSpPr>
          <p:cNvPr id="12" name="Freeform 11"/>
          <p:cNvSpPr>
            <a:spLocks/>
          </p:cNvSpPr>
          <p:nvPr/>
        </p:nvSpPr>
        <p:spPr bwMode="auto">
          <a:xfrm>
            <a:off x="2564197" y="1796950"/>
            <a:ext cx="1222673" cy="4470400"/>
          </a:xfrm>
          <a:custGeom>
            <a:avLst/>
            <a:gdLst>
              <a:gd name="T0" fmla="*/ 326 w 326"/>
              <a:gd name="T1" fmla="*/ 1196 h 1361"/>
              <a:gd name="T2" fmla="*/ 326 w 326"/>
              <a:gd name="T3" fmla="*/ 1198 h 1361"/>
              <a:gd name="T4" fmla="*/ 163 w 326"/>
              <a:gd name="T5" fmla="*/ 1361 h 1361"/>
              <a:gd name="T6" fmla="*/ 0 w 326"/>
              <a:gd name="T7" fmla="*/ 1198 h 1361"/>
              <a:gd name="T8" fmla="*/ 0 w 326"/>
              <a:gd name="T9" fmla="*/ 1196 h 1361"/>
              <a:gd name="T10" fmla="*/ 0 w 326"/>
              <a:gd name="T11" fmla="*/ 1196 h 1361"/>
              <a:gd name="T12" fmla="*/ 0 w 326"/>
              <a:gd name="T13" fmla="*/ 0 h 1361"/>
              <a:gd name="T14" fmla="*/ 326 w 326"/>
              <a:gd name="T15" fmla="*/ 0 h 1361"/>
              <a:gd name="T16" fmla="*/ 326 w 326"/>
              <a:gd name="T17" fmla="*/ 1196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6" h="1361">
                <a:moveTo>
                  <a:pt x="326" y="1196"/>
                </a:moveTo>
                <a:cubicBezTo>
                  <a:pt x="326" y="1197"/>
                  <a:pt x="326" y="1197"/>
                  <a:pt x="326" y="1198"/>
                </a:cubicBezTo>
                <a:cubicBezTo>
                  <a:pt x="326" y="1288"/>
                  <a:pt x="253" y="1361"/>
                  <a:pt x="163" y="1361"/>
                </a:cubicBezTo>
                <a:cubicBezTo>
                  <a:pt x="73" y="1361"/>
                  <a:pt x="0" y="1288"/>
                  <a:pt x="0" y="1198"/>
                </a:cubicBezTo>
                <a:cubicBezTo>
                  <a:pt x="0" y="1197"/>
                  <a:pt x="0" y="1197"/>
                  <a:pt x="0" y="1196"/>
                </a:cubicBezTo>
                <a:cubicBezTo>
                  <a:pt x="0" y="1196"/>
                  <a:pt x="0" y="1196"/>
                  <a:pt x="0" y="1196"/>
                </a:cubicBezTo>
                <a:cubicBezTo>
                  <a:pt x="0" y="0"/>
                  <a:pt x="0" y="0"/>
                  <a:pt x="0" y="0"/>
                </a:cubicBezTo>
                <a:cubicBezTo>
                  <a:pt x="326" y="0"/>
                  <a:pt x="326" y="0"/>
                  <a:pt x="326" y="0"/>
                </a:cubicBezTo>
                <a:cubicBezTo>
                  <a:pt x="326" y="1196"/>
                  <a:pt x="326" y="1196"/>
                  <a:pt x="326" y="1196"/>
                </a:cubicBez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Rectangle 13"/>
          <p:cNvSpPr>
            <a:spLocks noChangeArrowheads="1"/>
          </p:cNvSpPr>
          <p:nvPr/>
        </p:nvSpPr>
        <p:spPr bwMode="auto">
          <a:xfrm>
            <a:off x="2684116" y="4544704"/>
            <a:ext cx="982832" cy="1210627"/>
          </a:xfrm>
          <a:prstGeom prst="rect">
            <a:avLst/>
          </a:prstGeom>
          <a:solidFill>
            <a:srgbClr val="ED7D31"/>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 name="Rectangle 31"/>
          <p:cNvSpPr/>
          <p:nvPr/>
        </p:nvSpPr>
        <p:spPr>
          <a:xfrm>
            <a:off x="2701735" y="5234763"/>
            <a:ext cx="947594" cy="461665"/>
          </a:xfrm>
          <a:prstGeom prst="rect">
            <a:avLst/>
          </a:prstGeom>
          <a:effectLst/>
        </p:spPr>
        <p:txBody>
          <a:bodyPr wrap="square">
            <a:spAutoFit/>
          </a:bodyPr>
          <a:lstStyle/>
          <a:p>
            <a:pPr algn="ctr"/>
            <a:r>
              <a:rPr lang="en-US" sz="2400" b="1" dirty="0">
                <a:solidFill>
                  <a:schemeClr val="bg2">
                    <a:lumMod val="10000"/>
                  </a:schemeClr>
                </a:solidFill>
                <a:latin typeface="Lato" panose="020F0502020204030203" pitchFamily="34" charset="0"/>
                <a:ea typeface="Open Sans Light" pitchFamily="34" charset="0"/>
                <a:cs typeface="Open Sans Light" pitchFamily="34" charset="0"/>
              </a:rPr>
              <a:t>34%</a:t>
            </a:r>
            <a:endParaRPr lang="en-US" sz="1000" b="1" dirty="0">
              <a:solidFill>
                <a:schemeClr val="bg2">
                  <a:lumMod val="10000"/>
                </a:schemeClr>
              </a:solidFill>
              <a:latin typeface="Lato" panose="020F0502020204030203" pitchFamily="34" charset="0"/>
              <a:ea typeface="Open Sans" pitchFamily="34" charset="0"/>
              <a:cs typeface="Open Sans" pitchFamily="34" charset="0"/>
            </a:endParaRPr>
          </a:p>
        </p:txBody>
      </p:sp>
      <p:sp>
        <p:nvSpPr>
          <p:cNvPr id="7" name="Freeform 6"/>
          <p:cNvSpPr>
            <a:spLocks/>
          </p:cNvSpPr>
          <p:nvPr/>
        </p:nvSpPr>
        <p:spPr bwMode="auto">
          <a:xfrm>
            <a:off x="938744" y="1796950"/>
            <a:ext cx="1222673" cy="4470400"/>
          </a:xfrm>
          <a:custGeom>
            <a:avLst/>
            <a:gdLst>
              <a:gd name="T0" fmla="*/ 326 w 326"/>
              <a:gd name="T1" fmla="*/ 1196 h 1361"/>
              <a:gd name="T2" fmla="*/ 326 w 326"/>
              <a:gd name="T3" fmla="*/ 1198 h 1361"/>
              <a:gd name="T4" fmla="*/ 163 w 326"/>
              <a:gd name="T5" fmla="*/ 1361 h 1361"/>
              <a:gd name="T6" fmla="*/ 0 w 326"/>
              <a:gd name="T7" fmla="*/ 1198 h 1361"/>
              <a:gd name="T8" fmla="*/ 0 w 326"/>
              <a:gd name="T9" fmla="*/ 1196 h 1361"/>
              <a:gd name="T10" fmla="*/ 0 w 326"/>
              <a:gd name="T11" fmla="*/ 1196 h 1361"/>
              <a:gd name="T12" fmla="*/ 0 w 326"/>
              <a:gd name="T13" fmla="*/ 0 h 1361"/>
              <a:gd name="T14" fmla="*/ 326 w 326"/>
              <a:gd name="T15" fmla="*/ 0 h 1361"/>
              <a:gd name="T16" fmla="*/ 326 w 326"/>
              <a:gd name="T17" fmla="*/ 1196 h 1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6" h="1361">
                <a:moveTo>
                  <a:pt x="326" y="1196"/>
                </a:moveTo>
                <a:cubicBezTo>
                  <a:pt x="326" y="1197"/>
                  <a:pt x="326" y="1197"/>
                  <a:pt x="326" y="1198"/>
                </a:cubicBezTo>
                <a:cubicBezTo>
                  <a:pt x="326" y="1288"/>
                  <a:pt x="253" y="1361"/>
                  <a:pt x="163" y="1361"/>
                </a:cubicBezTo>
                <a:cubicBezTo>
                  <a:pt x="73" y="1361"/>
                  <a:pt x="0" y="1288"/>
                  <a:pt x="0" y="1198"/>
                </a:cubicBezTo>
                <a:cubicBezTo>
                  <a:pt x="0" y="1197"/>
                  <a:pt x="0" y="1197"/>
                  <a:pt x="0" y="1196"/>
                </a:cubicBezTo>
                <a:cubicBezTo>
                  <a:pt x="0" y="1196"/>
                  <a:pt x="0" y="1196"/>
                  <a:pt x="0" y="1196"/>
                </a:cubicBezTo>
                <a:cubicBezTo>
                  <a:pt x="0" y="0"/>
                  <a:pt x="0" y="0"/>
                  <a:pt x="0" y="0"/>
                </a:cubicBezTo>
                <a:cubicBezTo>
                  <a:pt x="326" y="0"/>
                  <a:pt x="326" y="0"/>
                  <a:pt x="326" y="0"/>
                </a:cubicBezTo>
                <a:cubicBezTo>
                  <a:pt x="326" y="1196"/>
                  <a:pt x="326" y="1196"/>
                  <a:pt x="326" y="1196"/>
                </a:cubicBez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Rectangle 8"/>
          <p:cNvSpPr>
            <a:spLocks noChangeArrowheads="1"/>
          </p:cNvSpPr>
          <p:nvPr/>
        </p:nvSpPr>
        <p:spPr bwMode="auto">
          <a:xfrm>
            <a:off x="1058664" y="2656534"/>
            <a:ext cx="982832" cy="3098798"/>
          </a:xfrm>
          <a:prstGeom prst="rect">
            <a:avLst/>
          </a:prstGeom>
          <a:solidFill>
            <a:srgbClr val="00B0F0"/>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Rectangle 32"/>
          <p:cNvSpPr/>
          <p:nvPr/>
        </p:nvSpPr>
        <p:spPr>
          <a:xfrm>
            <a:off x="1075022" y="5234764"/>
            <a:ext cx="947594" cy="461665"/>
          </a:xfrm>
          <a:prstGeom prst="rect">
            <a:avLst/>
          </a:prstGeom>
          <a:effectLst/>
        </p:spPr>
        <p:txBody>
          <a:bodyPr wrap="square">
            <a:spAutoFit/>
          </a:bodyPr>
          <a:lstStyle/>
          <a:p>
            <a:pPr algn="ctr"/>
            <a:r>
              <a:rPr lang="en-US" sz="2400" b="1" dirty="0">
                <a:solidFill>
                  <a:schemeClr val="bg2">
                    <a:lumMod val="10000"/>
                  </a:schemeClr>
                </a:solidFill>
                <a:latin typeface="Lato" panose="020F0502020204030203" pitchFamily="34" charset="0"/>
                <a:ea typeface="Open Sans Light" pitchFamily="34" charset="0"/>
                <a:cs typeface="Open Sans Light" pitchFamily="34" charset="0"/>
              </a:rPr>
              <a:t>83%</a:t>
            </a:r>
            <a:endParaRPr lang="en-US" sz="1000" b="1" dirty="0">
              <a:solidFill>
                <a:schemeClr val="bg2">
                  <a:lumMod val="10000"/>
                </a:schemeClr>
              </a:solidFill>
              <a:latin typeface="Lato" panose="020F0502020204030203" pitchFamily="34" charset="0"/>
              <a:ea typeface="Open Sans" pitchFamily="34" charset="0"/>
              <a:cs typeface="Open Sans" pitchFamily="34" charset="0"/>
            </a:endParaRPr>
          </a:p>
        </p:txBody>
      </p:sp>
      <p:pic>
        <p:nvPicPr>
          <p:cNvPr id="70" name="Picture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3182" y="1347541"/>
            <a:ext cx="1097280" cy="1097280"/>
          </a:xfrm>
          <a:prstGeom prst="ellipse">
            <a:avLst/>
          </a:prstGeom>
          <a:ln w="12700">
            <a:solidFill>
              <a:schemeClr val="bg1"/>
            </a:solidFill>
          </a:ln>
          <a:effectLst>
            <a:outerShdw blurRad="50800" dist="38100" dir="2700000" algn="tl" rotWithShape="0">
              <a:prstClr val="black">
                <a:alpha val="40000"/>
              </a:prstClr>
            </a:outerShdw>
          </a:effectLst>
        </p:spPr>
      </p:pic>
      <p:grpSp>
        <p:nvGrpSpPr>
          <p:cNvPr id="71" name="Group 70"/>
          <p:cNvGrpSpPr/>
          <p:nvPr/>
        </p:nvGrpSpPr>
        <p:grpSpPr>
          <a:xfrm>
            <a:off x="8672705" y="1307671"/>
            <a:ext cx="3474720" cy="1147424"/>
            <a:chOff x="6941939" y="1649408"/>
            <a:chExt cx="3474720" cy="1147424"/>
          </a:xfrm>
        </p:grpSpPr>
        <p:sp>
          <p:nvSpPr>
            <p:cNvPr id="72" name="Text Placeholder 17"/>
            <p:cNvSpPr txBox="1">
              <a:spLocks/>
            </p:cNvSpPr>
            <p:nvPr/>
          </p:nvSpPr>
          <p:spPr>
            <a:xfrm>
              <a:off x="6941939" y="2030860"/>
              <a:ext cx="347472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lumMod val="95000"/>
                    </a:schemeClr>
                  </a:solidFill>
                </a:rPr>
                <a:t>Lorem ipsum dolor sit amet, consectetur adipiscing elit, sed do eiusmod tempor incididunt ut labore et dolore</a:t>
              </a:r>
            </a:p>
          </p:txBody>
        </p:sp>
        <p:sp>
          <p:nvSpPr>
            <p:cNvPr id="73" name="Rectangle 72"/>
            <p:cNvSpPr/>
            <p:nvPr/>
          </p:nvSpPr>
          <p:spPr>
            <a:xfrm>
              <a:off x="7008378" y="1649408"/>
              <a:ext cx="1426481" cy="365760"/>
            </a:xfrm>
            <a:prstGeom prst="rect">
              <a:avLst/>
            </a:prstGeom>
            <a:solidFill>
              <a:srgbClr val="00B0F0"/>
            </a:solidFill>
            <a:ln w="6350">
              <a:solidFill>
                <a:schemeClr val="bg1"/>
              </a:solidFill>
            </a:ln>
            <a:effectLst>
              <a:outerShdw blurRad="50800" dist="38100" dir="2700000" algn="tl" rotWithShape="0">
                <a:prstClr val="black">
                  <a:alpha val="40000"/>
                </a:prstClr>
              </a:outerShdw>
            </a:effectLst>
          </p:spPr>
          <p:txBody>
            <a:bodyPr wrap="none">
              <a:spAutoFit/>
            </a:bodyPr>
            <a:lstStyle/>
            <a:p>
              <a:pPr defTabSz="1450940"/>
              <a:r>
                <a:rPr lang="en-US" b="1" dirty="0">
                  <a:solidFill>
                    <a:schemeClr val="bg1"/>
                  </a:solidFill>
                  <a:latin typeface="Calibri" panose="020F0502020204030204" pitchFamily="34" charset="0"/>
                  <a:ea typeface="Open Sans" pitchFamily="34" charset="0"/>
                  <a:cs typeface="Open Sans" pitchFamily="34" charset="0"/>
                </a:rPr>
                <a:t>Lorem Ipsum</a:t>
              </a:r>
            </a:p>
          </p:txBody>
        </p:sp>
      </p:grpSp>
      <p:pic>
        <p:nvPicPr>
          <p:cNvPr id="74" name="Picture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4194" y="2656533"/>
            <a:ext cx="1097280" cy="1097280"/>
          </a:xfrm>
          <a:prstGeom prst="ellipse">
            <a:avLst/>
          </a:prstGeom>
          <a:ln w="12700">
            <a:solidFill>
              <a:schemeClr val="bg1"/>
            </a:solidFill>
          </a:ln>
          <a:effectLst>
            <a:outerShdw blurRad="50800" dist="38100" dir="2700000" algn="tl" rotWithShape="0">
              <a:prstClr val="black">
                <a:alpha val="40000"/>
              </a:prstClr>
            </a:outerShdw>
          </a:effectLst>
        </p:spPr>
      </p:pic>
      <p:grpSp>
        <p:nvGrpSpPr>
          <p:cNvPr id="75" name="Group 74"/>
          <p:cNvGrpSpPr/>
          <p:nvPr/>
        </p:nvGrpSpPr>
        <p:grpSpPr>
          <a:xfrm>
            <a:off x="8659975" y="2616663"/>
            <a:ext cx="3566160" cy="1112666"/>
            <a:chOff x="6928197" y="1649408"/>
            <a:chExt cx="3566160" cy="1112666"/>
          </a:xfrm>
        </p:grpSpPr>
        <p:sp>
          <p:nvSpPr>
            <p:cNvPr id="76" name="Text Placeholder 17"/>
            <p:cNvSpPr txBox="1">
              <a:spLocks/>
            </p:cNvSpPr>
            <p:nvPr/>
          </p:nvSpPr>
          <p:spPr>
            <a:xfrm>
              <a:off x="6928197" y="1996102"/>
              <a:ext cx="356616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lumMod val="95000"/>
                    </a:schemeClr>
                  </a:solidFill>
                </a:rPr>
                <a:t>Lorem ipsum dolor sit amet, consectetur adipiscing elit, sed do eiusmod tempor incididunt ut labore et dolore</a:t>
              </a:r>
            </a:p>
          </p:txBody>
        </p:sp>
        <p:sp>
          <p:nvSpPr>
            <p:cNvPr id="77" name="Rectangle 76"/>
            <p:cNvSpPr/>
            <p:nvPr/>
          </p:nvSpPr>
          <p:spPr>
            <a:xfrm>
              <a:off x="7008378" y="1649408"/>
              <a:ext cx="1426481" cy="365760"/>
            </a:xfrm>
            <a:prstGeom prst="rect">
              <a:avLst/>
            </a:prstGeom>
            <a:solidFill>
              <a:srgbClr val="ED7D31"/>
            </a:solidFill>
            <a:ln w="6350">
              <a:solidFill>
                <a:schemeClr val="bg1"/>
              </a:solidFill>
            </a:ln>
            <a:effectLst>
              <a:outerShdw blurRad="50800" dist="38100" dir="2700000" algn="tl" rotWithShape="0">
                <a:prstClr val="black">
                  <a:alpha val="40000"/>
                </a:prstClr>
              </a:outerShdw>
            </a:effectLst>
          </p:spPr>
          <p:txBody>
            <a:bodyPr wrap="none">
              <a:spAutoFit/>
            </a:bodyPr>
            <a:lstStyle/>
            <a:p>
              <a:pPr defTabSz="1450940"/>
              <a:r>
                <a:rPr lang="en-US" b="1" dirty="0">
                  <a:solidFill>
                    <a:schemeClr val="bg1"/>
                  </a:solidFill>
                  <a:latin typeface="Calibri" panose="020F0502020204030204" pitchFamily="34" charset="0"/>
                  <a:ea typeface="Open Sans" pitchFamily="34" charset="0"/>
                  <a:cs typeface="Open Sans" pitchFamily="34" charset="0"/>
                </a:rPr>
                <a:t>Lorem Ipsum</a:t>
              </a:r>
            </a:p>
          </p:txBody>
        </p:sp>
      </p:grpSp>
      <p:pic>
        <p:nvPicPr>
          <p:cNvPr id="78" name="Picture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4194" y="3984613"/>
            <a:ext cx="1097280" cy="1097280"/>
          </a:xfrm>
          <a:prstGeom prst="ellipse">
            <a:avLst/>
          </a:prstGeom>
          <a:ln w="12700">
            <a:solidFill>
              <a:schemeClr val="bg1"/>
            </a:solidFill>
          </a:ln>
          <a:effectLst>
            <a:outerShdw blurRad="50800" dist="38100" dir="2700000" algn="tl" rotWithShape="0">
              <a:prstClr val="black">
                <a:alpha val="40000"/>
              </a:prstClr>
            </a:outerShdw>
          </a:effectLst>
        </p:spPr>
      </p:pic>
      <p:grpSp>
        <p:nvGrpSpPr>
          <p:cNvPr id="79" name="Group 78"/>
          <p:cNvGrpSpPr/>
          <p:nvPr/>
        </p:nvGrpSpPr>
        <p:grpSpPr>
          <a:xfrm>
            <a:off x="8659975" y="3944743"/>
            <a:ext cx="3566160" cy="1112666"/>
            <a:chOff x="6928197" y="1649408"/>
            <a:chExt cx="3566160" cy="1112666"/>
          </a:xfrm>
        </p:grpSpPr>
        <p:sp>
          <p:nvSpPr>
            <p:cNvPr id="80" name="Text Placeholder 17"/>
            <p:cNvSpPr txBox="1">
              <a:spLocks/>
            </p:cNvSpPr>
            <p:nvPr/>
          </p:nvSpPr>
          <p:spPr>
            <a:xfrm>
              <a:off x="6928197" y="1996102"/>
              <a:ext cx="356616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lumMod val="95000"/>
                    </a:schemeClr>
                  </a:solidFill>
                </a:rPr>
                <a:t>Lorem ipsum dolor sit amet, consectetur adipiscing elit, sed do eiusmod tempor incididunt ut labore et dolore</a:t>
              </a:r>
            </a:p>
          </p:txBody>
        </p:sp>
        <p:sp>
          <p:nvSpPr>
            <p:cNvPr id="81" name="Rectangle 80"/>
            <p:cNvSpPr/>
            <p:nvPr/>
          </p:nvSpPr>
          <p:spPr>
            <a:xfrm>
              <a:off x="7008378" y="1649408"/>
              <a:ext cx="1426481" cy="365760"/>
            </a:xfrm>
            <a:prstGeom prst="rect">
              <a:avLst/>
            </a:prstGeom>
            <a:solidFill>
              <a:srgbClr val="A5A5A5"/>
            </a:solidFill>
            <a:ln w="6350">
              <a:solidFill>
                <a:schemeClr val="bg1"/>
              </a:solidFill>
            </a:ln>
            <a:effectLst>
              <a:outerShdw blurRad="50800" dist="38100" dir="2700000" algn="tl" rotWithShape="0">
                <a:prstClr val="black">
                  <a:alpha val="40000"/>
                </a:prstClr>
              </a:outerShdw>
            </a:effectLst>
          </p:spPr>
          <p:txBody>
            <a:bodyPr wrap="none">
              <a:spAutoFit/>
            </a:bodyPr>
            <a:lstStyle/>
            <a:p>
              <a:pPr defTabSz="1450940"/>
              <a:r>
                <a:rPr lang="en-US" b="1" dirty="0">
                  <a:solidFill>
                    <a:schemeClr val="bg1"/>
                  </a:solidFill>
                  <a:latin typeface="Calibri" panose="020F0502020204030204" pitchFamily="34" charset="0"/>
                  <a:ea typeface="Open Sans" pitchFamily="34" charset="0"/>
                  <a:cs typeface="Open Sans" pitchFamily="34" charset="0"/>
                </a:rPr>
                <a:t>Lorem Ipsum</a:t>
              </a:r>
            </a:p>
          </p:txBody>
        </p:sp>
      </p:grpSp>
      <p:pic>
        <p:nvPicPr>
          <p:cNvPr id="82" name="Picture Placeholder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4194" y="5273834"/>
            <a:ext cx="1097280" cy="1097280"/>
          </a:xfrm>
          <a:prstGeom prst="ellipse">
            <a:avLst/>
          </a:prstGeom>
          <a:ln w="12700">
            <a:solidFill>
              <a:schemeClr val="bg1"/>
            </a:solidFill>
          </a:ln>
          <a:effectLst>
            <a:outerShdw blurRad="50800" dist="38100" dir="2700000" algn="tl" rotWithShape="0">
              <a:prstClr val="black">
                <a:alpha val="40000"/>
              </a:prstClr>
            </a:outerShdw>
          </a:effectLst>
        </p:spPr>
      </p:pic>
      <p:grpSp>
        <p:nvGrpSpPr>
          <p:cNvPr id="83" name="Group 82"/>
          <p:cNvGrpSpPr/>
          <p:nvPr/>
        </p:nvGrpSpPr>
        <p:grpSpPr>
          <a:xfrm>
            <a:off x="8659975" y="5233964"/>
            <a:ext cx="3566160" cy="1112666"/>
            <a:chOff x="6928197" y="1649408"/>
            <a:chExt cx="3566160" cy="1112666"/>
          </a:xfrm>
        </p:grpSpPr>
        <p:sp>
          <p:nvSpPr>
            <p:cNvPr id="84" name="Text Placeholder 17"/>
            <p:cNvSpPr txBox="1">
              <a:spLocks/>
            </p:cNvSpPr>
            <p:nvPr/>
          </p:nvSpPr>
          <p:spPr>
            <a:xfrm>
              <a:off x="6928197" y="1996102"/>
              <a:ext cx="356616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lumMod val="95000"/>
                    </a:schemeClr>
                  </a:solidFill>
                </a:rPr>
                <a:t>Lorem ipsum dolor sit amet, consectetur adipiscing elit, sed do eiusmod tempor incididunt ut labore et dolore</a:t>
              </a:r>
            </a:p>
          </p:txBody>
        </p:sp>
        <p:sp>
          <p:nvSpPr>
            <p:cNvPr id="85" name="Rectangle 84"/>
            <p:cNvSpPr/>
            <p:nvPr/>
          </p:nvSpPr>
          <p:spPr>
            <a:xfrm>
              <a:off x="7008378" y="1649408"/>
              <a:ext cx="1426481" cy="365760"/>
            </a:xfrm>
            <a:prstGeom prst="rect">
              <a:avLst/>
            </a:prstGeom>
            <a:solidFill>
              <a:srgbClr val="FFC000"/>
            </a:solidFill>
            <a:ln w="6350">
              <a:solidFill>
                <a:schemeClr val="bg1"/>
              </a:solidFill>
            </a:ln>
            <a:effectLst>
              <a:outerShdw blurRad="50800" dist="38100" dir="2700000" algn="tl" rotWithShape="0">
                <a:prstClr val="black">
                  <a:alpha val="40000"/>
                </a:prstClr>
              </a:outerShdw>
            </a:effectLst>
          </p:spPr>
          <p:txBody>
            <a:bodyPr wrap="none">
              <a:spAutoFit/>
            </a:bodyPr>
            <a:lstStyle/>
            <a:p>
              <a:pPr defTabSz="1450940"/>
              <a:r>
                <a:rPr lang="en-US" b="1" dirty="0">
                  <a:solidFill>
                    <a:schemeClr val="bg1"/>
                  </a:solidFill>
                  <a:latin typeface="Calibri" panose="020F0502020204030204" pitchFamily="34" charset="0"/>
                  <a:ea typeface="Open Sans" pitchFamily="34" charset="0"/>
                  <a:cs typeface="Open Sans" pitchFamily="34" charset="0"/>
                </a:rPr>
                <a:t>Lorem Ipsum</a:t>
              </a:r>
            </a:p>
          </p:txBody>
        </p:sp>
      </p:grpSp>
      <p:sp>
        <p:nvSpPr>
          <p:cNvPr id="8" name="Freeform 7"/>
          <p:cNvSpPr>
            <a:spLocks/>
          </p:cNvSpPr>
          <p:nvPr/>
        </p:nvSpPr>
        <p:spPr bwMode="auto">
          <a:xfrm>
            <a:off x="1058664" y="5753035"/>
            <a:ext cx="982832" cy="410992"/>
          </a:xfrm>
          <a:custGeom>
            <a:avLst/>
            <a:gdLst>
              <a:gd name="T0" fmla="*/ 262 w 262"/>
              <a:gd name="T1" fmla="*/ 0 h 125"/>
              <a:gd name="T2" fmla="*/ 131 w 262"/>
              <a:gd name="T3" fmla="*/ 125 h 125"/>
              <a:gd name="T4" fmla="*/ 0 w 262"/>
              <a:gd name="T5" fmla="*/ 0 h 125"/>
              <a:gd name="T6" fmla="*/ 262 w 262"/>
              <a:gd name="T7" fmla="*/ 0 h 125"/>
            </a:gdLst>
            <a:ahLst/>
            <a:cxnLst>
              <a:cxn ang="0">
                <a:pos x="T0" y="T1"/>
              </a:cxn>
              <a:cxn ang="0">
                <a:pos x="T2" y="T3"/>
              </a:cxn>
              <a:cxn ang="0">
                <a:pos x="T4" y="T5"/>
              </a:cxn>
              <a:cxn ang="0">
                <a:pos x="T6" y="T7"/>
              </a:cxn>
            </a:cxnLst>
            <a:rect l="0" t="0" r="r" b="b"/>
            <a:pathLst>
              <a:path w="262" h="125">
                <a:moveTo>
                  <a:pt x="262" y="0"/>
                </a:moveTo>
                <a:cubicBezTo>
                  <a:pt x="258" y="69"/>
                  <a:pt x="201" y="125"/>
                  <a:pt x="131" y="125"/>
                </a:cubicBezTo>
                <a:cubicBezTo>
                  <a:pt x="61" y="125"/>
                  <a:pt x="4" y="69"/>
                  <a:pt x="0" y="0"/>
                </a:cubicBezTo>
                <a:lnTo>
                  <a:pt x="262" y="0"/>
                </a:lnTo>
                <a:close/>
              </a:path>
            </a:pathLst>
          </a:custGeom>
          <a:solidFill>
            <a:srgbClr val="00B0F0"/>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2"/>
          <p:cNvSpPr>
            <a:spLocks/>
          </p:cNvSpPr>
          <p:nvPr/>
        </p:nvSpPr>
        <p:spPr bwMode="auto">
          <a:xfrm>
            <a:off x="2684116" y="5753035"/>
            <a:ext cx="982832" cy="410992"/>
          </a:xfrm>
          <a:custGeom>
            <a:avLst/>
            <a:gdLst>
              <a:gd name="T0" fmla="*/ 262 w 262"/>
              <a:gd name="T1" fmla="*/ 0 h 125"/>
              <a:gd name="T2" fmla="*/ 131 w 262"/>
              <a:gd name="T3" fmla="*/ 125 h 125"/>
              <a:gd name="T4" fmla="*/ 0 w 262"/>
              <a:gd name="T5" fmla="*/ 0 h 125"/>
              <a:gd name="T6" fmla="*/ 262 w 262"/>
              <a:gd name="T7" fmla="*/ 0 h 125"/>
            </a:gdLst>
            <a:ahLst/>
            <a:cxnLst>
              <a:cxn ang="0">
                <a:pos x="T0" y="T1"/>
              </a:cxn>
              <a:cxn ang="0">
                <a:pos x="T2" y="T3"/>
              </a:cxn>
              <a:cxn ang="0">
                <a:pos x="T4" y="T5"/>
              </a:cxn>
              <a:cxn ang="0">
                <a:pos x="T6" y="T7"/>
              </a:cxn>
            </a:cxnLst>
            <a:rect l="0" t="0" r="r" b="b"/>
            <a:pathLst>
              <a:path w="262" h="125">
                <a:moveTo>
                  <a:pt x="262" y="0"/>
                </a:moveTo>
                <a:cubicBezTo>
                  <a:pt x="258" y="69"/>
                  <a:pt x="201" y="125"/>
                  <a:pt x="131" y="125"/>
                </a:cubicBezTo>
                <a:cubicBezTo>
                  <a:pt x="61" y="125"/>
                  <a:pt x="4" y="69"/>
                  <a:pt x="0" y="0"/>
                </a:cubicBezTo>
                <a:lnTo>
                  <a:pt x="262" y="0"/>
                </a:lnTo>
                <a:close/>
              </a:path>
            </a:pathLst>
          </a:custGeom>
          <a:solidFill>
            <a:srgbClr val="ED7D31"/>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5"/>
          <p:cNvSpPr>
            <a:spLocks/>
          </p:cNvSpPr>
          <p:nvPr/>
        </p:nvSpPr>
        <p:spPr bwMode="auto">
          <a:xfrm>
            <a:off x="4282196" y="5753035"/>
            <a:ext cx="982832" cy="410992"/>
          </a:xfrm>
          <a:custGeom>
            <a:avLst/>
            <a:gdLst>
              <a:gd name="T0" fmla="*/ 262 w 262"/>
              <a:gd name="T1" fmla="*/ 0 h 125"/>
              <a:gd name="T2" fmla="*/ 131 w 262"/>
              <a:gd name="T3" fmla="*/ 125 h 125"/>
              <a:gd name="T4" fmla="*/ 0 w 262"/>
              <a:gd name="T5" fmla="*/ 0 h 125"/>
              <a:gd name="T6" fmla="*/ 262 w 262"/>
              <a:gd name="T7" fmla="*/ 0 h 125"/>
            </a:gdLst>
            <a:ahLst/>
            <a:cxnLst>
              <a:cxn ang="0">
                <a:pos x="T0" y="T1"/>
              </a:cxn>
              <a:cxn ang="0">
                <a:pos x="T2" y="T3"/>
              </a:cxn>
              <a:cxn ang="0">
                <a:pos x="T4" y="T5"/>
              </a:cxn>
              <a:cxn ang="0">
                <a:pos x="T6" y="T7"/>
              </a:cxn>
            </a:cxnLst>
            <a:rect l="0" t="0" r="r" b="b"/>
            <a:pathLst>
              <a:path w="262" h="125">
                <a:moveTo>
                  <a:pt x="262" y="0"/>
                </a:moveTo>
                <a:cubicBezTo>
                  <a:pt x="258" y="69"/>
                  <a:pt x="201" y="125"/>
                  <a:pt x="131" y="125"/>
                </a:cubicBezTo>
                <a:cubicBezTo>
                  <a:pt x="61" y="125"/>
                  <a:pt x="4" y="69"/>
                  <a:pt x="0" y="0"/>
                </a:cubicBezTo>
                <a:lnTo>
                  <a:pt x="262" y="0"/>
                </a:lnTo>
                <a:close/>
              </a:path>
            </a:pathLst>
          </a:custGeom>
          <a:solidFill>
            <a:srgbClr val="A5A5A5"/>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8"/>
          <p:cNvSpPr>
            <a:spLocks/>
          </p:cNvSpPr>
          <p:nvPr/>
        </p:nvSpPr>
        <p:spPr bwMode="auto">
          <a:xfrm>
            <a:off x="5907648" y="5753035"/>
            <a:ext cx="982832" cy="410992"/>
          </a:xfrm>
          <a:custGeom>
            <a:avLst/>
            <a:gdLst>
              <a:gd name="T0" fmla="*/ 262 w 262"/>
              <a:gd name="T1" fmla="*/ 0 h 125"/>
              <a:gd name="T2" fmla="*/ 131 w 262"/>
              <a:gd name="T3" fmla="*/ 125 h 125"/>
              <a:gd name="T4" fmla="*/ 0 w 262"/>
              <a:gd name="T5" fmla="*/ 0 h 125"/>
              <a:gd name="T6" fmla="*/ 262 w 262"/>
              <a:gd name="T7" fmla="*/ 0 h 125"/>
            </a:gdLst>
            <a:ahLst/>
            <a:cxnLst>
              <a:cxn ang="0">
                <a:pos x="T0" y="T1"/>
              </a:cxn>
              <a:cxn ang="0">
                <a:pos x="T2" y="T3"/>
              </a:cxn>
              <a:cxn ang="0">
                <a:pos x="T4" y="T5"/>
              </a:cxn>
              <a:cxn ang="0">
                <a:pos x="T6" y="T7"/>
              </a:cxn>
            </a:cxnLst>
            <a:rect l="0" t="0" r="r" b="b"/>
            <a:pathLst>
              <a:path w="262" h="125">
                <a:moveTo>
                  <a:pt x="262" y="0"/>
                </a:moveTo>
                <a:cubicBezTo>
                  <a:pt x="258" y="69"/>
                  <a:pt x="201" y="125"/>
                  <a:pt x="131" y="125"/>
                </a:cubicBezTo>
                <a:cubicBezTo>
                  <a:pt x="61" y="125"/>
                  <a:pt x="4" y="69"/>
                  <a:pt x="0" y="0"/>
                </a:cubicBezTo>
                <a:lnTo>
                  <a:pt x="262" y="0"/>
                </a:lnTo>
                <a:close/>
              </a:path>
            </a:pathLst>
          </a:custGeom>
          <a:solidFill>
            <a:srgbClr val="FFC000"/>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pic>
        <p:nvPicPr>
          <p:cNvPr id="38" name="Picture 37">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39" name="Group 38"/>
          <p:cNvGrpSpPr/>
          <p:nvPr/>
        </p:nvGrpSpPr>
        <p:grpSpPr>
          <a:xfrm>
            <a:off x="754150" y="295106"/>
            <a:ext cx="4364195" cy="665324"/>
            <a:chOff x="754150" y="295106"/>
            <a:chExt cx="4364195" cy="665324"/>
          </a:xfrm>
        </p:grpSpPr>
        <p:sp>
          <p:nvSpPr>
            <p:cNvPr id="40"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41"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423000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left)">
                                      <p:cBhvr>
                                        <p:cTn id="19" dur="500"/>
                                        <p:tgtEl>
                                          <p:spTgt spid="18"/>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250"/>
                                        <p:tgtEl>
                                          <p:spTgt spid="8"/>
                                        </p:tgtEl>
                                      </p:cBhvr>
                                    </p:animEffect>
                                  </p:childTnLst>
                                </p:cTn>
                              </p:par>
                            </p:childTnLst>
                          </p:cTn>
                        </p:par>
                        <p:par>
                          <p:cTn id="24" fill="hold">
                            <p:stCondLst>
                              <p:cond delay="2250"/>
                            </p:stCondLst>
                            <p:childTnLst>
                              <p:par>
                                <p:cTn id="25" presetID="22" presetClass="entr" presetSubtype="4"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par>
                          <p:cTn id="28" fill="hold">
                            <p:stCondLst>
                              <p:cond delay="2750"/>
                            </p:stCondLst>
                            <p:childTnLst>
                              <p:par>
                                <p:cTn id="29" presetID="53" presetClass="entr" presetSubtype="16"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ppt_w</p:attrName>
                                        </p:attrNameLst>
                                      </p:cBhvr>
                                      <p:tavLst>
                                        <p:tav tm="0">
                                          <p:val>
                                            <p:fltVal val="0"/>
                                          </p:val>
                                        </p:tav>
                                        <p:tav tm="100000">
                                          <p:val>
                                            <p:strVal val="#ppt_w"/>
                                          </p:val>
                                        </p:tav>
                                      </p:tavLst>
                                    </p:anim>
                                    <p:anim calcmode="lin" valueType="num">
                                      <p:cBhvr>
                                        <p:cTn id="32" dur="500" fill="hold"/>
                                        <p:tgtEl>
                                          <p:spTgt spid="33"/>
                                        </p:tgtEl>
                                        <p:attrNameLst>
                                          <p:attrName>ppt_h</p:attrName>
                                        </p:attrNameLst>
                                      </p:cBhvr>
                                      <p:tavLst>
                                        <p:tav tm="0">
                                          <p:val>
                                            <p:fltVal val="0"/>
                                          </p:val>
                                        </p:tav>
                                        <p:tav tm="100000">
                                          <p:val>
                                            <p:strVal val="#ppt_h"/>
                                          </p:val>
                                        </p:tav>
                                      </p:tavLst>
                                    </p:anim>
                                    <p:animEffect transition="in" filter="fade">
                                      <p:cBhvr>
                                        <p:cTn id="33" dur="500"/>
                                        <p:tgtEl>
                                          <p:spTgt spid="33"/>
                                        </p:tgtEl>
                                      </p:cBhvr>
                                    </p:animEffect>
                                  </p:childTnLst>
                                </p:cTn>
                              </p:par>
                            </p:childTnLst>
                          </p:cTn>
                        </p:par>
                        <p:par>
                          <p:cTn id="34" fill="hold">
                            <p:stCondLst>
                              <p:cond delay="3250"/>
                            </p:stCondLst>
                            <p:childTnLst>
                              <p:par>
                                <p:cTn id="35" presetID="53" presetClass="entr" presetSubtype="16" fill="hold" nodeType="afterEffect">
                                  <p:stCondLst>
                                    <p:cond delay="0"/>
                                  </p:stCondLst>
                                  <p:childTnLst>
                                    <p:set>
                                      <p:cBhvr>
                                        <p:cTn id="36" dur="1" fill="hold">
                                          <p:stCondLst>
                                            <p:cond delay="0"/>
                                          </p:stCondLst>
                                        </p:cTn>
                                        <p:tgtEl>
                                          <p:spTgt spid="70"/>
                                        </p:tgtEl>
                                        <p:attrNameLst>
                                          <p:attrName>style.visibility</p:attrName>
                                        </p:attrNameLst>
                                      </p:cBhvr>
                                      <p:to>
                                        <p:strVal val="visible"/>
                                      </p:to>
                                    </p:set>
                                    <p:anim calcmode="lin" valueType="num">
                                      <p:cBhvr>
                                        <p:cTn id="37" dur="500" fill="hold"/>
                                        <p:tgtEl>
                                          <p:spTgt spid="70"/>
                                        </p:tgtEl>
                                        <p:attrNameLst>
                                          <p:attrName>ppt_w</p:attrName>
                                        </p:attrNameLst>
                                      </p:cBhvr>
                                      <p:tavLst>
                                        <p:tav tm="0">
                                          <p:val>
                                            <p:fltVal val="0"/>
                                          </p:val>
                                        </p:tav>
                                        <p:tav tm="100000">
                                          <p:val>
                                            <p:strVal val="#ppt_w"/>
                                          </p:val>
                                        </p:tav>
                                      </p:tavLst>
                                    </p:anim>
                                    <p:anim calcmode="lin" valueType="num">
                                      <p:cBhvr>
                                        <p:cTn id="38" dur="500" fill="hold"/>
                                        <p:tgtEl>
                                          <p:spTgt spid="70"/>
                                        </p:tgtEl>
                                        <p:attrNameLst>
                                          <p:attrName>ppt_h</p:attrName>
                                        </p:attrNameLst>
                                      </p:cBhvr>
                                      <p:tavLst>
                                        <p:tav tm="0">
                                          <p:val>
                                            <p:fltVal val="0"/>
                                          </p:val>
                                        </p:tav>
                                        <p:tav tm="100000">
                                          <p:val>
                                            <p:strVal val="#ppt_h"/>
                                          </p:val>
                                        </p:tav>
                                      </p:tavLst>
                                    </p:anim>
                                    <p:animEffect transition="in" filter="fade">
                                      <p:cBhvr>
                                        <p:cTn id="39" dur="500"/>
                                        <p:tgtEl>
                                          <p:spTgt spid="70"/>
                                        </p:tgtEl>
                                      </p:cBhvr>
                                    </p:animEffect>
                                  </p:childTnLst>
                                </p:cTn>
                              </p:par>
                            </p:childTnLst>
                          </p:cTn>
                        </p:par>
                        <p:par>
                          <p:cTn id="40" fill="hold">
                            <p:stCondLst>
                              <p:cond delay="3750"/>
                            </p:stCondLst>
                            <p:childTnLst>
                              <p:par>
                                <p:cTn id="41" presetID="22" presetClass="entr" presetSubtype="8" fill="hold" nodeType="afterEffect">
                                  <p:stCondLst>
                                    <p:cond delay="0"/>
                                  </p:stCondLst>
                                  <p:childTnLst>
                                    <p:set>
                                      <p:cBhvr>
                                        <p:cTn id="42" dur="1" fill="hold">
                                          <p:stCondLst>
                                            <p:cond delay="0"/>
                                          </p:stCondLst>
                                        </p:cTn>
                                        <p:tgtEl>
                                          <p:spTgt spid="71"/>
                                        </p:tgtEl>
                                        <p:attrNameLst>
                                          <p:attrName>style.visibility</p:attrName>
                                        </p:attrNameLst>
                                      </p:cBhvr>
                                      <p:to>
                                        <p:strVal val="visible"/>
                                      </p:to>
                                    </p:set>
                                    <p:animEffect transition="in" filter="wipe(left)">
                                      <p:cBhvr>
                                        <p:cTn id="43" dur="1000"/>
                                        <p:tgtEl>
                                          <p:spTgt spid="71"/>
                                        </p:tgtEl>
                                      </p:cBhvr>
                                    </p:animEffect>
                                  </p:childTnLst>
                                </p:cTn>
                              </p:par>
                            </p:childTnLst>
                          </p:cTn>
                        </p:par>
                        <p:par>
                          <p:cTn id="44" fill="hold">
                            <p:stCondLst>
                              <p:cond delay="4750"/>
                            </p:stCondLst>
                            <p:childTnLst>
                              <p:par>
                                <p:cTn id="45" presetID="22" presetClass="entr" presetSubtype="4"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250"/>
                                        <p:tgtEl>
                                          <p:spTgt spid="13"/>
                                        </p:tgtEl>
                                      </p:cBhvr>
                                    </p:animEffect>
                                  </p:childTnLst>
                                </p:cTn>
                              </p:par>
                            </p:childTnLst>
                          </p:cTn>
                        </p:par>
                        <p:par>
                          <p:cTn id="48" fill="hold">
                            <p:stCondLst>
                              <p:cond delay="5000"/>
                            </p:stCondLst>
                            <p:childTnLst>
                              <p:par>
                                <p:cTn id="49" presetID="22" presetClass="entr" presetSubtype="4"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down)">
                                      <p:cBhvr>
                                        <p:cTn id="51" dur="500"/>
                                        <p:tgtEl>
                                          <p:spTgt spid="14"/>
                                        </p:tgtEl>
                                      </p:cBhvr>
                                    </p:animEffect>
                                  </p:childTnLst>
                                </p:cTn>
                              </p:par>
                            </p:childTnLst>
                          </p:cTn>
                        </p:par>
                        <p:par>
                          <p:cTn id="52" fill="hold">
                            <p:stCondLst>
                              <p:cond delay="55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6000"/>
                            </p:stCondLst>
                            <p:childTnLst>
                              <p:par>
                                <p:cTn id="59" presetID="53" presetClass="entr" presetSubtype="16" fill="hold" nodeType="afterEffect">
                                  <p:stCondLst>
                                    <p:cond delay="0"/>
                                  </p:stCondLst>
                                  <p:childTnLst>
                                    <p:set>
                                      <p:cBhvr>
                                        <p:cTn id="60" dur="1" fill="hold">
                                          <p:stCondLst>
                                            <p:cond delay="0"/>
                                          </p:stCondLst>
                                        </p:cTn>
                                        <p:tgtEl>
                                          <p:spTgt spid="74"/>
                                        </p:tgtEl>
                                        <p:attrNameLst>
                                          <p:attrName>style.visibility</p:attrName>
                                        </p:attrNameLst>
                                      </p:cBhvr>
                                      <p:to>
                                        <p:strVal val="visible"/>
                                      </p:to>
                                    </p:set>
                                    <p:anim calcmode="lin" valueType="num">
                                      <p:cBhvr>
                                        <p:cTn id="61" dur="500" fill="hold"/>
                                        <p:tgtEl>
                                          <p:spTgt spid="74"/>
                                        </p:tgtEl>
                                        <p:attrNameLst>
                                          <p:attrName>ppt_w</p:attrName>
                                        </p:attrNameLst>
                                      </p:cBhvr>
                                      <p:tavLst>
                                        <p:tav tm="0">
                                          <p:val>
                                            <p:fltVal val="0"/>
                                          </p:val>
                                        </p:tav>
                                        <p:tav tm="100000">
                                          <p:val>
                                            <p:strVal val="#ppt_w"/>
                                          </p:val>
                                        </p:tav>
                                      </p:tavLst>
                                    </p:anim>
                                    <p:anim calcmode="lin" valueType="num">
                                      <p:cBhvr>
                                        <p:cTn id="62" dur="500" fill="hold"/>
                                        <p:tgtEl>
                                          <p:spTgt spid="74"/>
                                        </p:tgtEl>
                                        <p:attrNameLst>
                                          <p:attrName>ppt_h</p:attrName>
                                        </p:attrNameLst>
                                      </p:cBhvr>
                                      <p:tavLst>
                                        <p:tav tm="0">
                                          <p:val>
                                            <p:fltVal val="0"/>
                                          </p:val>
                                        </p:tav>
                                        <p:tav tm="100000">
                                          <p:val>
                                            <p:strVal val="#ppt_h"/>
                                          </p:val>
                                        </p:tav>
                                      </p:tavLst>
                                    </p:anim>
                                    <p:animEffect transition="in" filter="fade">
                                      <p:cBhvr>
                                        <p:cTn id="63" dur="500"/>
                                        <p:tgtEl>
                                          <p:spTgt spid="74"/>
                                        </p:tgtEl>
                                      </p:cBhvr>
                                    </p:animEffect>
                                  </p:childTnLst>
                                </p:cTn>
                              </p:par>
                            </p:childTnLst>
                          </p:cTn>
                        </p:par>
                        <p:par>
                          <p:cTn id="64" fill="hold">
                            <p:stCondLst>
                              <p:cond delay="6500"/>
                            </p:stCondLst>
                            <p:childTnLst>
                              <p:par>
                                <p:cTn id="65" presetID="22" presetClass="entr" presetSubtype="8" fill="hold" nodeType="afterEffect">
                                  <p:stCondLst>
                                    <p:cond delay="0"/>
                                  </p:stCondLst>
                                  <p:childTnLst>
                                    <p:set>
                                      <p:cBhvr>
                                        <p:cTn id="66" dur="1" fill="hold">
                                          <p:stCondLst>
                                            <p:cond delay="0"/>
                                          </p:stCondLst>
                                        </p:cTn>
                                        <p:tgtEl>
                                          <p:spTgt spid="75"/>
                                        </p:tgtEl>
                                        <p:attrNameLst>
                                          <p:attrName>style.visibility</p:attrName>
                                        </p:attrNameLst>
                                      </p:cBhvr>
                                      <p:to>
                                        <p:strVal val="visible"/>
                                      </p:to>
                                    </p:set>
                                    <p:animEffect transition="in" filter="wipe(left)">
                                      <p:cBhvr>
                                        <p:cTn id="67" dur="1000"/>
                                        <p:tgtEl>
                                          <p:spTgt spid="75"/>
                                        </p:tgtEl>
                                      </p:cBhvr>
                                    </p:animEffect>
                                  </p:childTnLst>
                                </p:cTn>
                              </p:par>
                            </p:childTnLst>
                          </p:cTn>
                        </p:par>
                        <p:par>
                          <p:cTn id="68" fill="hold">
                            <p:stCondLst>
                              <p:cond delay="7500"/>
                            </p:stCondLst>
                            <p:childTnLst>
                              <p:par>
                                <p:cTn id="69" presetID="22" presetClass="entr" presetSubtype="4" fill="hold" grpId="0" nodeType="after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wipe(down)">
                                      <p:cBhvr>
                                        <p:cTn id="71" dur="250"/>
                                        <p:tgtEl>
                                          <p:spTgt spid="16"/>
                                        </p:tgtEl>
                                      </p:cBhvr>
                                    </p:animEffect>
                                  </p:childTnLst>
                                </p:cTn>
                              </p:par>
                            </p:childTnLst>
                          </p:cTn>
                        </p:par>
                        <p:par>
                          <p:cTn id="72" fill="hold">
                            <p:stCondLst>
                              <p:cond delay="7750"/>
                            </p:stCondLst>
                            <p:childTnLst>
                              <p:par>
                                <p:cTn id="73" presetID="22" presetClass="entr" presetSubtype="4" fill="hold" grpId="0" nodeType="after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wipe(down)">
                                      <p:cBhvr>
                                        <p:cTn id="75" dur="500"/>
                                        <p:tgtEl>
                                          <p:spTgt spid="17"/>
                                        </p:tgtEl>
                                      </p:cBhvr>
                                    </p:animEffect>
                                  </p:childTnLst>
                                </p:cTn>
                              </p:par>
                            </p:childTnLst>
                          </p:cTn>
                        </p:par>
                        <p:par>
                          <p:cTn id="76" fill="hold">
                            <p:stCondLst>
                              <p:cond delay="8250"/>
                            </p:stCondLst>
                            <p:childTnLst>
                              <p:par>
                                <p:cTn id="77" presetID="53" presetClass="entr" presetSubtype="16" fill="hold" grpId="0" nodeType="afterEffect">
                                  <p:stCondLst>
                                    <p:cond delay="0"/>
                                  </p:stCondLst>
                                  <p:childTnLst>
                                    <p:set>
                                      <p:cBhvr>
                                        <p:cTn id="78" dur="1" fill="hold">
                                          <p:stCondLst>
                                            <p:cond delay="0"/>
                                          </p:stCondLst>
                                        </p:cTn>
                                        <p:tgtEl>
                                          <p:spTgt spid="31"/>
                                        </p:tgtEl>
                                        <p:attrNameLst>
                                          <p:attrName>style.visibility</p:attrName>
                                        </p:attrNameLst>
                                      </p:cBhvr>
                                      <p:to>
                                        <p:strVal val="visible"/>
                                      </p:to>
                                    </p:set>
                                    <p:anim calcmode="lin" valueType="num">
                                      <p:cBhvr>
                                        <p:cTn id="79" dur="500" fill="hold"/>
                                        <p:tgtEl>
                                          <p:spTgt spid="31"/>
                                        </p:tgtEl>
                                        <p:attrNameLst>
                                          <p:attrName>ppt_w</p:attrName>
                                        </p:attrNameLst>
                                      </p:cBhvr>
                                      <p:tavLst>
                                        <p:tav tm="0">
                                          <p:val>
                                            <p:fltVal val="0"/>
                                          </p:val>
                                        </p:tav>
                                        <p:tav tm="100000">
                                          <p:val>
                                            <p:strVal val="#ppt_w"/>
                                          </p:val>
                                        </p:tav>
                                      </p:tavLst>
                                    </p:anim>
                                    <p:anim calcmode="lin" valueType="num">
                                      <p:cBhvr>
                                        <p:cTn id="80" dur="500" fill="hold"/>
                                        <p:tgtEl>
                                          <p:spTgt spid="31"/>
                                        </p:tgtEl>
                                        <p:attrNameLst>
                                          <p:attrName>ppt_h</p:attrName>
                                        </p:attrNameLst>
                                      </p:cBhvr>
                                      <p:tavLst>
                                        <p:tav tm="0">
                                          <p:val>
                                            <p:fltVal val="0"/>
                                          </p:val>
                                        </p:tav>
                                        <p:tav tm="100000">
                                          <p:val>
                                            <p:strVal val="#ppt_h"/>
                                          </p:val>
                                        </p:tav>
                                      </p:tavLst>
                                    </p:anim>
                                    <p:animEffect transition="in" filter="fade">
                                      <p:cBhvr>
                                        <p:cTn id="81" dur="500"/>
                                        <p:tgtEl>
                                          <p:spTgt spid="31"/>
                                        </p:tgtEl>
                                      </p:cBhvr>
                                    </p:animEffect>
                                  </p:childTnLst>
                                </p:cTn>
                              </p:par>
                            </p:childTnLst>
                          </p:cTn>
                        </p:par>
                        <p:par>
                          <p:cTn id="82" fill="hold">
                            <p:stCondLst>
                              <p:cond delay="8750"/>
                            </p:stCondLst>
                            <p:childTnLst>
                              <p:par>
                                <p:cTn id="83" presetID="53" presetClass="entr" presetSubtype="16" fill="hold" nodeType="afterEffect">
                                  <p:stCondLst>
                                    <p:cond delay="0"/>
                                  </p:stCondLst>
                                  <p:childTnLst>
                                    <p:set>
                                      <p:cBhvr>
                                        <p:cTn id="84" dur="1" fill="hold">
                                          <p:stCondLst>
                                            <p:cond delay="0"/>
                                          </p:stCondLst>
                                        </p:cTn>
                                        <p:tgtEl>
                                          <p:spTgt spid="78"/>
                                        </p:tgtEl>
                                        <p:attrNameLst>
                                          <p:attrName>style.visibility</p:attrName>
                                        </p:attrNameLst>
                                      </p:cBhvr>
                                      <p:to>
                                        <p:strVal val="visible"/>
                                      </p:to>
                                    </p:set>
                                    <p:anim calcmode="lin" valueType="num">
                                      <p:cBhvr>
                                        <p:cTn id="85" dur="500" fill="hold"/>
                                        <p:tgtEl>
                                          <p:spTgt spid="78"/>
                                        </p:tgtEl>
                                        <p:attrNameLst>
                                          <p:attrName>ppt_w</p:attrName>
                                        </p:attrNameLst>
                                      </p:cBhvr>
                                      <p:tavLst>
                                        <p:tav tm="0">
                                          <p:val>
                                            <p:fltVal val="0"/>
                                          </p:val>
                                        </p:tav>
                                        <p:tav tm="100000">
                                          <p:val>
                                            <p:strVal val="#ppt_w"/>
                                          </p:val>
                                        </p:tav>
                                      </p:tavLst>
                                    </p:anim>
                                    <p:anim calcmode="lin" valueType="num">
                                      <p:cBhvr>
                                        <p:cTn id="86" dur="500" fill="hold"/>
                                        <p:tgtEl>
                                          <p:spTgt spid="78"/>
                                        </p:tgtEl>
                                        <p:attrNameLst>
                                          <p:attrName>ppt_h</p:attrName>
                                        </p:attrNameLst>
                                      </p:cBhvr>
                                      <p:tavLst>
                                        <p:tav tm="0">
                                          <p:val>
                                            <p:fltVal val="0"/>
                                          </p:val>
                                        </p:tav>
                                        <p:tav tm="100000">
                                          <p:val>
                                            <p:strVal val="#ppt_h"/>
                                          </p:val>
                                        </p:tav>
                                      </p:tavLst>
                                    </p:anim>
                                    <p:animEffect transition="in" filter="fade">
                                      <p:cBhvr>
                                        <p:cTn id="87" dur="500"/>
                                        <p:tgtEl>
                                          <p:spTgt spid="78"/>
                                        </p:tgtEl>
                                      </p:cBhvr>
                                    </p:animEffect>
                                  </p:childTnLst>
                                </p:cTn>
                              </p:par>
                            </p:childTnLst>
                          </p:cTn>
                        </p:par>
                        <p:par>
                          <p:cTn id="88" fill="hold">
                            <p:stCondLst>
                              <p:cond delay="9250"/>
                            </p:stCondLst>
                            <p:childTnLst>
                              <p:par>
                                <p:cTn id="89" presetID="22" presetClass="entr" presetSubtype="8" fill="hold" nodeType="afterEffect">
                                  <p:stCondLst>
                                    <p:cond delay="0"/>
                                  </p:stCondLst>
                                  <p:childTnLst>
                                    <p:set>
                                      <p:cBhvr>
                                        <p:cTn id="90" dur="1" fill="hold">
                                          <p:stCondLst>
                                            <p:cond delay="0"/>
                                          </p:stCondLst>
                                        </p:cTn>
                                        <p:tgtEl>
                                          <p:spTgt spid="79"/>
                                        </p:tgtEl>
                                        <p:attrNameLst>
                                          <p:attrName>style.visibility</p:attrName>
                                        </p:attrNameLst>
                                      </p:cBhvr>
                                      <p:to>
                                        <p:strVal val="visible"/>
                                      </p:to>
                                    </p:set>
                                    <p:animEffect transition="in" filter="wipe(left)">
                                      <p:cBhvr>
                                        <p:cTn id="91" dur="1000"/>
                                        <p:tgtEl>
                                          <p:spTgt spid="79"/>
                                        </p:tgtEl>
                                      </p:cBhvr>
                                    </p:animEffect>
                                  </p:childTnLst>
                                </p:cTn>
                              </p:par>
                            </p:childTnLst>
                          </p:cTn>
                        </p:par>
                        <p:par>
                          <p:cTn id="92" fill="hold">
                            <p:stCondLst>
                              <p:cond delay="10250"/>
                            </p:stCondLst>
                            <p:childTnLst>
                              <p:par>
                                <p:cTn id="93" presetID="22" presetClass="entr" presetSubtype="4" fill="hold" grpId="0" nodeType="afterEffect">
                                  <p:stCondLst>
                                    <p:cond delay="0"/>
                                  </p:stCondLst>
                                  <p:childTnLst>
                                    <p:set>
                                      <p:cBhvr>
                                        <p:cTn id="94" dur="1" fill="hold">
                                          <p:stCondLst>
                                            <p:cond delay="0"/>
                                          </p:stCondLst>
                                        </p:cTn>
                                        <p:tgtEl>
                                          <p:spTgt spid="19"/>
                                        </p:tgtEl>
                                        <p:attrNameLst>
                                          <p:attrName>style.visibility</p:attrName>
                                        </p:attrNameLst>
                                      </p:cBhvr>
                                      <p:to>
                                        <p:strVal val="visible"/>
                                      </p:to>
                                    </p:set>
                                    <p:animEffect transition="in" filter="wipe(down)">
                                      <p:cBhvr>
                                        <p:cTn id="95" dur="250"/>
                                        <p:tgtEl>
                                          <p:spTgt spid="19"/>
                                        </p:tgtEl>
                                      </p:cBhvr>
                                    </p:animEffect>
                                  </p:childTnLst>
                                </p:cTn>
                              </p:par>
                            </p:childTnLst>
                          </p:cTn>
                        </p:par>
                        <p:par>
                          <p:cTn id="96" fill="hold">
                            <p:stCondLst>
                              <p:cond delay="10500"/>
                            </p:stCondLst>
                            <p:childTnLst>
                              <p:par>
                                <p:cTn id="97" presetID="22" presetClass="entr" presetSubtype="4" fill="hold" grpId="0" nodeType="afterEffect">
                                  <p:stCondLst>
                                    <p:cond delay="0"/>
                                  </p:stCondLst>
                                  <p:childTnLst>
                                    <p:set>
                                      <p:cBhvr>
                                        <p:cTn id="98" dur="1" fill="hold">
                                          <p:stCondLst>
                                            <p:cond delay="0"/>
                                          </p:stCondLst>
                                        </p:cTn>
                                        <p:tgtEl>
                                          <p:spTgt spid="20"/>
                                        </p:tgtEl>
                                        <p:attrNameLst>
                                          <p:attrName>style.visibility</p:attrName>
                                        </p:attrNameLst>
                                      </p:cBhvr>
                                      <p:to>
                                        <p:strVal val="visible"/>
                                      </p:to>
                                    </p:set>
                                    <p:animEffect transition="in" filter="wipe(down)">
                                      <p:cBhvr>
                                        <p:cTn id="99" dur="500"/>
                                        <p:tgtEl>
                                          <p:spTgt spid="20"/>
                                        </p:tgtEl>
                                      </p:cBhvr>
                                    </p:animEffect>
                                  </p:childTnLst>
                                </p:cTn>
                              </p:par>
                            </p:childTnLst>
                          </p:cTn>
                        </p:par>
                        <p:par>
                          <p:cTn id="100" fill="hold">
                            <p:stCondLst>
                              <p:cond delay="11000"/>
                            </p:stCondLst>
                            <p:childTnLst>
                              <p:par>
                                <p:cTn id="101" presetID="53" presetClass="entr" presetSubtype="16" fill="hold" grpId="0" nodeType="afterEffect">
                                  <p:stCondLst>
                                    <p:cond delay="0"/>
                                  </p:stCondLst>
                                  <p:childTnLst>
                                    <p:set>
                                      <p:cBhvr>
                                        <p:cTn id="102" dur="1" fill="hold">
                                          <p:stCondLst>
                                            <p:cond delay="0"/>
                                          </p:stCondLst>
                                        </p:cTn>
                                        <p:tgtEl>
                                          <p:spTgt spid="30"/>
                                        </p:tgtEl>
                                        <p:attrNameLst>
                                          <p:attrName>style.visibility</p:attrName>
                                        </p:attrNameLst>
                                      </p:cBhvr>
                                      <p:to>
                                        <p:strVal val="visible"/>
                                      </p:to>
                                    </p:set>
                                    <p:anim calcmode="lin" valueType="num">
                                      <p:cBhvr>
                                        <p:cTn id="103" dur="500" fill="hold"/>
                                        <p:tgtEl>
                                          <p:spTgt spid="30"/>
                                        </p:tgtEl>
                                        <p:attrNameLst>
                                          <p:attrName>ppt_w</p:attrName>
                                        </p:attrNameLst>
                                      </p:cBhvr>
                                      <p:tavLst>
                                        <p:tav tm="0">
                                          <p:val>
                                            <p:fltVal val="0"/>
                                          </p:val>
                                        </p:tav>
                                        <p:tav tm="100000">
                                          <p:val>
                                            <p:strVal val="#ppt_w"/>
                                          </p:val>
                                        </p:tav>
                                      </p:tavLst>
                                    </p:anim>
                                    <p:anim calcmode="lin" valueType="num">
                                      <p:cBhvr>
                                        <p:cTn id="104" dur="500" fill="hold"/>
                                        <p:tgtEl>
                                          <p:spTgt spid="30"/>
                                        </p:tgtEl>
                                        <p:attrNameLst>
                                          <p:attrName>ppt_h</p:attrName>
                                        </p:attrNameLst>
                                      </p:cBhvr>
                                      <p:tavLst>
                                        <p:tav tm="0">
                                          <p:val>
                                            <p:fltVal val="0"/>
                                          </p:val>
                                        </p:tav>
                                        <p:tav tm="100000">
                                          <p:val>
                                            <p:strVal val="#ppt_h"/>
                                          </p:val>
                                        </p:tav>
                                      </p:tavLst>
                                    </p:anim>
                                    <p:animEffect transition="in" filter="fade">
                                      <p:cBhvr>
                                        <p:cTn id="105" dur="500"/>
                                        <p:tgtEl>
                                          <p:spTgt spid="30"/>
                                        </p:tgtEl>
                                      </p:cBhvr>
                                    </p:animEffect>
                                  </p:childTnLst>
                                </p:cTn>
                              </p:par>
                            </p:childTnLst>
                          </p:cTn>
                        </p:par>
                        <p:par>
                          <p:cTn id="106" fill="hold">
                            <p:stCondLst>
                              <p:cond delay="11500"/>
                            </p:stCondLst>
                            <p:childTnLst>
                              <p:par>
                                <p:cTn id="107" presetID="53" presetClass="entr" presetSubtype="16" fill="hold" nodeType="afterEffect">
                                  <p:stCondLst>
                                    <p:cond delay="0"/>
                                  </p:stCondLst>
                                  <p:childTnLst>
                                    <p:set>
                                      <p:cBhvr>
                                        <p:cTn id="108" dur="1" fill="hold">
                                          <p:stCondLst>
                                            <p:cond delay="0"/>
                                          </p:stCondLst>
                                        </p:cTn>
                                        <p:tgtEl>
                                          <p:spTgt spid="82"/>
                                        </p:tgtEl>
                                        <p:attrNameLst>
                                          <p:attrName>style.visibility</p:attrName>
                                        </p:attrNameLst>
                                      </p:cBhvr>
                                      <p:to>
                                        <p:strVal val="visible"/>
                                      </p:to>
                                    </p:set>
                                    <p:anim calcmode="lin" valueType="num">
                                      <p:cBhvr>
                                        <p:cTn id="109" dur="500" fill="hold"/>
                                        <p:tgtEl>
                                          <p:spTgt spid="82"/>
                                        </p:tgtEl>
                                        <p:attrNameLst>
                                          <p:attrName>ppt_w</p:attrName>
                                        </p:attrNameLst>
                                      </p:cBhvr>
                                      <p:tavLst>
                                        <p:tav tm="0">
                                          <p:val>
                                            <p:fltVal val="0"/>
                                          </p:val>
                                        </p:tav>
                                        <p:tav tm="100000">
                                          <p:val>
                                            <p:strVal val="#ppt_w"/>
                                          </p:val>
                                        </p:tav>
                                      </p:tavLst>
                                    </p:anim>
                                    <p:anim calcmode="lin" valueType="num">
                                      <p:cBhvr>
                                        <p:cTn id="110" dur="500" fill="hold"/>
                                        <p:tgtEl>
                                          <p:spTgt spid="82"/>
                                        </p:tgtEl>
                                        <p:attrNameLst>
                                          <p:attrName>ppt_h</p:attrName>
                                        </p:attrNameLst>
                                      </p:cBhvr>
                                      <p:tavLst>
                                        <p:tav tm="0">
                                          <p:val>
                                            <p:fltVal val="0"/>
                                          </p:val>
                                        </p:tav>
                                        <p:tav tm="100000">
                                          <p:val>
                                            <p:strVal val="#ppt_h"/>
                                          </p:val>
                                        </p:tav>
                                      </p:tavLst>
                                    </p:anim>
                                    <p:animEffect transition="in" filter="fade">
                                      <p:cBhvr>
                                        <p:cTn id="111" dur="500"/>
                                        <p:tgtEl>
                                          <p:spTgt spid="82"/>
                                        </p:tgtEl>
                                      </p:cBhvr>
                                    </p:animEffect>
                                  </p:childTnLst>
                                </p:cTn>
                              </p:par>
                            </p:childTnLst>
                          </p:cTn>
                        </p:par>
                        <p:par>
                          <p:cTn id="112" fill="hold">
                            <p:stCondLst>
                              <p:cond delay="12000"/>
                            </p:stCondLst>
                            <p:childTnLst>
                              <p:par>
                                <p:cTn id="113" presetID="22" presetClass="entr" presetSubtype="8" fill="hold" nodeType="afterEffect">
                                  <p:stCondLst>
                                    <p:cond delay="0"/>
                                  </p:stCondLst>
                                  <p:childTnLst>
                                    <p:set>
                                      <p:cBhvr>
                                        <p:cTn id="114" dur="1" fill="hold">
                                          <p:stCondLst>
                                            <p:cond delay="0"/>
                                          </p:stCondLst>
                                        </p:cTn>
                                        <p:tgtEl>
                                          <p:spTgt spid="83"/>
                                        </p:tgtEl>
                                        <p:attrNameLst>
                                          <p:attrName>style.visibility</p:attrName>
                                        </p:attrNameLst>
                                      </p:cBhvr>
                                      <p:to>
                                        <p:strVal val="visible"/>
                                      </p:to>
                                    </p:set>
                                    <p:animEffect transition="in" filter="wipe(left)">
                                      <p:cBhvr>
                                        <p:cTn id="115" dur="10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animBg="1"/>
      <p:bldP spid="30" grpId="0"/>
      <p:bldP spid="15" grpId="0" animBg="1"/>
      <p:bldP spid="17" grpId="0" animBg="1"/>
      <p:bldP spid="31" grpId="0"/>
      <p:bldP spid="12" grpId="0" animBg="1"/>
      <p:bldP spid="14" grpId="0" animBg="1"/>
      <p:bldP spid="32" grpId="0"/>
      <p:bldP spid="7" grpId="0" animBg="1"/>
      <p:bldP spid="9" grpId="0" animBg="1"/>
      <p:bldP spid="33" grpId="0"/>
      <p:bldP spid="8" grpId="0" animBg="1"/>
      <p:bldP spid="13" grpId="0" animBg="1"/>
      <p:bldP spid="16"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2946</TotalTime>
  <Words>1208</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Lato</vt:lpstr>
      <vt:lpstr>Open Sans</vt:lpstr>
      <vt:lpstr>Open Sans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586</cp:revision>
  <dcterms:created xsi:type="dcterms:W3CDTF">2015-12-31T02:20:12Z</dcterms:created>
  <dcterms:modified xsi:type="dcterms:W3CDTF">2016-09-19T17:34:56Z</dcterms:modified>
</cp:coreProperties>
</file>