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a:spLocks/>
          </p:cNvSpPr>
          <p:nvPr/>
        </p:nvSpPr>
        <p:spPr bwMode="auto">
          <a:xfrm>
            <a:off x="5787729"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Rectangle 19"/>
          <p:cNvSpPr>
            <a:spLocks noChangeArrowheads="1"/>
          </p:cNvSpPr>
          <p:nvPr/>
        </p:nvSpPr>
        <p:spPr bwMode="auto">
          <a:xfrm>
            <a:off x="5907648" y="3207224"/>
            <a:ext cx="982832" cy="2545811"/>
          </a:xfrm>
          <a:prstGeom prst="rect">
            <a:avLst/>
          </a:pr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Rectangle 29"/>
          <p:cNvSpPr/>
          <p:nvPr/>
        </p:nvSpPr>
        <p:spPr>
          <a:xfrm>
            <a:off x="5934236" y="5206793"/>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67%</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15" name="Freeform 14"/>
          <p:cNvSpPr>
            <a:spLocks/>
          </p:cNvSpPr>
          <p:nvPr/>
        </p:nvSpPr>
        <p:spPr bwMode="auto">
          <a:xfrm>
            <a:off x="4162276"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Rectangle 16"/>
          <p:cNvSpPr>
            <a:spLocks noChangeArrowheads="1"/>
          </p:cNvSpPr>
          <p:nvPr/>
        </p:nvSpPr>
        <p:spPr bwMode="auto">
          <a:xfrm>
            <a:off x="4282196" y="3507476"/>
            <a:ext cx="982832" cy="2247856"/>
          </a:xfrm>
          <a:prstGeom prst="rect">
            <a:avLst/>
          </a:pr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Rectangle 30"/>
          <p:cNvSpPr/>
          <p:nvPr/>
        </p:nvSpPr>
        <p:spPr>
          <a:xfrm>
            <a:off x="4299815" y="5234762"/>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52%</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12" name="Freeform 11"/>
          <p:cNvSpPr>
            <a:spLocks/>
          </p:cNvSpPr>
          <p:nvPr/>
        </p:nvSpPr>
        <p:spPr bwMode="auto">
          <a:xfrm>
            <a:off x="2564197"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Rectangle 13"/>
          <p:cNvSpPr>
            <a:spLocks noChangeArrowheads="1"/>
          </p:cNvSpPr>
          <p:nvPr/>
        </p:nvSpPr>
        <p:spPr bwMode="auto">
          <a:xfrm>
            <a:off x="2684116" y="4544704"/>
            <a:ext cx="982832" cy="1210627"/>
          </a:xfrm>
          <a:prstGeom prst="rect">
            <a:avLst/>
          </a:pr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Rectangle 31"/>
          <p:cNvSpPr/>
          <p:nvPr/>
        </p:nvSpPr>
        <p:spPr>
          <a:xfrm>
            <a:off x="2701735" y="5234763"/>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34%</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7" name="Freeform 6"/>
          <p:cNvSpPr>
            <a:spLocks/>
          </p:cNvSpPr>
          <p:nvPr/>
        </p:nvSpPr>
        <p:spPr bwMode="auto">
          <a:xfrm>
            <a:off x="938744"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Rectangle 8"/>
          <p:cNvSpPr>
            <a:spLocks noChangeArrowheads="1"/>
          </p:cNvSpPr>
          <p:nvPr/>
        </p:nvSpPr>
        <p:spPr bwMode="auto">
          <a:xfrm>
            <a:off x="1058664" y="2656534"/>
            <a:ext cx="982832" cy="3098798"/>
          </a:xfrm>
          <a:prstGeom prst="rect">
            <a:avLst/>
          </a:pr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Rectangle 32"/>
          <p:cNvSpPr/>
          <p:nvPr/>
        </p:nvSpPr>
        <p:spPr>
          <a:xfrm>
            <a:off x="1075022" y="5234764"/>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83%</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pic>
        <p:nvPicPr>
          <p:cNvPr id="70" name="Picture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182" y="1347541"/>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1" name="Group 70"/>
          <p:cNvGrpSpPr/>
          <p:nvPr/>
        </p:nvGrpSpPr>
        <p:grpSpPr>
          <a:xfrm>
            <a:off x="8672705" y="1307671"/>
            <a:ext cx="3474720" cy="1147424"/>
            <a:chOff x="6941939" y="1649408"/>
            <a:chExt cx="3474720" cy="1147424"/>
          </a:xfrm>
        </p:grpSpPr>
        <p:sp>
          <p:nvSpPr>
            <p:cNvPr id="72" name="Text Placeholder 17"/>
            <p:cNvSpPr txBox="1">
              <a:spLocks/>
            </p:cNvSpPr>
            <p:nvPr/>
          </p:nvSpPr>
          <p:spPr>
            <a:xfrm>
              <a:off x="6941939" y="2030860"/>
              <a:ext cx="347472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lumMod val="95000"/>
                    </a:schemeClr>
                  </a:solidFill>
                </a:rPr>
                <a:t>Lorem ipsum dolor sit amet, consectetur adipiscing elit, sed do eiusmod tempor incididunt ut labore et dolore</a:t>
              </a:r>
            </a:p>
          </p:txBody>
        </p:sp>
        <p:sp>
          <p:nvSpPr>
            <p:cNvPr id="73" name="Rectangle 72"/>
            <p:cNvSpPr/>
            <p:nvPr/>
          </p:nvSpPr>
          <p:spPr>
            <a:xfrm>
              <a:off x="7008378" y="1649408"/>
              <a:ext cx="1426481" cy="36576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74" name="Picture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4194" y="2656533"/>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5" name="Group 74"/>
          <p:cNvGrpSpPr/>
          <p:nvPr/>
        </p:nvGrpSpPr>
        <p:grpSpPr>
          <a:xfrm>
            <a:off x="8659975" y="2616663"/>
            <a:ext cx="3566160" cy="1112666"/>
            <a:chOff x="6928197" y="1649408"/>
            <a:chExt cx="3566160" cy="1112666"/>
          </a:xfrm>
        </p:grpSpPr>
        <p:sp>
          <p:nvSpPr>
            <p:cNvPr id="76"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lumMod val="95000"/>
                    </a:schemeClr>
                  </a:solidFill>
                </a:rPr>
                <a:t>Lorem ipsum dolor sit amet, consectetur adipiscing elit, sed do eiusmod tempor incididunt ut labore et dolore</a:t>
              </a:r>
            </a:p>
          </p:txBody>
        </p:sp>
        <p:sp>
          <p:nvSpPr>
            <p:cNvPr id="77" name="Rectangle 76"/>
            <p:cNvSpPr/>
            <p:nvPr/>
          </p:nvSpPr>
          <p:spPr>
            <a:xfrm>
              <a:off x="7008378" y="1649408"/>
              <a:ext cx="1426481"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78" name="Picture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4194" y="3984613"/>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9" name="Group 78"/>
          <p:cNvGrpSpPr/>
          <p:nvPr/>
        </p:nvGrpSpPr>
        <p:grpSpPr>
          <a:xfrm>
            <a:off x="8659975" y="3944743"/>
            <a:ext cx="3566160" cy="1112666"/>
            <a:chOff x="6928197" y="1649408"/>
            <a:chExt cx="3566160" cy="1112666"/>
          </a:xfrm>
        </p:grpSpPr>
        <p:sp>
          <p:nvSpPr>
            <p:cNvPr id="80"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lumMod val="95000"/>
                    </a:schemeClr>
                  </a:solidFill>
                </a:rPr>
                <a:t>Lorem ipsum dolor sit amet, consectetur adipiscing elit, sed do eiusmod tempor incididunt ut labore et dolore</a:t>
              </a:r>
            </a:p>
          </p:txBody>
        </p:sp>
        <p:sp>
          <p:nvSpPr>
            <p:cNvPr id="81" name="Rectangle 80"/>
            <p:cNvSpPr/>
            <p:nvPr/>
          </p:nvSpPr>
          <p:spPr>
            <a:xfrm>
              <a:off x="7008378" y="1649408"/>
              <a:ext cx="1426481"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82" name="Picture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4194" y="5273834"/>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83" name="Group 82"/>
          <p:cNvGrpSpPr/>
          <p:nvPr/>
        </p:nvGrpSpPr>
        <p:grpSpPr>
          <a:xfrm>
            <a:off x="8659975" y="5233964"/>
            <a:ext cx="3566160" cy="1112666"/>
            <a:chOff x="6928197" y="1649408"/>
            <a:chExt cx="3566160" cy="1112666"/>
          </a:xfrm>
        </p:grpSpPr>
        <p:sp>
          <p:nvSpPr>
            <p:cNvPr id="84"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lumMod val="95000"/>
                    </a:schemeClr>
                  </a:solidFill>
                </a:rPr>
                <a:t>Lorem ipsum dolor sit amet, consectetur adipiscing elit, sed do eiusmod tempor incididunt ut labore et dolore</a:t>
              </a:r>
            </a:p>
          </p:txBody>
        </p:sp>
        <p:sp>
          <p:nvSpPr>
            <p:cNvPr id="85" name="Rectangle 84"/>
            <p:cNvSpPr/>
            <p:nvPr/>
          </p:nvSpPr>
          <p:spPr>
            <a:xfrm>
              <a:off x="7008378" y="1649408"/>
              <a:ext cx="1426481"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sp>
        <p:nvSpPr>
          <p:cNvPr id="8" name="Freeform 7"/>
          <p:cNvSpPr>
            <a:spLocks/>
          </p:cNvSpPr>
          <p:nvPr/>
        </p:nvSpPr>
        <p:spPr bwMode="auto">
          <a:xfrm>
            <a:off x="1058664"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2"/>
          <p:cNvSpPr>
            <a:spLocks/>
          </p:cNvSpPr>
          <p:nvPr/>
        </p:nvSpPr>
        <p:spPr bwMode="auto">
          <a:xfrm>
            <a:off x="2684116"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5"/>
          <p:cNvSpPr>
            <a:spLocks/>
          </p:cNvSpPr>
          <p:nvPr/>
        </p:nvSpPr>
        <p:spPr bwMode="auto">
          <a:xfrm>
            <a:off x="4282196"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8"/>
          <p:cNvSpPr>
            <a:spLocks/>
          </p:cNvSpPr>
          <p:nvPr/>
        </p:nvSpPr>
        <p:spPr bwMode="auto">
          <a:xfrm>
            <a:off x="5907648"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38" name="Picture 37">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39" name="Group 38"/>
          <p:cNvGrpSpPr/>
          <p:nvPr/>
        </p:nvGrpSpPr>
        <p:grpSpPr>
          <a:xfrm>
            <a:off x="754150" y="295106"/>
            <a:ext cx="4364195" cy="665324"/>
            <a:chOff x="754150" y="295106"/>
            <a:chExt cx="4364195" cy="665324"/>
          </a:xfrm>
        </p:grpSpPr>
        <p:sp>
          <p:nvSpPr>
            <p:cNvPr id="40"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41"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42300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500"/>
                                        <p:tgtEl>
                                          <p:spTgt spid="18"/>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250"/>
                                        <p:tgtEl>
                                          <p:spTgt spid="8"/>
                                        </p:tgtEl>
                                      </p:cBhvr>
                                    </p:animEffect>
                                  </p:childTnLst>
                                </p:cTn>
                              </p:par>
                            </p:childTnLst>
                          </p:cTn>
                        </p:par>
                        <p:par>
                          <p:cTn id="24" fill="hold">
                            <p:stCondLst>
                              <p:cond delay="2250"/>
                            </p:stCondLst>
                            <p:childTnLst>
                              <p:par>
                                <p:cTn id="25" presetID="2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par>
                          <p:cTn id="28" fill="hold">
                            <p:stCondLst>
                              <p:cond delay="2750"/>
                            </p:stCondLst>
                            <p:childTnLst>
                              <p:par>
                                <p:cTn id="29" presetID="53" presetClass="entr" presetSubtype="16"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ppt_w</p:attrName>
                                        </p:attrNameLst>
                                      </p:cBhvr>
                                      <p:tavLst>
                                        <p:tav tm="0">
                                          <p:val>
                                            <p:fltVal val="0"/>
                                          </p:val>
                                        </p:tav>
                                        <p:tav tm="100000">
                                          <p:val>
                                            <p:strVal val="#ppt_w"/>
                                          </p:val>
                                        </p:tav>
                                      </p:tavLst>
                                    </p:anim>
                                    <p:anim calcmode="lin" valueType="num">
                                      <p:cBhvr>
                                        <p:cTn id="32" dur="500" fill="hold"/>
                                        <p:tgtEl>
                                          <p:spTgt spid="33"/>
                                        </p:tgtEl>
                                        <p:attrNameLst>
                                          <p:attrName>ppt_h</p:attrName>
                                        </p:attrNameLst>
                                      </p:cBhvr>
                                      <p:tavLst>
                                        <p:tav tm="0">
                                          <p:val>
                                            <p:fltVal val="0"/>
                                          </p:val>
                                        </p:tav>
                                        <p:tav tm="100000">
                                          <p:val>
                                            <p:strVal val="#ppt_h"/>
                                          </p:val>
                                        </p:tav>
                                      </p:tavLst>
                                    </p:anim>
                                    <p:animEffect transition="in" filter="fade">
                                      <p:cBhvr>
                                        <p:cTn id="33" dur="500"/>
                                        <p:tgtEl>
                                          <p:spTgt spid="33"/>
                                        </p:tgtEl>
                                      </p:cBhvr>
                                    </p:animEffect>
                                  </p:childTnLst>
                                </p:cTn>
                              </p:par>
                            </p:childTnLst>
                          </p:cTn>
                        </p:par>
                        <p:par>
                          <p:cTn id="34" fill="hold">
                            <p:stCondLst>
                              <p:cond delay="3250"/>
                            </p:stCondLst>
                            <p:childTnLst>
                              <p:par>
                                <p:cTn id="35" presetID="53" presetClass="entr" presetSubtype="16" fill="hold" nodeType="afterEffect">
                                  <p:stCondLst>
                                    <p:cond delay="0"/>
                                  </p:stCondLst>
                                  <p:childTnLst>
                                    <p:set>
                                      <p:cBhvr>
                                        <p:cTn id="36" dur="1" fill="hold">
                                          <p:stCondLst>
                                            <p:cond delay="0"/>
                                          </p:stCondLst>
                                        </p:cTn>
                                        <p:tgtEl>
                                          <p:spTgt spid="70"/>
                                        </p:tgtEl>
                                        <p:attrNameLst>
                                          <p:attrName>style.visibility</p:attrName>
                                        </p:attrNameLst>
                                      </p:cBhvr>
                                      <p:to>
                                        <p:strVal val="visible"/>
                                      </p:to>
                                    </p:set>
                                    <p:anim calcmode="lin" valueType="num">
                                      <p:cBhvr>
                                        <p:cTn id="37" dur="500" fill="hold"/>
                                        <p:tgtEl>
                                          <p:spTgt spid="70"/>
                                        </p:tgtEl>
                                        <p:attrNameLst>
                                          <p:attrName>ppt_w</p:attrName>
                                        </p:attrNameLst>
                                      </p:cBhvr>
                                      <p:tavLst>
                                        <p:tav tm="0">
                                          <p:val>
                                            <p:fltVal val="0"/>
                                          </p:val>
                                        </p:tav>
                                        <p:tav tm="100000">
                                          <p:val>
                                            <p:strVal val="#ppt_w"/>
                                          </p:val>
                                        </p:tav>
                                      </p:tavLst>
                                    </p:anim>
                                    <p:anim calcmode="lin" valueType="num">
                                      <p:cBhvr>
                                        <p:cTn id="38" dur="500" fill="hold"/>
                                        <p:tgtEl>
                                          <p:spTgt spid="70"/>
                                        </p:tgtEl>
                                        <p:attrNameLst>
                                          <p:attrName>ppt_h</p:attrName>
                                        </p:attrNameLst>
                                      </p:cBhvr>
                                      <p:tavLst>
                                        <p:tav tm="0">
                                          <p:val>
                                            <p:fltVal val="0"/>
                                          </p:val>
                                        </p:tav>
                                        <p:tav tm="100000">
                                          <p:val>
                                            <p:strVal val="#ppt_h"/>
                                          </p:val>
                                        </p:tav>
                                      </p:tavLst>
                                    </p:anim>
                                    <p:animEffect transition="in" filter="fade">
                                      <p:cBhvr>
                                        <p:cTn id="39" dur="500"/>
                                        <p:tgtEl>
                                          <p:spTgt spid="70"/>
                                        </p:tgtEl>
                                      </p:cBhvr>
                                    </p:animEffect>
                                  </p:childTnLst>
                                </p:cTn>
                              </p:par>
                            </p:childTnLst>
                          </p:cTn>
                        </p:par>
                        <p:par>
                          <p:cTn id="40" fill="hold">
                            <p:stCondLst>
                              <p:cond delay="3750"/>
                            </p:stCondLst>
                            <p:childTnLst>
                              <p:par>
                                <p:cTn id="41" presetID="22" presetClass="entr" presetSubtype="8" fill="hold" nodeType="after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wipe(left)">
                                      <p:cBhvr>
                                        <p:cTn id="43" dur="1000"/>
                                        <p:tgtEl>
                                          <p:spTgt spid="71"/>
                                        </p:tgtEl>
                                      </p:cBhvr>
                                    </p:animEffect>
                                  </p:childTnLst>
                                </p:cTn>
                              </p:par>
                            </p:childTnLst>
                          </p:cTn>
                        </p:par>
                        <p:par>
                          <p:cTn id="44" fill="hold">
                            <p:stCondLst>
                              <p:cond delay="4750"/>
                            </p:stCondLst>
                            <p:childTnLst>
                              <p:par>
                                <p:cTn id="45" presetID="22" presetClass="entr" presetSubtype="4"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250"/>
                                        <p:tgtEl>
                                          <p:spTgt spid="13"/>
                                        </p:tgtEl>
                                      </p:cBhvr>
                                    </p:animEffect>
                                  </p:childTnLst>
                                </p:cTn>
                              </p:par>
                            </p:childTnLst>
                          </p:cTn>
                        </p:par>
                        <p:par>
                          <p:cTn id="48" fill="hold">
                            <p:stCondLst>
                              <p:cond delay="5000"/>
                            </p:stCondLst>
                            <p:childTnLst>
                              <p:par>
                                <p:cTn id="49" presetID="22" presetClass="entr" presetSubtype="4"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6000"/>
                            </p:stCondLst>
                            <p:childTnLst>
                              <p:par>
                                <p:cTn id="59" presetID="53" presetClass="entr" presetSubtype="16" fill="hold" nodeType="afterEffect">
                                  <p:stCondLst>
                                    <p:cond delay="0"/>
                                  </p:stCondLst>
                                  <p:childTnLst>
                                    <p:set>
                                      <p:cBhvr>
                                        <p:cTn id="60" dur="1" fill="hold">
                                          <p:stCondLst>
                                            <p:cond delay="0"/>
                                          </p:stCondLst>
                                        </p:cTn>
                                        <p:tgtEl>
                                          <p:spTgt spid="74"/>
                                        </p:tgtEl>
                                        <p:attrNameLst>
                                          <p:attrName>style.visibility</p:attrName>
                                        </p:attrNameLst>
                                      </p:cBhvr>
                                      <p:to>
                                        <p:strVal val="visible"/>
                                      </p:to>
                                    </p:set>
                                    <p:anim calcmode="lin" valueType="num">
                                      <p:cBhvr>
                                        <p:cTn id="61" dur="500" fill="hold"/>
                                        <p:tgtEl>
                                          <p:spTgt spid="74"/>
                                        </p:tgtEl>
                                        <p:attrNameLst>
                                          <p:attrName>ppt_w</p:attrName>
                                        </p:attrNameLst>
                                      </p:cBhvr>
                                      <p:tavLst>
                                        <p:tav tm="0">
                                          <p:val>
                                            <p:fltVal val="0"/>
                                          </p:val>
                                        </p:tav>
                                        <p:tav tm="100000">
                                          <p:val>
                                            <p:strVal val="#ppt_w"/>
                                          </p:val>
                                        </p:tav>
                                      </p:tavLst>
                                    </p:anim>
                                    <p:anim calcmode="lin" valueType="num">
                                      <p:cBhvr>
                                        <p:cTn id="62" dur="500" fill="hold"/>
                                        <p:tgtEl>
                                          <p:spTgt spid="74"/>
                                        </p:tgtEl>
                                        <p:attrNameLst>
                                          <p:attrName>ppt_h</p:attrName>
                                        </p:attrNameLst>
                                      </p:cBhvr>
                                      <p:tavLst>
                                        <p:tav tm="0">
                                          <p:val>
                                            <p:fltVal val="0"/>
                                          </p:val>
                                        </p:tav>
                                        <p:tav tm="100000">
                                          <p:val>
                                            <p:strVal val="#ppt_h"/>
                                          </p:val>
                                        </p:tav>
                                      </p:tavLst>
                                    </p:anim>
                                    <p:animEffect transition="in" filter="fade">
                                      <p:cBhvr>
                                        <p:cTn id="63" dur="500"/>
                                        <p:tgtEl>
                                          <p:spTgt spid="74"/>
                                        </p:tgtEl>
                                      </p:cBhvr>
                                    </p:animEffect>
                                  </p:childTnLst>
                                </p:cTn>
                              </p:par>
                            </p:childTnLst>
                          </p:cTn>
                        </p:par>
                        <p:par>
                          <p:cTn id="64" fill="hold">
                            <p:stCondLst>
                              <p:cond delay="6500"/>
                            </p:stCondLst>
                            <p:childTnLst>
                              <p:par>
                                <p:cTn id="65" presetID="22" presetClass="entr" presetSubtype="8" fill="hold" nodeType="afterEffect">
                                  <p:stCondLst>
                                    <p:cond delay="0"/>
                                  </p:stCondLst>
                                  <p:childTnLst>
                                    <p:set>
                                      <p:cBhvr>
                                        <p:cTn id="66" dur="1" fill="hold">
                                          <p:stCondLst>
                                            <p:cond delay="0"/>
                                          </p:stCondLst>
                                        </p:cTn>
                                        <p:tgtEl>
                                          <p:spTgt spid="75"/>
                                        </p:tgtEl>
                                        <p:attrNameLst>
                                          <p:attrName>style.visibility</p:attrName>
                                        </p:attrNameLst>
                                      </p:cBhvr>
                                      <p:to>
                                        <p:strVal val="visible"/>
                                      </p:to>
                                    </p:set>
                                    <p:animEffect transition="in" filter="wipe(left)">
                                      <p:cBhvr>
                                        <p:cTn id="67" dur="1000"/>
                                        <p:tgtEl>
                                          <p:spTgt spid="75"/>
                                        </p:tgtEl>
                                      </p:cBhvr>
                                    </p:animEffect>
                                  </p:childTnLst>
                                </p:cTn>
                              </p:par>
                            </p:childTnLst>
                          </p:cTn>
                        </p:par>
                        <p:par>
                          <p:cTn id="68" fill="hold">
                            <p:stCondLst>
                              <p:cond delay="7500"/>
                            </p:stCondLst>
                            <p:childTnLst>
                              <p:par>
                                <p:cTn id="69" presetID="22" presetClass="entr" presetSubtype="4"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wipe(down)">
                                      <p:cBhvr>
                                        <p:cTn id="71" dur="250"/>
                                        <p:tgtEl>
                                          <p:spTgt spid="16"/>
                                        </p:tgtEl>
                                      </p:cBhvr>
                                    </p:animEffect>
                                  </p:childTnLst>
                                </p:cTn>
                              </p:par>
                            </p:childTnLst>
                          </p:cTn>
                        </p:par>
                        <p:par>
                          <p:cTn id="72" fill="hold">
                            <p:stCondLst>
                              <p:cond delay="7750"/>
                            </p:stCondLst>
                            <p:childTnLst>
                              <p:par>
                                <p:cTn id="73" presetID="22" presetClass="entr" presetSubtype="4" fill="hold" grpId="0"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wipe(down)">
                                      <p:cBhvr>
                                        <p:cTn id="75" dur="500"/>
                                        <p:tgtEl>
                                          <p:spTgt spid="17"/>
                                        </p:tgtEl>
                                      </p:cBhvr>
                                    </p:animEffect>
                                  </p:childTnLst>
                                </p:cTn>
                              </p:par>
                            </p:childTnLst>
                          </p:cTn>
                        </p:par>
                        <p:par>
                          <p:cTn id="76" fill="hold">
                            <p:stCondLst>
                              <p:cond delay="8250"/>
                            </p:stCondLst>
                            <p:childTnLst>
                              <p:par>
                                <p:cTn id="77" presetID="53" presetClass="entr" presetSubtype="16" fill="hold" grpId="0" nodeType="after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p:cTn id="79" dur="500" fill="hold"/>
                                        <p:tgtEl>
                                          <p:spTgt spid="31"/>
                                        </p:tgtEl>
                                        <p:attrNameLst>
                                          <p:attrName>ppt_w</p:attrName>
                                        </p:attrNameLst>
                                      </p:cBhvr>
                                      <p:tavLst>
                                        <p:tav tm="0">
                                          <p:val>
                                            <p:fltVal val="0"/>
                                          </p:val>
                                        </p:tav>
                                        <p:tav tm="100000">
                                          <p:val>
                                            <p:strVal val="#ppt_w"/>
                                          </p:val>
                                        </p:tav>
                                      </p:tavLst>
                                    </p:anim>
                                    <p:anim calcmode="lin" valueType="num">
                                      <p:cBhvr>
                                        <p:cTn id="80" dur="500" fill="hold"/>
                                        <p:tgtEl>
                                          <p:spTgt spid="31"/>
                                        </p:tgtEl>
                                        <p:attrNameLst>
                                          <p:attrName>ppt_h</p:attrName>
                                        </p:attrNameLst>
                                      </p:cBhvr>
                                      <p:tavLst>
                                        <p:tav tm="0">
                                          <p:val>
                                            <p:fltVal val="0"/>
                                          </p:val>
                                        </p:tav>
                                        <p:tav tm="100000">
                                          <p:val>
                                            <p:strVal val="#ppt_h"/>
                                          </p:val>
                                        </p:tav>
                                      </p:tavLst>
                                    </p:anim>
                                    <p:animEffect transition="in" filter="fade">
                                      <p:cBhvr>
                                        <p:cTn id="81" dur="500"/>
                                        <p:tgtEl>
                                          <p:spTgt spid="31"/>
                                        </p:tgtEl>
                                      </p:cBhvr>
                                    </p:animEffect>
                                  </p:childTnLst>
                                </p:cTn>
                              </p:par>
                            </p:childTnLst>
                          </p:cTn>
                        </p:par>
                        <p:par>
                          <p:cTn id="82" fill="hold">
                            <p:stCondLst>
                              <p:cond delay="8750"/>
                            </p:stCondLst>
                            <p:childTnLst>
                              <p:par>
                                <p:cTn id="83" presetID="53" presetClass="entr" presetSubtype="16" fill="hold" nodeType="afterEffect">
                                  <p:stCondLst>
                                    <p:cond delay="0"/>
                                  </p:stCondLst>
                                  <p:childTnLst>
                                    <p:set>
                                      <p:cBhvr>
                                        <p:cTn id="84" dur="1" fill="hold">
                                          <p:stCondLst>
                                            <p:cond delay="0"/>
                                          </p:stCondLst>
                                        </p:cTn>
                                        <p:tgtEl>
                                          <p:spTgt spid="78"/>
                                        </p:tgtEl>
                                        <p:attrNameLst>
                                          <p:attrName>style.visibility</p:attrName>
                                        </p:attrNameLst>
                                      </p:cBhvr>
                                      <p:to>
                                        <p:strVal val="visible"/>
                                      </p:to>
                                    </p:set>
                                    <p:anim calcmode="lin" valueType="num">
                                      <p:cBhvr>
                                        <p:cTn id="85" dur="500" fill="hold"/>
                                        <p:tgtEl>
                                          <p:spTgt spid="78"/>
                                        </p:tgtEl>
                                        <p:attrNameLst>
                                          <p:attrName>ppt_w</p:attrName>
                                        </p:attrNameLst>
                                      </p:cBhvr>
                                      <p:tavLst>
                                        <p:tav tm="0">
                                          <p:val>
                                            <p:fltVal val="0"/>
                                          </p:val>
                                        </p:tav>
                                        <p:tav tm="100000">
                                          <p:val>
                                            <p:strVal val="#ppt_w"/>
                                          </p:val>
                                        </p:tav>
                                      </p:tavLst>
                                    </p:anim>
                                    <p:anim calcmode="lin" valueType="num">
                                      <p:cBhvr>
                                        <p:cTn id="86" dur="500" fill="hold"/>
                                        <p:tgtEl>
                                          <p:spTgt spid="78"/>
                                        </p:tgtEl>
                                        <p:attrNameLst>
                                          <p:attrName>ppt_h</p:attrName>
                                        </p:attrNameLst>
                                      </p:cBhvr>
                                      <p:tavLst>
                                        <p:tav tm="0">
                                          <p:val>
                                            <p:fltVal val="0"/>
                                          </p:val>
                                        </p:tav>
                                        <p:tav tm="100000">
                                          <p:val>
                                            <p:strVal val="#ppt_h"/>
                                          </p:val>
                                        </p:tav>
                                      </p:tavLst>
                                    </p:anim>
                                    <p:animEffect transition="in" filter="fade">
                                      <p:cBhvr>
                                        <p:cTn id="87" dur="500"/>
                                        <p:tgtEl>
                                          <p:spTgt spid="78"/>
                                        </p:tgtEl>
                                      </p:cBhvr>
                                    </p:animEffect>
                                  </p:childTnLst>
                                </p:cTn>
                              </p:par>
                            </p:childTnLst>
                          </p:cTn>
                        </p:par>
                        <p:par>
                          <p:cTn id="88" fill="hold">
                            <p:stCondLst>
                              <p:cond delay="9250"/>
                            </p:stCondLst>
                            <p:childTnLst>
                              <p:par>
                                <p:cTn id="89" presetID="22" presetClass="entr" presetSubtype="8" fill="hold" nodeType="afterEffect">
                                  <p:stCondLst>
                                    <p:cond delay="0"/>
                                  </p:stCondLst>
                                  <p:childTnLst>
                                    <p:set>
                                      <p:cBhvr>
                                        <p:cTn id="90" dur="1" fill="hold">
                                          <p:stCondLst>
                                            <p:cond delay="0"/>
                                          </p:stCondLst>
                                        </p:cTn>
                                        <p:tgtEl>
                                          <p:spTgt spid="79"/>
                                        </p:tgtEl>
                                        <p:attrNameLst>
                                          <p:attrName>style.visibility</p:attrName>
                                        </p:attrNameLst>
                                      </p:cBhvr>
                                      <p:to>
                                        <p:strVal val="visible"/>
                                      </p:to>
                                    </p:set>
                                    <p:animEffect transition="in" filter="wipe(left)">
                                      <p:cBhvr>
                                        <p:cTn id="91" dur="1000"/>
                                        <p:tgtEl>
                                          <p:spTgt spid="79"/>
                                        </p:tgtEl>
                                      </p:cBhvr>
                                    </p:animEffect>
                                  </p:childTnLst>
                                </p:cTn>
                              </p:par>
                            </p:childTnLst>
                          </p:cTn>
                        </p:par>
                        <p:par>
                          <p:cTn id="92" fill="hold">
                            <p:stCondLst>
                              <p:cond delay="10250"/>
                            </p:stCondLst>
                            <p:childTnLst>
                              <p:par>
                                <p:cTn id="93" presetID="22" presetClass="entr" presetSubtype="4"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wipe(down)">
                                      <p:cBhvr>
                                        <p:cTn id="95" dur="250"/>
                                        <p:tgtEl>
                                          <p:spTgt spid="19"/>
                                        </p:tgtEl>
                                      </p:cBhvr>
                                    </p:animEffect>
                                  </p:childTnLst>
                                </p:cTn>
                              </p:par>
                            </p:childTnLst>
                          </p:cTn>
                        </p:par>
                        <p:par>
                          <p:cTn id="96" fill="hold">
                            <p:stCondLst>
                              <p:cond delay="10500"/>
                            </p:stCondLst>
                            <p:childTnLst>
                              <p:par>
                                <p:cTn id="97" presetID="22" presetClass="entr" presetSubtype="4" fill="hold" grpId="0" nodeType="afterEffect">
                                  <p:stCondLst>
                                    <p:cond delay="0"/>
                                  </p:stCondLst>
                                  <p:childTnLst>
                                    <p:set>
                                      <p:cBhvr>
                                        <p:cTn id="98" dur="1" fill="hold">
                                          <p:stCondLst>
                                            <p:cond delay="0"/>
                                          </p:stCondLst>
                                        </p:cTn>
                                        <p:tgtEl>
                                          <p:spTgt spid="20"/>
                                        </p:tgtEl>
                                        <p:attrNameLst>
                                          <p:attrName>style.visibility</p:attrName>
                                        </p:attrNameLst>
                                      </p:cBhvr>
                                      <p:to>
                                        <p:strVal val="visible"/>
                                      </p:to>
                                    </p:set>
                                    <p:animEffect transition="in" filter="wipe(down)">
                                      <p:cBhvr>
                                        <p:cTn id="99" dur="500"/>
                                        <p:tgtEl>
                                          <p:spTgt spid="20"/>
                                        </p:tgtEl>
                                      </p:cBhvr>
                                    </p:animEffect>
                                  </p:childTnLst>
                                </p:cTn>
                              </p:par>
                            </p:childTnLst>
                          </p:cTn>
                        </p:par>
                        <p:par>
                          <p:cTn id="100" fill="hold">
                            <p:stCondLst>
                              <p:cond delay="11000"/>
                            </p:stCondLst>
                            <p:childTnLst>
                              <p:par>
                                <p:cTn id="101" presetID="53" presetClass="entr" presetSubtype="16" fill="hold" grpId="0" nodeType="afterEffect">
                                  <p:stCondLst>
                                    <p:cond delay="0"/>
                                  </p:stCondLst>
                                  <p:childTnLst>
                                    <p:set>
                                      <p:cBhvr>
                                        <p:cTn id="102" dur="1" fill="hold">
                                          <p:stCondLst>
                                            <p:cond delay="0"/>
                                          </p:stCondLst>
                                        </p:cTn>
                                        <p:tgtEl>
                                          <p:spTgt spid="30"/>
                                        </p:tgtEl>
                                        <p:attrNameLst>
                                          <p:attrName>style.visibility</p:attrName>
                                        </p:attrNameLst>
                                      </p:cBhvr>
                                      <p:to>
                                        <p:strVal val="visible"/>
                                      </p:to>
                                    </p:set>
                                    <p:anim calcmode="lin" valueType="num">
                                      <p:cBhvr>
                                        <p:cTn id="103" dur="500" fill="hold"/>
                                        <p:tgtEl>
                                          <p:spTgt spid="30"/>
                                        </p:tgtEl>
                                        <p:attrNameLst>
                                          <p:attrName>ppt_w</p:attrName>
                                        </p:attrNameLst>
                                      </p:cBhvr>
                                      <p:tavLst>
                                        <p:tav tm="0">
                                          <p:val>
                                            <p:fltVal val="0"/>
                                          </p:val>
                                        </p:tav>
                                        <p:tav tm="100000">
                                          <p:val>
                                            <p:strVal val="#ppt_w"/>
                                          </p:val>
                                        </p:tav>
                                      </p:tavLst>
                                    </p:anim>
                                    <p:anim calcmode="lin" valueType="num">
                                      <p:cBhvr>
                                        <p:cTn id="104" dur="500" fill="hold"/>
                                        <p:tgtEl>
                                          <p:spTgt spid="30"/>
                                        </p:tgtEl>
                                        <p:attrNameLst>
                                          <p:attrName>ppt_h</p:attrName>
                                        </p:attrNameLst>
                                      </p:cBhvr>
                                      <p:tavLst>
                                        <p:tav tm="0">
                                          <p:val>
                                            <p:fltVal val="0"/>
                                          </p:val>
                                        </p:tav>
                                        <p:tav tm="100000">
                                          <p:val>
                                            <p:strVal val="#ppt_h"/>
                                          </p:val>
                                        </p:tav>
                                      </p:tavLst>
                                    </p:anim>
                                    <p:animEffect transition="in" filter="fade">
                                      <p:cBhvr>
                                        <p:cTn id="105" dur="500"/>
                                        <p:tgtEl>
                                          <p:spTgt spid="30"/>
                                        </p:tgtEl>
                                      </p:cBhvr>
                                    </p:animEffect>
                                  </p:childTnLst>
                                </p:cTn>
                              </p:par>
                            </p:childTnLst>
                          </p:cTn>
                        </p:par>
                        <p:par>
                          <p:cTn id="106" fill="hold">
                            <p:stCondLst>
                              <p:cond delay="11500"/>
                            </p:stCondLst>
                            <p:childTnLst>
                              <p:par>
                                <p:cTn id="107" presetID="53" presetClass="entr" presetSubtype="16" fill="hold" nodeType="afterEffect">
                                  <p:stCondLst>
                                    <p:cond delay="0"/>
                                  </p:stCondLst>
                                  <p:childTnLst>
                                    <p:set>
                                      <p:cBhvr>
                                        <p:cTn id="108" dur="1" fill="hold">
                                          <p:stCondLst>
                                            <p:cond delay="0"/>
                                          </p:stCondLst>
                                        </p:cTn>
                                        <p:tgtEl>
                                          <p:spTgt spid="82"/>
                                        </p:tgtEl>
                                        <p:attrNameLst>
                                          <p:attrName>style.visibility</p:attrName>
                                        </p:attrNameLst>
                                      </p:cBhvr>
                                      <p:to>
                                        <p:strVal val="visible"/>
                                      </p:to>
                                    </p:set>
                                    <p:anim calcmode="lin" valueType="num">
                                      <p:cBhvr>
                                        <p:cTn id="109" dur="500" fill="hold"/>
                                        <p:tgtEl>
                                          <p:spTgt spid="82"/>
                                        </p:tgtEl>
                                        <p:attrNameLst>
                                          <p:attrName>ppt_w</p:attrName>
                                        </p:attrNameLst>
                                      </p:cBhvr>
                                      <p:tavLst>
                                        <p:tav tm="0">
                                          <p:val>
                                            <p:fltVal val="0"/>
                                          </p:val>
                                        </p:tav>
                                        <p:tav tm="100000">
                                          <p:val>
                                            <p:strVal val="#ppt_w"/>
                                          </p:val>
                                        </p:tav>
                                      </p:tavLst>
                                    </p:anim>
                                    <p:anim calcmode="lin" valueType="num">
                                      <p:cBhvr>
                                        <p:cTn id="110" dur="500" fill="hold"/>
                                        <p:tgtEl>
                                          <p:spTgt spid="82"/>
                                        </p:tgtEl>
                                        <p:attrNameLst>
                                          <p:attrName>ppt_h</p:attrName>
                                        </p:attrNameLst>
                                      </p:cBhvr>
                                      <p:tavLst>
                                        <p:tav tm="0">
                                          <p:val>
                                            <p:fltVal val="0"/>
                                          </p:val>
                                        </p:tav>
                                        <p:tav tm="100000">
                                          <p:val>
                                            <p:strVal val="#ppt_h"/>
                                          </p:val>
                                        </p:tav>
                                      </p:tavLst>
                                    </p:anim>
                                    <p:animEffect transition="in" filter="fade">
                                      <p:cBhvr>
                                        <p:cTn id="111" dur="500"/>
                                        <p:tgtEl>
                                          <p:spTgt spid="82"/>
                                        </p:tgtEl>
                                      </p:cBhvr>
                                    </p:animEffect>
                                  </p:childTnLst>
                                </p:cTn>
                              </p:par>
                            </p:childTnLst>
                          </p:cTn>
                        </p:par>
                        <p:par>
                          <p:cTn id="112" fill="hold">
                            <p:stCondLst>
                              <p:cond delay="12000"/>
                            </p:stCondLst>
                            <p:childTnLst>
                              <p:par>
                                <p:cTn id="113" presetID="22" presetClass="entr" presetSubtype="8" fill="hold" nodeType="afterEffect">
                                  <p:stCondLst>
                                    <p:cond delay="0"/>
                                  </p:stCondLst>
                                  <p:childTnLst>
                                    <p:set>
                                      <p:cBhvr>
                                        <p:cTn id="114" dur="1" fill="hold">
                                          <p:stCondLst>
                                            <p:cond delay="0"/>
                                          </p:stCondLst>
                                        </p:cTn>
                                        <p:tgtEl>
                                          <p:spTgt spid="83"/>
                                        </p:tgtEl>
                                        <p:attrNameLst>
                                          <p:attrName>style.visibility</p:attrName>
                                        </p:attrNameLst>
                                      </p:cBhvr>
                                      <p:to>
                                        <p:strVal val="visible"/>
                                      </p:to>
                                    </p:set>
                                    <p:animEffect transition="in" filter="wipe(left)">
                                      <p:cBhvr>
                                        <p:cTn id="115" dur="1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30" grpId="0"/>
      <p:bldP spid="15" grpId="0" animBg="1"/>
      <p:bldP spid="17" grpId="0" animBg="1"/>
      <p:bldP spid="31" grpId="0"/>
      <p:bldP spid="12" grpId="0" animBg="1"/>
      <p:bldP spid="14" grpId="0" animBg="1"/>
      <p:bldP spid="32" grpId="0"/>
      <p:bldP spid="7" grpId="0" animBg="1"/>
      <p:bldP spid="9" grpId="0" animBg="1"/>
      <p:bldP spid="33" grpId="0"/>
      <p:bldP spid="8" grpId="0" animBg="1"/>
      <p:bldP spid="13" grpId="0" animBg="1"/>
      <p:bldP spid="16"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2946</TotalTime>
  <Words>1208</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Lato</vt:lpstr>
      <vt:lpstr>Open Sans</vt:lpstr>
      <vt:lpstr>Open Sans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586</cp:revision>
  <dcterms:created xsi:type="dcterms:W3CDTF">2015-12-31T02:20:12Z</dcterms:created>
  <dcterms:modified xsi:type="dcterms:W3CDTF">2016-09-19T17:34:56Z</dcterms:modified>
</cp:coreProperties>
</file>