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548235"/>
    <a:srgbClr val="A5A5A5"/>
    <a:srgbClr val="ED7D31"/>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p:cNvSpPr/>
          <p:nvPr/>
        </p:nvSpPr>
        <p:spPr>
          <a:xfrm>
            <a:off x="8893398" y="1637671"/>
            <a:ext cx="2560320" cy="1514902"/>
          </a:xfrm>
          <a:prstGeom prst="rect">
            <a:avLst/>
          </a:prstGeom>
          <a:solidFill>
            <a:srgbClr val="FFC0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6135121" y="1542198"/>
            <a:ext cx="2560320" cy="1067601"/>
          </a:xfrm>
          <a:prstGeom prst="rect">
            <a:avLst/>
          </a:pr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3408078" y="1637733"/>
            <a:ext cx="2560320" cy="1832580"/>
          </a:xfrm>
          <a:prstGeom prst="rect">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760523" y="1637731"/>
            <a:ext cx="2560320" cy="2310644"/>
          </a:xfrm>
          <a:prstGeom prst="rect">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74"/>
          <p:cNvSpPr>
            <a:spLocks noChangeAspect="1"/>
          </p:cNvSpPr>
          <p:nvPr/>
        </p:nvSpPr>
        <p:spPr>
          <a:xfrm>
            <a:off x="-10886" y="-21774"/>
            <a:ext cx="12252960" cy="6892292"/>
          </a:xfrm>
          <a:custGeom>
            <a:avLst/>
            <a:gdLst>
              <a:gd name="connsiteX0" fmla="*/ 7189144 w 12192000"/>
              <a:gd name="connsiteY0" fmla="*/ 1836415 h 7067584"/>
              <a:gd name="connsiteX1" fmla="*/ 7163652 w 12192000"/>
              <a:gd name="connsiteY1" fmla="*/ 1840057 h 7067584"/>
              <a:gd name="connsiteX2" fmla="*/ 7145443 w 12192000"/>
              <a:gd name="connsiteY2" fmla="*/ 1845519 h 7067584"/>
              <a:gd name="connsiteX3" fmla="*/ 7123593 w 12192000"/>
              <a:gd name="connsiteY3" fmla="*/ 1858266 h 7067584"/>
              <a:gd name="connsiteX4" fmla="*/ 7110847 w 12192000"/>
              <a:gd name="connsiteY4" fmla="*/ 1874654 h 7067584"/>
              <a:gd name="connsiteX5" fmla="*/ 7098100 w 12192000"/>
              <a:gd name="connsiteY5" fmla="*/ 1892863 h 7067584"/>
              <a:gd name="connsiteX6" fmla="*/ 7085354 w 12192000"/>
              <a:gd name="connsiteY6" fmla="*/ 1914713 h 7067584"/>
              <a:gd name="connsiteX7" fmla="*/ 7076250 w 12192000"/>
              <a:gd name="connsiteY7" fmla="*/ 1936564 h 7067584"/>
              <a:gd name="connsiteX8" fmla="*/ 7067145 w 12192000"/>
              <a:gd name="connsiteY8" fmla="*/ 1962056 h 7067584"/>
              <a:gd name="connsiteX9" fmla="*/ 7050757 w 12192000"/>
              <a:gd name="connsiteY9" fmla="*/ 2018504 h 7067584"/>
              <a:gd name="connsiteX10" fmla="*/ 7038012 w 12192000"/>
              <a:gd name="connsiteY10" fmla="*/ 2084055 h 7067584"/>
              <a:gd name="connsiteX11" fmla="*/ 7025265 w 12192000"/>
              <a:gd name="connsiteY11" fmla="*/ 2144145 h 7067584"/>
              <a:gd name="connsiteX12" fmla="*/ 7003415 w 12192000"/>
              <a:gd name="connsiteY12" fmla="*/ 2204235 h 7067584"/>
              <a:gd name="connsiteX13" fmla="*/ 6985205 w 12192000"/>
              <a:gd name="connsiteY13" fmla="*/ 2247935 h 7067584"/>
              <a:gd name="connsiteX14" fmla="*/ 6963355 w 12192000"/>
              <a:gd name="connsiteY14" fmla="*/ 2291638 h 7067584"/>
              <a:gd name="connsiteX15" fmla="*/ 6941505 w 12192000"/>
              <a:gd name="connsiteY15" fmla="*/ 2333517 h 7067584"/>
              <a:gd name="connsiteX16" fmla="*/ 6921474 w 12192000"/>
              <a:gd name="connsiteY16" fmla="*/ 2377218 h 7067584"/>
              <a:gd name="connsiteX17" fmla="*/ 6899625 w 12192000"/>
              <a:gd name="connsiteY17" fmla="*/ 2417277 h 7067584"/>
              <a:gd name="connsiteX18" fmla="*/ 6877774 w 12192000"/>
              <a:gd name="connsiteY18" fmla="*/ 2451874 h 7067584"/>
              <a:gd name="connsiteX19" fmla="*/ 6855923 w 12192000"/>
              <a:gd name="connsiteY19" fmla="*/ 2481008 h 7067584"/>
              <a:gd name="connsiteX20" fmla="*/ 6843177 w 12192000"/>
              <a:gd name="connsiteY20" fmla="*/ 2502859 h 7067584"/>
              <a:gd name="connsiteX21" fmla="*/ 6799476 w 12192000"/>
              <a:gd name="connsiteY21" fmla="*/ 2562948 h 7067584"/>
              <a:gd name="connsiteX22" fmla="*/ 6759416 w 12192000"/>
              <a:gd name="connsiteY22" fmla="*/ 2624857 h 7067584"/>
              <a:gd name="connsiteX23" fmla="*/ 6724819 w 12192000"/>
              <a:gd name="connsiteY23" fmla="*/ 2688588 h 7067584"/>
              <a:gd name="connsiteX24" fmla="*/ 6699327 w 12192000"/>
              <a:gd name="connsiteY24" fmla="*/ 2757783 h 7067584"/>
              <a:gd name="connsiteX25" fmla="*/ 6677476 w 12192000"/>
              <a:gd name="connsiteY25" fmla="*/ 2826975 h 7067584"/>
              <a:gd name="connsiteX26" fmla="*/ 6661089 w 12192000"/>
              <a:gd name="connsiteY26" fmla="*/ 2901632 h 7067584"/>
              <a:gd name="connsiteX27" fmla="*/ 6651984 w 12192000"/>
              <a:gd name="connsiteY27" fmla="*/ 2978110 h 7067584"/>
              <a:gd name="connsiteX28" fmla="*/ 6648342 w 12192000"/>
              <a:gd name="connsiteY28" fmla="*/ 3056407 h 7067584"/>
              <a:gd name="connsiteX29" fmla="*/ 6648342 w 12192000"/>
              <a:gd name="connsiteY29" fmla="*/ 3100110 h 7067584"/>
              <a:gd name="connsiteX30" fmla="*/ 6651984 w 12192000"/>
              <a:gd name="connsiteY30" fmla="*/ 3143810 h 7067584"/>
              <a:gd name="connsiteX31" fmla="*/ 6655625 w 12192000"/>
              <a:gd name="connsiteY31" fmla="*/ 3187511 h 7067584"/>
              <a:gd name="connsiteX32" fmla="*/ 6664731 w 12192000"/>
              <a:gd name="connsiteY32" fmla="*/ 3234853 h 7067584"/>
              <a:gd name="connsiteX33" fmla="*/ 6677476 w 12192000"/>
              <a:gd name="connsiteY33" fmla="*/ 3273093 h 7067584"/>
              <a:gd name="connsiteX34" fmla="*/ 6690222 w 12192000"/>
              <a:gd name="connsiteY34" fmla="*/ 3316794 h 7067584"/>
              <a:gd name="connsiteX35" fmla="*/ 6717536 w 12192000"/>
              <a:gd name="connsiteY35" fmla="*/ 3398733 h 7067584"/>
              <a:gd name="connsiteX36" fmla="*/ 6755774 w 12192000"/>
              <a:gd name="connsiteY36" fmla="*/ 3477032 h 7067584"/>
              <a:gd name="connsiteX37" fmla="*/ 6799476 w 12192000"/>
              <a:gd name="connsiteY37" fmla="*/ 3549867 h 7067584"/>
              <a:gd name="connsiteX38" fmla="*/ 6850460 w 12192000"/>
              <a:gd name="connsiteY38" fmla="*/ 3619060 h 7067584"/>
              <a:gd name="connsiteX39" fmla="*/ 6906908 w 12192000"/>
              <a:gd name="connsiteY39" fmla="*/ 3679150 h 7067584"/>
              <a:gd name="connsiteX40" fmla="*/ 6972460 w 12192000"/>
              <a:gd name="connsiteY40" fmla="*/ 3735596 h 7067584"/>
              <a:gd name="connsiteX41" fmla="*/ 7041653 w 12192000"/>
              <a:gd name="connsiteY41" fmla="*/ 3788402 h 7067584"/>
              <a:gd name="connsiteX42" fmla="*/ 7116309 w 12192000"/>
              <a:gd name="connsiteY42" fmla="*/ 3832103 h 7067584"/>
              <a:gd name="connsiteX43" fmla="*/ 7192786 w 12192000"/>
              <a:gd name="connsiteY43" fmla="*/ 3870342 h 7067584"/>
              <a:gd name="connsiteX44" fmla="*/ 7276547 w 12192000"/>
              <a:gd name="connsiteY44" fmla="*/ 3901297 h 7067584"/>
              <a:gd name="connsiteX45" fmla="*/ 7314786 w 12192000"/>
              <a:gd name="connsiteY45" fmla="*/ 3908580 h 7067584"/>
              <a:gd name="connsiteX46" fmla="*/ 7358487 w 12192000"/>
              <a:gd name="connsiteY46" fmla="*/ 3921327 h 7067584"/>
              <a:gd name="connsiteX47" fmla="*/ 7405829 w 12192000"/>
              <a:gd name="connsiteY47" fmla="*/ 3930431 h 7067584"/>
              <a:gd name="connsiteX48" fmla="*/ 7449531 w 12192000"/>
              <a:gd name="connsiteY48" fmla="*/ 3935893 h 7067584"/>
              <a:gd name="connsiteX49" fmla="*/ 7493232 w 12192000"/>
              <a:gd name="connsiteY49" fmla="*/ 3939535 h 7067584"/>
              <a:gd name="connsiteX50" fmla="*/ 7535112 w 12192000"/>
              <a:gd name="connsiteY50" fmla="*/ 3939535 h 7067584"/>
              <a:gd name="connsiteX51" fmla="*/ 7584276 w 12192000"/>
              <a:gd name="connsiteY51" fmla="*/ 3939535 h 7067584"/>
              <a:gd name="connsiteX52" fmla="*/ 7626156 w 12192000"/>
              <a:gd name="connsiteY52" fmla="*/ 3935893 h 7067584"/>
              <a:gd name="connsiteX53" fmla="*/ 7669857 w 12192000"/>
              <a:gd name="connsiteY53" fmla="*/ 3930431 h 7067584"/>
              <a:gd name="connsiteX54" fmla="*/ 7717200 w 12192000"/>
              <a:gd name="connsiteY54" fmla="*/ 3921327 h 7067584"/>
              <a:gd name="connsiteX55" fmla="*/ 7760902 w 12192000"/>
              <a:gd name="connsiteY55" fmla="*/ 3908580 h 7067584"/>
              <a:gd name="connsiteX56" fmla="*/ 7804603 w 12192000"/>
              <a:gd name="connsiteY56" fmla="*/ 3901297 h 7067584"/>
              <a:gd name="connsiteX57" fmla="*/ 7882900 w 12192000"/>
              <a:gd name="connsiteY57" fmla="*/ 3870342 h 7067584"/>
              <a:gd name="connsiteX58" fmla="*/ 7961199 w 12192000"/>
              <a:gd name="connsiteY58" fmla="*/ 3832103 h 7067584"/>
              <a:gd name="connsiteX59" fmla="*/ 8034034 w 12192000"/>
              <a:gd name="connsiteY59" fmla="*/ 3788402 h 7067584"/>
              <a:gd name="connsiteX60" fmla="*/ 8103228 w 12192000"/>
              <a:gd name="connsiteY60" fmla="*/ 3735596 h 7067584"/>
              <a:gd name="connsiteX61" fmla="*/ 8165137 w 12192000"/>
              <a:gd name="connsiteY61" fmla="*/ 3679150 h 7067584"/>
              <a:gd name="connsiteX62" fmla="*/ 8225226 w 12192000"/>
              <a:gd name="connsiteY62" fmla="*/ 3619060 h 7067584"/>
              <a:gd name="connsiteX63" fmla="*/ 8272570 w 12192000"/>
              <a:gd name="connsiteY63" fmla="*/ 3549867 h 7067584"/>
              <a:gd name="connsiteX64" fmla="*/ 8319912 w 12192000"/>
              <a:gd name="connsiteY64" fmla="*/ 3477032 h 7067584"/>
              <a:gd name="connsiteX65" fmla="*/ 8354509 w 12192000"/>
              <a:gd name="connsiteY65" fmla="*/ 3398733 h 7067584"/>
              <a:gd name="connsiteX66" fmla="*/ 8385464 w 12192000"/>
              <a:gd name="connsiteY66" fmla="*/ 3316794 h 7067584"/>
              <a:gd name="connsiteX67" fmla="*/ 8398210 w 12192000"/>
              <a:gd name="connsiteY67" fmla="*/ 3273093 h 7067584"/>
              <a:gd name="connsiteX68" fmla="*/ 8407315 w 12192000"/>
              <a:gd name="connsiteY68" fmla="*/ 3234853 h 7067584"/>
              <a:gd name="connsiteX69" fmla="*/ 8416419 w 12192000"/>
              <a:gd name="connsiteY69" fmla="*/ 3187511 h 7067584"/>
              <a:gd name="connsiteX70" fmla="*/ 8420061 w 12192000"/>
              <a:gd name="connsiteY70" fmla="*/ 3143810 h 7067584"/>
              <a:gd name="connsiteX71" fmla="*/ 8423703 w 12192000"/>
              <a:gd name="connsiteY71" fmla="*/ 3100110 h 7067584"/>
              <a:gd name="connsiteX72" fmla="*/ 8429165 w 12192000"/>
              <a:gd name="connsiteY72" fmla="*/ 3056407 h 7067584"/>
              <a:gd name="connsiteX73" fmla="*/ 8423703 w 12192000"/>
              <a:gd name="connsiteY73" fmla="*/ 2983572 h 7067584"/>
              <a:gd name="connsiteX74" fmla="*/ 8416419 w 12192000"/>
              <a:gd name="connsiteY74" fmla="*/ 2914380 h 7067584"/>
              <a:gd name="connsiteX75" fmla="*/ 8401852 w 12192000"/>
              <a:gd name="connsiteY75" fmla="*/ 2845185 h 7067584"/>
              <a:gd name="connsiteX76" fmla="*/ 8385464 w 12192000"/>
              <a:gd name="connsiteY76" fmla="*/ 2779633 h 7067584"/>
              <a:gd name="connsiteX77" fmla="*/ 8359972 w 12192000"/>
              <a:gd name="connsiteY77" fmla="*/ 2714081 h 7067584"/>
              <a:gd name="connsiteX78" fmla="*/ 8329017 w 12192000"/>
              <a:gd name="connsiteY78" fmla="*/ 2653992 h 7067584"/>
              <a:gd name="connsiteX79" fmla="*/ 8298061 w 12192000"/>
              <a:gd name="connsiteY79" fmla="*/ 2597546 h 7067584"/>
              <a:gd name="connsiteX80" fmla="*/ 8259823 w 12192000"/>
              <a:gd name="connsiteY80" fmla="*/ 2541098 h 7067584"/>
              <a:gd name="connsiteX81" fmla="*/ 8254361 w 12192000"/>
              <a:gd name="connsiteY81" fmla="*/ 2533814 h 7067584"/>
              <a:gd name="connsiteX82" fmla="*/ 8250719 w 12192000"/>
              <a:gd name="connsiteY82" fmla="*/ 2524709 h 7067584"/>
              <a:gd name="connsiteX83" fmla="*/ 8247077 w 12192000"/>
              <a:gd name="connsiteY83" fmla="*/ 2515605 h 7067584"/>
              <a:gd name="connsiteX84" fmla="*/ 8241615 w 12192000"/>
              <a:gd name="connsiteY84" fmla="*/ 2506500 h 7067584"/>
              <a:gd name="connsiteX85" fmla="*/ 8234330 w 12192000"/>
              <a:gd name="connsiteY85" fmla="*/ 2493756 h 7067584"/>
              <a:gd name="connsiteX86" fmla="*/ 8219764 w 12192000"/>
              <a:gd name="connsiteY86" fmla="*/ 2477366 h 7067584"/>
              <a:gd name="connsiteX87" fmla="*/ 8212481 w 12192000"/>
              <a:gd name="connsiteY87" fmla="*/ 2464620 h 7067584"/>
              <a:gd name="connsiteX88" fmla="*/ 8194271 w 12192000"/>
              <a:gd name="connsiteY88" fmla="*/ 2442769 h 7067584"/>
              <a:gd name="connsiteX89" fmla="*/ 8185167 w 12192000"/>
              <a:gd name="connsiteY89" fmla="*/ 2417277 h 7067584"/>
              <a:gd name="connsiteX90" fmla="*/ 8156033 w 12192000"/>
              <a:gd name="connsiteY90" fmla="*/ 2368114 h 7067584"/>
              <a:gd name="connsiteX91" fmla="*/ 8125078 w 12192000"/>
              <a:gd name="connsiteY91" fmla="*/ 2311666 h 7067584"/>
              <a:gd name="connsiteX92" fmla="*/ 8099586 w 12192000"/>
              <a:gd name="connsiteY92" fmla="*/ 2257041 h 7067584"/>
              <a:gd name="connsiteX93" fmla="*/ 8074093 w 12192000"/>
              <a:gd name="connsiteY93" fmla="*/ 2204235 h 7067584"/>
              <a:gd name="connsiteX94" fmla="*/ 8059526 w 12192000"/>
              <a:gd name="connsiteY94" fmla="*/ 2144145 h 7067584"/>
              <a:gd name="connsiteX95" fmla="*/ 8043138 w 12192000"/>
              <a:gd name="connsiteY95" fmla="*/ 2084055 h 7067584"/>
              <a:gd name="connsiteX96" fmla="*/ 8030393 w 12192000"/>
              <a:gd name="connsiteY96" fmla="*/ 2018504 h 7067584"/>
              <a:gd name="connsiteX97" fmla="*/ 8012183 w 12192000"/>
              <a:gd name="connsiteY97" fmla="*/ 1962056 h 7067584"/>
              <a:gd name="connsiteX98" fmla="*/ 8003079 w 12192000"/>
              <a:gd name="connsiteY98" fmla="*/ 1936564 h 7067584"/>
              <a:gd name="connsiteX99" fmla="*/ 7995796 w 12192000"/>
              <a:gd name="connsiteY99" fmla="*/ 1914713 h 7067584"/>
              <a:gd name="connsiteX100" fmla="*/ 7983049 w 12192000"/>
              <a:gd name="connsiteY100" fmla="*/ 1892863 h 7067584"/>
              <a:gd name="connsiteX101" fmla="*/ 7968482 w 12192000"/>
              <a:gd name="connsiteY101" fmla="*/ 1874654 h 7067584"/>
              <a:gd name="connsiteX102" fmla="*/ 7955736 w 12192000"/>
              <a:gd name="connsiteY102" fmla="*/ 1858266 h 7067584"/>
              <a:gd name="connsiteX103" fmla="*/ 7933886 w 12192000"/>
              <a:gd name="connsiteY103" fmla="*/ 1845519 h 7067584"/>
              <a:gd name="connsiteX104" fmla="*/ 7917497 w 12192000"/>
              <a:gd name="connsiteY104" fmla="*/ 1840057 h 7067584"/>
              <a:gd name="connsiteX105" fmla="*/ 7892006 w 12192000"/>
              <a:gd name="connsiteY105" fmla="*/ 1836415 h 7067584"/>
              <a:gd name="connsiteX106" fmla="*/ 7540574 w 12192000"/>
              <a:gd name="connsiteY106" fmla="*/ 1836415 h 7067584"/>
              <a:gd name="connsiteX107" fmla="*/ 7535112 w 12192000"/>
              <a:gd name="connsiteY107" fmla="*/ 1836415 h 7067584"/>
              <a:gd name="connsiteX108" fmla="*/ 7480486 w 12192000"/>
              <a:gd name="connsiteY108" fmla="*/ 1836415 h 7067584"/>
              <a:gd name="connsiteX109" fmla="*/ 7424038 w 12192000"/>
              <a:gd name="connsiteY109" fmla="*/ 1836415 h 7067584"/>
              <a:gd name="connsiteX110" fmla="*/ 7374874 w 12192000"/>
              <a:gd name="connsiteY110" fmla="*/ 1836415 h 7067584"/>
              <a:gd name="connsiteX111" fmla="*/ 7336636 w 12192000"/>
              <a:gd name="connsiteY111" fmla="*/ 1836415 h 7067584"/>
              <a:gd name="connsiteX112" fmla="*/ 7302039 w 12192000"/>
              <a:gd name="connsiteY112" fmla="*/ 1836415 h 7067584"/>
              <a:gd name="connsiteX113" fmla="*/ 7276547 w 12192000"/>
              <a:gd name="connsiteY113" fmla="*/ 1836415 h 7067584"/>
              <a:gd name="connsiteX114" fmla="*/ 7249234 w 12192000"/>
              <a:gd name="connsiteY114" fmla="*/ 1836415 h 7067584"/>
              <a:gd name="connsiteX115" fmla="*/ 7232845 w 12192000"/>
              <a:gd name="connsiteY115" fmla="*/ 1836415 h 7067584"/>
              <a:gd name="connsiteX116" fmla="*/ 7220099 w 12192000"/>
              <a:gd name="connsiteY116" fmla="*/ 1836415 h 7067584"/>
              <a:gd name="connsiteX117" fmla="*/ 7207354 w 12192000"/>
              <a:gd name="connsiteY117" fmla="*/ 1836415 h 7067584"/>
              <a:gd name="connsiteX118" fmla="*/ 7198249 w 12192000"/>
              <a:gd name="connsiteY118" fmla="*/ 1836415 h 7067584"/>
              <a:gd name="connsiteX119" fmla="*/ 7192786 w 12192000"/>
              <a:gd name="connsiteY119" fmla="*/ 1836415 h 7067584"/>
              <a:gd name="connsiteX120" fmla="*/ 1681916 w 12192000"/>
              <a:gd name="connsiteY120" fmla="*/ 1835228 h 7067584"/>
              <a:gd name="connsiteX121" fmla="*/ 1656423 w 12192000"/>
              <a:gd name="connsiteY121" fmla="*/ 1838870 h 7067584"/>
              <a:gd name="connsiteX122" fmla="*/ 1638215 w 12192000"/>
              <a:gd name="connsiteY122" fmla="*/ 1844332 h 7067584"/>
              <a:gd name="connsiteX123" fmla="*/ 1616364 w 12192000"/>
              <a:gd name="connsiteY123" fmla="*/ 1857079 h 7067584"/>
              <a:gd name="connsiteX124" fmla="*/ 1603619 w 12192000"/>
              <a:gd name="connsiteY124" fmla="*/ 1873467 h 7067584"/>
              <a:gd name="connsiteX125" fmla="*/ 1590872 w 12192000"/>
              <a:gd name="connsiteY125" fmla="*/ 1891676 h 7067584"/>
              <a:gd name="connsiteX126" fmla="*/ 1578126 w 12192000"/>
              <a:gd name="connsiteY126" fmla="*/ 1913526 h 7067584"/>
              <a:gd name="connsiteX127" fmla="*/ 1569021 w 12192000"/>
              <a:gd name="connsiteY127" fmla="*/ 1935377 h 7067584"/>
              <a:gd name="connsiteX128" fmla="*/ 1559916 w 12192000"/>
              <a:gd name="connsiteY128" fmla="*/ 1960869 h 7067584"/>
              <a:gd name="connsiteX129" fmla="*/ 1543528 w 12192000"/>
              <a:gd name="connsiteY129" fmla="*/ 2017317 h 7067584"/>
              <a:gd name="connsiteX130" fmla="*/ 1530783 w 12192000"/>
              <a:gd name="connsiteY130" fmla="*/ 2082868 h 7067584"/>
              <a:gd name="connsiteX131" fmla="*/ 1518037 w 12192000"/>
              <a:gd name="connsiteY131" fmla="*/ 2142958 h 7067584"/>
              <a:gd name="connsiteX132" fmla="*/ 1496187 w 12192000"/>
              <a:gd name="connsiteY132" fmla="*/ 2203048 h 7067584"/>
              <a:gd name="connsiteX133" fmla="*/ 1477977 w 12192000"/>
              <a:gd name="connsiteY133" fmla="*/ 2246748 h 7067584"/>
              <a:gd name="connsiteX134" fmla="*/ 1456126 w 12192000"/>
              <a:gd name="connsiteY134" fmla="*/ 2290450 h 7067584"/>
              <a:gd name="connsiteX135" fmla="*/ 1434277 w 12192000"/>
              <a:gd name="connsiteY135" fmla="*/ 2332330 h 7067584"/>
              <a:gd name="connsiteX136" fmla="*/ 1414245 w 12192000"/>
              <a:gd name="connsiteY136" fmla="*/ 2376032 h 7067584"/>
              <a:gd name="connsiteX137" fmla="*/ 1392397 w 12192000"/>
              <a:gd name="connsiteY137" fmla="*/ 2416090 h 7067584"/>
              <a:gd name="connsiteX138" fmla="*/ 1370546 w 12192000"/>
              <a:gd name="connsiteY138" fmla="*/ 2450687 h 7067584"/>
              <a:gd name="connsiteX139" fmla="*/ 1348694 w 12192000"/>
              <a:gd name="connsiteY139" fmla="*/ 2479821 h 7067584"/>
              <a:gd name="connsiteX140" fmla="*/ 1335948 w 12192000"/>
              <a:gd name="connsiteY140" fmla="*/ 2501672 h 7067584"/>
              <a:gd name="connsiteX141" fmla="*/ 1292247 w 12192000"/>
              <a:gd name="connsiteY141" fmla="*/ 2561762 h 7067584"/>
              <a:gd name="connsiteX142" fmla="*/ 1252187 w 12192000"/>
              <a:gd name="connsiteY142" fmla="*/ 2623670 h 7067584"/>
              <a:gd name="connsiteX143" fmla="*/ 1217591 w 12192000"/>
              <a:gd name="connsiteY143" fmla="*/ 2687402 h 7067584"/>
              <a:gd name="connsiteX144" fmla="*/ 1192099 w 12192000"/>
              <a:gd name="connsiteY144" fmla="*/ 2756596 h 7067584"/>
              <a:gd name="connsiteX145" fmla="*/ 1170247 w 12192000"/>
              <a:gd name="connsiteY145" fmla="*/ 2825788 h 7067584"/>
              <a:gd name="connsiteX146" fmla="*/ 1153859 w 12192000"/>
              <a:gd name="connsiteY146" fmla="*/ 2900445 h 7067584"/>
              <a:gd name="connsiteX147" fmla="*/ 1144754 w 12192000"/>
              <a:gd name="connsiteY147" fmla="*/ 2976922 h 7067584"/>
              <a:gd name="connsiteX148" fmla="*/ 1141114 w 12192000"/>
              <a:gd name="connsiteY148" fmla="*/ 3055220 h 7067584"/>
              <a:gd name="connsiteX149" fmla="*/ 1141114 w 12192000"/>
              <a:gd name="connsiteY149" fmla="*/ 3098922 h 7067584"/>
              <a:gd name="connsiteX150" fmla="*/ 1144754 w 12192000"/>
              <a:gd name="connsiteY150" fmla="*/ 3142623 h 7067584"/>
              <a:gd name="connsiteX151" fmla="*/ 1148397 w 12192000"/>
              <a:gd name="connsiteY151" fmla="*/ 3186324 h 7067584"/>
              <a:gd name="connsiteX152" fmla="*/ 1157502 w 12192000"/>
              <a:gd name="connsiteY152" fmla="*/ 3233666 h 7067584"/>
              <a:gd name="connsiteX153" fmla="*/ 1170247 w 12192000"/>
              <a:gd name="connsiteY153" fmla="*/ 3271906 h 7067584"/>
              <a:gd name="connsiteX154" fmla="*/ 1182993 w 12192000"/>
              <a:gd name="connsiteY154" fmla="*/ 3315607 h 7067584"/>
              <a:gd name="connsiteX155" fmla="*/ 1210308 w 12192000"/>
              <a:gd name="connsiteY155" fmla="*/ 3397548 h 7067584"/>
              <a:gd name="connsiteX156" fmla="*/ 1248546 w 12192000"/>
              <a:gd name="connsiteY156" fmla="*/ 3475845 h 7067584"/>
              <a:gd name="connsiteX157" fmla="*/ 1292247 w 12192000"/>
              <a:gd name="connsiteY157" fmla="*/ 3548680 h 7067584"/>
              <a:gd name="connsiteX158" fmla="*/ 1343231 w 12192000"/>
              <a:gd name="connsiteY158" fmla="*/ 3617873 h 7067584"/>
              <a:gd name="connsiteX159" fmla="*/ 1399680 w 12192000"/>
              <a:gd name="connsiteY159" fmla="*/ 3677963 h 7067584"/>
              <a:gd name="connsiteX160" fmla="*/ 1465231 w 12192000"/>
              <a:gd name="connsiteY160" fmla="*/ 3734409 h 7067584"/>
              <a:gd name="connsiteX161" fmla="*/ 1534425 w 12192000"/>
              <a:gd name="connsiteY161" fmla="*/ 3787215 h 7067584"/>
              <a:gd name="connsiteX162" fmla="*/ 1609081 w 12192000"/>
              <a:gd name="connsiteY162" fmla="*/ 3830916 h 7067584"/>
              <a:gd name="connsiteX163" fmla="*/ 1685558 w 12192000"/>
              <a:gd name="connsiteY163" fmla="*/ 3869155 h 7067584"/>
              <a:gd name="connsiteX164" fmla="*/ 1769318 w 12192000"/>
              <a:gd name="connsiteY164" fmla="*/ 3900110 h 7067584"/>
              <a:gd name="connsiteX165" fmla="*/ 1807558 w 12192000"/>
              <a:gd name="connsiteY165" fmla="*/ 3907393 h 7067584"/>
              <a:gd name="connsiteX166" fmla="*/ 1851259 w 12192000"/>
              <a:gd name="connsiteY166" fmla="*/ 3920140 h 7067584"/>
              <a:gd name="connsiteX167" fmla="*/ 1898601 w 12192000"/>
              <a:gd name="connsiteY167" fmla="*/ 3929244 h 7067584"/>
              <a:gd name="connsiteX168" fmla="*/ 1942303 w 12192000"/>
              <a:gd name="connsiteY168" fmla="*/ 3934706 h 7067584"/>
              <a:gd name="connsiteX169" fmla="*/ 1986004 w 12192000"/>
              <a:gd name="connsiteY169" fmla="*/ 3938348 h 7067584"/>
              <a:gd name="connsiteX170" fmla="*/ 2027884 w 12192000"/>
              <a:gd name="connsiteY170" fmla="*/ 3938348 h 7067584"/>
              <a:gd name="connsiteX171" fmla="*/ 2077047 w 12192000"/>
              <a:gd name="connsiteY171" fmla="*/ 3938348 h 7067584"/>
              <a:gd name="connsiteX172" fmla="*/ 2118928 w 12192000"/>
              <a:gd name="connsiteY172" fmla="*/ 3934706 h 7067584"/>
              <a:gd name="connsiteX173" fmla="*/ 2162629 w 12192000"/>
              <a:gd name="connsiteY173" fmla="*/ 3929244 h 7067584"/>
              <a:gd name="connsiteX174" fmla="*/ 2209972 w 12192000"/>
              <a:gd name="connsiteY174" fmla="*/ 3920140 h 7067584"/>
              <a:gd name="connsiteX175" fmla="*/ 2253673 w 12192000"/>
              <a:gd name="connsiteY175" fmla="*/ 3907393 h 7067584"/>
              <a:gd name="connsiteX176" fmla="*/ 2297374 w 12192000"/>
              <a:gd name="connsiteY176" fmla="*/ 3900110 h 7067584"/>
              <a:gd name="connsiteX177" fmla="*/ 2375672 w 12192000"/>
              <a:gd name="connsiteY177" fmla="*/ 3869155 h 7067584"/>
              <a:gd name="connsiteX178" fmla="*/ 2453971 w 12192000"/>
              <a:gd name="connsiteY178" fmla="*/ 3830916 h 7067584"/>
              <a:gd name="connsiteX179" fmla="*/ 2526806 w 12192000"/>
              <a:gd name="connsiteY179" fmla="*/ 3787215 h 7067584"/>
              <a:gd name="connsiteX180" fmla="*/ 2596000 w 12192000"/>
              <a:gd name="connsiteY180" fmla="*/ 3734409 h 7067584"/>
              <a:gd name="connsiteX181" fmla="*/ 2657909 w 12192000"/>
              <a:gd name="connsiteY181" fmla="*/ 3677963 h 7067584"/>
              <a:gd name="connsiteX182" fmla="*/ 2717998 w 12192000"/>
              <a:gd name="connsiteY182" fmla="*/ 3617873 h 7067584"/>
              <a:gd name="connsiteX183" fmla="*/ 2765342 w 12192000"/>
              <a:gd name="connsiteY183" fmla="*/ 3548680 h 7067584"/>
              <a:gd name="connsiteX184" fmla="*/ 2812683 w 12192000"/>
              <a:gd name="connsiteY184" fmla="*/ 3475845 h 7067584"/>
              <a:gd name="connsiteX185" fmla="*/ 2847281 w 12192000"/>
              <a:gd name="connsiteY185" fmla="*/ 3397548 h 7067584"/>
              <a:gd name="connsiteX186" fmla="*/ 2878235 w 12192000"/>
              <a:gd name="connsiteY186" fmla="*/ 3315607 h 7067584"/>
              <a:gd name="connsiteX187" fmla="*/ 2890982 w 12192000"/>
              <a:gd name="connsiteY187" fmla="*/ 3271906 h 7067584"/>
              <a:gd name="connsiteX188" fmla="*/ 2900087 w 12192000"/>
              <a:gd name="connsiteY188" fmla="*/ 3233666 h 7067584"/>
              <a:gd name="connsiteX189" fmla="*/ 2909191 w 12192000"/>
              <a:gd name="connsiteY189" fmla="*/ 3186324 h 7067584"/>
              <a:gd name="connsiteX190" fmla="*/ 2912833 w 12192000"/>
              <a:gd name="connsiteY190" fmla="*/ 3142623 h 7067584"/>
              <a:gd name="connsiteX191" fmla="*/ 2916475 w 12192000"/>
              <a:gd name="connsiteY191" fmla="*/ 3098922 h 7067584"/>
              <a:gd name="connsiteX192" fmla="*/ 2921937 w 12192000"/>
              <a:gd name="connsiteY192" fmla="*/ 3055220 h 7067584"/>
              <a:gd name="connsiteX193" fmla="*/ 2916475 w 12192000"/>
              <a:gd name="connsiteY193" fmla="*/ 2982385 h 7067584"/>
              <a:gd name="connsiteX194" fmla="*/ 2909191 w 12192000"/>
              <a:gd name="connsiteY194" fmla="*/ 2913192 h 7067584"/>
              <a:gd name="connsiteX195" fmla="*/ 2894624 w 12192000"/>
              <a:gd name="connsiteY195" fmla="*/ 2843999 h 7067584"/>
              <a:gd name="connsiteX196" fmla="*/ 2878235 w 12192000"/>
              <a:gd name="connsiteY196" fmla="*/ 2778447 h 7067584"/>
              <a:gd name="connsiteX197" fmla="*/ 2852744 w 12192000"/>
              <a:gd name="connsiteY197" fmla="*/ 2712894 h 7067584"/>
              <a:gd name="connsiteX198" fmla="*/ 2821789 w 12192000"/>
              <a:gd name="connsiteY198" fmla="*/ 2652805 h 7067584"/>
              <a:gd name="connsiteX199" fmla="*/ 2790833 w 12192000"/>
              <a:gd name="connsiteY199" fmla="*/ 2596358 h 7067584"/>
              <a:gd name="connsiteX200" fmla="*/ 2752594 w 12192000"/>
              <a:gd name="connsiteY200" fmla="*/ 2539911 h 7067584"/>
              <a:gd name="connsiteX201" fmla="*/ 2747133 w 12192000"/>
              <a:gd name="connsiteY201" fmla="*/ 2532627 h 7067584"/>
              <a:gd name="connsiteX202" fmla="*/ 2743491 w 12192000"/>
              <a:gd name="connsiteY202" fmla="*/ 2523522 h 7067584"/>
              <a:gd name="connsiteX203" fmla="*/ 2739848 w 12192000"/>
              <a:gd name="connsiteY203" fmla="*/ 2514418 h 7067584"/>
              <a:gd name="connsiteX204" fmla="*/ 2734387 w 12192000"/>
              <a:gd name="connsiteY204" fmla="*/ 2505313 h 7067584"/>
              <a:gd name="connsiteX205" fmla="*/ 2727102 w 12192000"/>
              <a:gd name="connsiteY205" fmla="*/ 2492569 h 7067584"/>
              <a:gd name="connsiteX206" fmla="*/ 2712535 w 12192000"/>
              <a:gd name="connsiteY206" fmla="*/ 2476179 h 7067584"/>
              <a:gd name="connsiteX207" fmla="*/ 2705253 w 12192000"/>
              <a:gd name="connsiteY207" fmla="*/ 2463433 h 7067584"/>
              <a:gd name="connsiteX208" fmla="*/ 2687043 w 12192000"/>
              <a:gd name="connsiteY208" fmla="*/ 2441582 h 7067584"/>
              <a:gd name="connsiteX209" fmla="*/ 2677939 w 12192000"/>
              <a:gd name="connsiteY209" fmla="*/ 2416090 h 7067584"/>
              <a:gd name="connsiteX210" fmla="*/ 2648805 w 12192000"/>
              <a:gd name="connsiteY210" fmla="*/ 2366927 h 7067584"/>
              <a:gd name="connsiteX211" fmla="*/ 2617849 w 12192000"/>
              <a:gd name="connsiteY211" fmla="*/ 2310479 h 7067584"/>
              <a:gd name="connsiteX212" fmla="*/ 2592358 w 12192000"/>
              <a:gd name="connsiteY212" fmla="*/ 2255854 h 7067584"/>
              <a:gd name="connsiteX213" fmla="*/ 2566865 w 12192000"/>
              <a:gd name="connsiteY213" fmla="*/ 2203048 h 7067584"/>
              <a:gd name="connsiteX214" fmla="*/ 2552298 w 12192000"/>
              <a:gd name="connsiteY214" fmla="*/ 2142958 h 7067584"/>
              <a:gd name="connsiteX215" fmla="*/ 2535910 w 12192000"/>
              <a:gd name="connsiteY215" fmla="*/ 2082868 h 7067584"/>
              <a:gd name="connsiteX216" fmla="*/ 2523164 w 12192000"/>
              <a:gd name="connsiteY216" fmla="*/ 2017317 h 7067584"/>
              <a:gd name="connsiteX217" fmla="*/ 2504955 w 12192000"/>
              <a:gd name="connsiteY217" fmla="*/ 1960869 h 7067584"/>
              <a:gd name="connsiteX218" fmla="*/ 2495851 w 12192000"/>
              <a:gd name="connsiteY218" fmla="*/ 1935377 h 7067584"/>
              <a:gd name="connsiteX219" fmla="*/ 2488568 w 12192000"/>
              <a:gd name="connsiteY219" fmla="*/ 1913526 h 7067584"/>
              <a:gd name="connsiteX220" fmla="*/ 2475821 w 12192000"/>
              <a:gd name="connsiteY220" fmla="*/ 1891676 h 7067584"/>
              <a:gd name="connsiteX221" fmla="*/ 2461254 w 12192000"/>
              <a:gd name="connsiteY221" fmla="*/ 1873467 h 7067584"/>
              <a:gd name="connsiteX222" fmla="*/ 2448507 w 12192000"/>
              <a:gd name="connsiteY222" fmla="*/ 1857079 h 7067584"/>
              <a:gd name="connsiteX223" fmla="*/ 2426657 w 12192000"/>
              <a:gd name="connsiteY223" fmla="*/ 1844332 h 7067584"/>
              <a:gd name="connsiteX224" fmla="*/ 2410269 w 12192000"/>
              <a:gd name="connsiteY224" fmla="*/ 1838870 h 7067584"/>
              <a:gd name="connsiteX225" fmla="*/ 2384778 w 12192000"/>
              <a:gd name="connsiteY225" fmla="*/ 1835228 h 7067584"/>
              <a:gd name="connsiteX226" fmla="*/ 2033346 w 12192000"/>
              <a:gd name="connsiteY226" fmla="*/ 1835228 h 7067584"/>
              <a:gd name="connsiteX227" fmla="*/ 2027884 w 12192000"/>
              <a:gd name="connsiteY227" fmla="*/ 1835228 h 7067584"/>
              <a:gd name="connsiteX228" fmla="*/ 1973257 w 12192000"/>
              <a:gd name="connsiteY228" fmla="*/ 1835228 h 7067584"/>
              <a:gd name="connsiteX229" fmla="*/ 1916809 w 12192000"/>
              <a:gd name="connsiteY229" fmla="*/ 1835228 h 7067584"/>
              <a:gd name="connsiteX230" fmla="*/ 1867645 w 12192000"/>
              <a:gd name="connsiteY230" fmla="*/ 1835228 h 7067584"/>
              <a:gd name="connsiteX231" fmla="*/ 1829407 w 12192000"/>
              <a:gd name="connsiteY231" fmla="*/ 1835228 h 7067584"/>
              <a:gd name="connsiteX232" fmla="*/ 1794811 w 12192000"/>
              <a:gd name="connsiteY232" fmla="*/ 1835228 h 7067584"/>
              <a:gd name="connsiteX233" fmla="*/ 1769318 w 12192000"/>
              <a:gd name="connsiteY233" fmla="*/ 1835228 h 7067584"/>
              <a:gd name="connsiteX234" fmla="*/ 1742005 w 12192000"/>
              <a:gd name="connsiteY234" fmla="*/ 1835228 h 7067584"/>
              <a:gd name="connsiteX235" fmla="*/ 1725617 w 12192000"/>
              <a:gd name="connsiteY235" fmla="*/ 1835228 h 7067584"/>
              <a:gd name="connsiteX236" fmla="*/ 1712871 w 12192000"/>
              <a:gd name="connsiteY236" fmla="*/ 1835228 h 7067584"/>
              <a:gd name="connsiteX237" fmla="*/ 1700126 w 12192000"/>
              <a:gd name="connsiteY237" fmla="*/ 1835228 h 7067584"/>
              <a:gd name="connsiteX238" fmla="*/ 1691021 w 12192000"/>
              <a:gd name="connsiteY238" fmla="*/ 1835228 h 7067584"/>
              <a:gd name="connsiteX239" fmla="*/ 1685558 w 12192000"/>
              <a:gd name="connsiteY239" fmla="*/ 1835228 h 7067584"/>
              <a:gd name="connsiteX240" fmla="*/ 4425656 w 12192000"/>
              <a:gd name="connsiteY240" fmla="*/ 1829567 h 7067584"/>
              <a:gd name="connsiteX241" fmla="*/ 4400164 w 12192000"/>
              <a:gd name="connsiteY241" fmla="*/ 1833209 h 7067584"/>
              <a:gd name="connsiteX242" fmla="*/ 4381955 w 12192000"/>
              <a:gd name="connsiteY242" fmla="*/ 1838671 h 7067584"/>
              <a:gd name="connsiteX243" fmla="*/ 4360105 w 12192000"/>
              <a:gd name="connsiteY243" fmla="*/ 1851418 h 7067584"/>
              <a:gd name="connsiteX244" fmla="*/ 4347359 w 12192000"/>
              <a:gd name="connsiteY244" fmla="*/ 1867806 h 7067584"/>
              <a:gd name="connsiteX245" fmla="*/ 4334614 w 12192000"/>
              <a:gd name="connsiteY245" fmla="*/ 1886015 h 7067584"/>
              <a:gd name="connsiteX246" fmla="*/ 4321866 w 12192000"/>
              <a:gd name="connsiteY246" fmla="*/ 1907865 h 7067584"/>
              <a:gd name="connsiteX247" fmla="*/ 4312762 w 12192000"/>
              <a:gd name="connsiteY247" fmla="*/ 1929716 h 7067584"/>
              <a:gd name="connsiteX248" fmla="*/ 4303657 w 12192000"/>
              <a:gd name="connsiteY248" fmla="*/ 1955208 h 7067584"/>
              <a:gd name="connsiteX249" fmla="*/ 4287269 w 12192000"/>
              <a:gd name="connsiteY249" fmla="*/ 2011656 h 7067584"/>
              <a:gd name="connsiteX250" fmla="*/ 4274525 w 12192000"/>
              <a:gd name="connsiteY250" fmla="*/ 2077207 h 7067584"/>
              <a:gd name="connsiteX251" fmla="*/ 4261778 w 12192000"/>
              <a:gd name="connsiteY251" fmla="*/ 2137296 h 7067584"/>
              <a:gd name="connsiteX252" fmla="*/ 4239928 w 12192000"/>
              <a:gd name="connsiteY252" fmla="*/ 2197387 h 7067584"/>
              <a:gd name="connsiteX253" fmla="*/ 4221719 w 12192000"/>
              <a:gd name="connsiteY253" fmla="*/ 2241087 h 7067584"/>
              <a:gd name="connsiteX254" fmla="*/ 4199868 w 12192000"/>
              <a:gd name="connsiteY254" fmla="*/ 2284789 h 7067584"/>
              <a:gd name="connsiteX255" fmla="*/ 4178020 w 12192000"/>
              <a:gd name="connsiteY255" fmla="*/ 2326669 h 7067584"/>
              <a:gd name="connsiteX256" fmla="*/ 4157989 w 12192000"/>
              <a:gd name="connsiteY256" fmla="*/ 2370371 h 7067584"/>
              <a:gd name="connsiteX257" fmla="*/ 4136139 w 12192000"/>
              <a:gd name="connsiteY257" fmla="*/ 2410429 h 7067584"/>
              <a:gd name="connsiteX258" fmla="*/ 4114288 w 12192000"/>
              <a:gd name="connsiteY258" fmla="*/ 2445026 h 7067584"/>
              <a:gd name="connsiteX259" fmla="*/ 4092438 w 12192000"/>
              <a:gd name="connsiteY259" fmla="*/ 2474160 h 7067584"/>
              <a:gd name="connsiteX260" fmla="*/ 4079692 w 12192000"/>
              <a:gd name="connsiteY260" fmla="*/ 2496011 h 7067584"/>
              <a:gd name="connsiteX261" fmla="*/ 4035991 w 12192000"/>
              <a:gd name="connsiteY261" fmla="*/ 2556101 h 7067584"/>
              <a:gd name="connsiteX262" fmla="*/ 3995931 w 12192000"/>
              <a:gd name="connsiteY262" fmla="*/ 2618009 h 7067584"/>
              <a:gd name="connsiteX263" fmla="*/ 3961333 w 12192000"/>
              <a:gd name="connsiteY263" fmla="*/ 2681741 h 7067584"/>
              <a:gd name="connsiteX264" fmla="*/ 3935842 w 12192000"/>
              <a:gd name="connsiteY264" fmla="*/ 2750934 h 7067584"/>
              <a:gd name="connsiteX265" fmla="*/ 3913991 w 12192000"/>
              <a:gd name="connsiteY265" fmla="*/ 2820128 h 7067584"/>
              <a:gd name="connsiteX266" fmla="*/ 3897604 w 12192000"/>
              <a:gd name="connsiteY266" fmla="*/ 2894784 h 7067584"/>
              <a:gd name="connsiteX267" fmla="*/ 3888499 w 12192000"/>
              <a:gd name="connsiteY267" fmla="*/ 2971262 h 7067584"/>
              <a:gd name="connsiteX268" fmla="*/ 3884857 w 12192000"/>
              <a:gd name="connsiteY268" fmla="*/ 3049559 h 7067584"/>
              <a:gd name="connsiteX269" fmla="*/ 3884857 w 12192000"/>
              <a:gd name="connsiteY269" fmla="*/ 3093260 h 7067584"/>
              <a:gd name="connsiteX270" fmla="*/ 3888499 w 12192000"/>
              <a:gd name="connsiteY270" fmla="*/ 3136962 h 7067584"/>
              <a:gd name="connsiteX271" fmla="*/ 3892139 w 12192000"/>
              <a:gd name="connsiteY271" fmla="*/ 3180664 h 7067584"/>
              <a:gd name="connsiteX272" fmla="*/ 3901246 w 12192000"/>
              <a:gd name="connsiteY272" fmla="*/ 3228007 h 7067584"/>
              <a:gd name="connsiteX273" fmla="*/ 3913991 w 12192000"/>
              <a:gd name="connsiteY273" fmla="*/ 3266246 h 7067584"/>
              <a:gd name="connsiteX274" fmla="*/ 3926737 w 12192000"/>
              <a:gd name="connsiteY274" fmla="*/ 3309946 h 7067584"/>
              <a:gd name="connsiteX275" fmla="*/ 3954051 w 12192000"/>
              <a:gd name="connsiteY275" fmla="*/ 3391887 h 7067584"/>
              <a:gd name="connsiteX276" fmla="*/ 3992289 w 12192000"/>
              <a:gd name="connsiteY276" fmla="*/ 3470186 h 7067584"/>
              <a:gd name="connsiteX277" fmla="*/ 4035991 w 12192000"/>
              <a:gd name="connsiteY277" fmla="*/ 3543019 h 7067584"/>
              <a:gd name="connsiteX278" fmla="*/ 4086975 w 12192000"/>
              <a:gd name="connsiteY278" fmla="*/ 3612212 h 7067584"/>
              <a:gd name="connsiteX279" fmla="*/ 4143423 w 12192000"/>
              <a:gd name="connsiteY279" fmla="*/ 3672302 h 7067584"/>
              <a:gd name="connsiteX280" fmla="*/ 4208973 w 12192000"/>
              <a:gd name="connsiteY280" fmla="*/ 3728748 h 7067584"/>
              <a:gd name="connsiteX281" fmla="*/ 4278165 w 12192000"/>
              <a:gd name="connsiteY281" fmla="*/ 3781554 h 7067584"/>
              <a:gd name="connsiteX282" fmla="*/ 4352824 w 12192000"/>
              <a:gd name="connsiteY282" fmla="*/ 3825255 h 7067584"/>
              <a:gd name="connsiteX283" fmla="*/ 4429299 w 12192000"/>
              <a:gd name="connsiteY283" fmla="*/ 3863494 h 7067584"/>
              <a:gd name="connsiteX284" fmla="*/ 4513059 w 12192000"/>
              <a:gd name="connsiteY284" fmla="*/ 3894449 h 7067584"/>
              <a:gd name="connsiteX285" fmla="*/ 4551299 w 12192000"/>
              <a:gd name="connsiteY285" fmla="*/ 3901732 h 7067584"/>
              <a:gd name="connsiteX286" fmla="*/ 4595000 w 12192000"/>
              <a:gd name="connsiteY286" fmla="*/ 3914479 h 7067584"/>
              <a:gd name="connsiteX287" fmla="*/ 4642342 w 12192000"/>
              <a:gd name="connsiteY287" fmla="*/ 3923583 h 7067584"/>
              <a:gd name="connsiteX288" fmla="*/ 4686045 w 12192000"/>
              <a:gd name="connsiteY288" fmla="*/ 3929045 h 7067584"/>
              <a:gd name="connsiteX289" fmla="*/ 4729746 w 12192000"/>
              <a:gd name="connsiteY289" fmla="*/ 3932687 h 7067584"/>
              <a:gd name="connsiteX290" fmla="*/ 4771625 w 12192000"/>
              <a:gd name="connsiteY290" fmla="*/ 3932687 h 7067584"/>
              <a:gd name="connsiteX291" fmla="*/ 4820790 w 12192000"/>
              <a:gd name="connsiteY291" fmla="*/ 3932687 h 7067584"/>
              <a:gd name="connsiteX292" fmla="*/ 4862669 w 12192000"/>
              <a:gd name="connsiteY292" fmla="*/ 3929045 h 7067584"/>
              <a:gd name="connsiteX293" fmla="*/ 4906370 w 12192000"/>
              <a:gd name="connsiteY293" fmla="*/ 3923583 h 7067584"/>
              <a:gd name="connsiteX294" fmla="*/ 4953714 w 12192000"/>
              <a:gd name="connsiteY294" fmla="*/ 3914479 h 7067584"/>
              <a:gd name="connsiteX295" fmla="*/ 4997415 w 12192000"/>
              <a:gd name="connsiteY295" fmla="*/ 3901732 h 7067584"/>
              <a:gd name="connsiteX296" fmla="*/ 5041116 w 12192000"/>
              <a:gd name="connsiteY296" fmla="*/ 3894449 h 7067584"/>
              <a:gd name="connsiteX297" fmla="*/ 5119413 w 12192000"/>
              <a:gd name="connsiteY297" fmla="*/ 3863494 h 7067584"/>
              <a:gd name="connsiteX298" fmla="*/ 5197712 w 12192000"/>
              <a:gd name="connsiteY298" fmla="*/ 3825255 h 7067584"/>
              <a:gd name="connsiteX299" fmla="*/ 5270546 w 12192000"/>
              <a:gd name="connsiteY299" fmla="*/ 3781554 h 7067584"/>
              <a:gd name="connsiteX300" fmla="*/ 5339740 w 12192000"/>
              <a:gd name="connsiteY300" fmla="*/ 3728748 h 7067584"/>
              <a:gd name="connsiteX301" fmla="*/ 5401649 w 12192000"/>
              <a:gd name="connsiteY301" fmla="*/ 3672302 h 7067584"/>
              <a:gd name="connsiteX302" fmla="*/ 5461738 w 12192000"/>
              <a:gd name="connsiteY302" fmla="*/ 3612212 h 7067584"/>
              <a:gd name="connsiteX303" fmla="*/ 5509083 w 12192000"/>
              <a:gd name="connsiteY303" fmla="*/ 3543019 h 7067584"/>
              <a:gd name="connsiteX304" fmla="*/ 5556425 w 12192000"/>
              <a:gd name="connsiteY304" fmla="*/ 3470186 h 7067584"/>
              <a:gd name="connsiteX305" fmla="*/ 5591022 w 12192000"/>
              <a:gd name="connsiteY305" fmla="*/ 3391887 h 7067584"/>
              <a:gd name="connsiteX306" fmla="*/ 5621976 w 12192000"/>
              <a:gd name="connsiteY306" fmla="*/ 3309946 h 7067584"/>
              <a:gd name="connsiteX307" fmla="*/ 5634724 w 12192000"/>
              <a:gd name="connsiteY307" fmla="*/ 3266246 h 7067584"/>
              <a:gd name="connsiteX308" fmla="*/ 5643828 w 12192000"/>
              <a:gd name="connsiteY308" fmla="*/ 3228007 h 7067584"/>
              <a:gd name="connsiteX309" fmla="*/ 5652932 w 12192000"/>
              <a:gd name="connsiteY309" fmla="*/ 3180664 h 7067584"/>
              <a:gd name="connsiteX310" fmla="*/ 5656573 w 12192000"/>
              <a:gd name="connsiteY310" fmla="*/ 3136962 h 7067584"/>
              <a:gd name="connsiteX311" fmla="*/ 5660218 w 12192000"/>
              <a:gd name="connsiteY311" fmla="*/ 3093260 h 7067584"/>
              <a:gd name="connsiteX312" fmla="*/ 5665677 w 12192000"/>
              <a:gd name="connsiteY312" fmla="*/ 3049559 h 7067584"/>
              <a:gd name="connsiteX313" fmla="*/ 5660218 w 12192000"/>
              <a:gd name="connsiteY313" fmla="*/ 2976725 h 7067584"/>
              <a:gd name="connsiteX314" fmla="*/ 5652932 w 12192000"/>
              <a:gd name="connsiteY314" fmla="*/ 2907530 h 7067584"/>
              <a:gd name="connsiteX315" fmla="*/ 5638364 w 12192000"/>
              <a:gd name="connsiteY315" fmla="*/ 2838337 h 7067584"/>
              <a:gd name="connsiteX316" fmla="*/ 5621976 w 12192000"/>
              <a:gd name="connsiteY316" fmla="*/ 2772786 h 7067584"/>
              <a:gd name="connsiteX317" fmla="*/ 5596485 w 12192000"/>
              <a:gd name="connsiteY317" fmla="*/ 2707234 h 7067584"/>
              <a:gd name="connsiteX318" fmla="*/ 5565530 w 12192000"/>
              <a:gd name="connsiteY318" fmla="*/ 2647144 h 7067584"/>
              <a:gd name="connsiteX319" fmla="*/ 5534573 w 12192000"/>
              <a:gd name="connsiteY319" fmla="*/ 2590698 h 7067584"/>
              <a:gd name="connsiteX320" fmla="*/ 5496335 w 12192000"/>
              <a:gd name="connsiteY320" fmla="*/ 2534250 h 7067584"/>
              <a:gd name="connsiteX321" fmla="*/ 5490873 w 12192000"/>
              <a:gd name="connsiteY321" fmla="*/ 2526966 h 7067584"/>
              <a:gd name="connsiteX322" fmla="*/ 5487231 w 12192000"/>
              <a:gd name="connsiteY322" fmla="*/ 2517862 h 7067584"/>
              <a:gd name="connsiteX323" fmla="*/ 5483590 w 12192000"/>
              <a:gd name="connsiteY323" fmla="*/ 2508757 h 7067584"/>
              <a:gd name="connsiteX324" fmla="*/ 5478128 w 12192000"/>
              <a:gd name="connsiteY324" fmla="*/ 2499653 h 7067584"/>
              <a:gd name="connsiteX325" fmla="*/ 5470842 w 12192000"/>
              <a:gd name="connsiteY325" fmla="*/ 2486907 h 7067584"/>
              <a:gd name="connsiteX326" fmla="*/ 5456276 w 12192000"/>
              <a:gd name="connsiteY326" fmla="*/ 2470518 h 7067584"/>
              <a:gd name="connsiteX327" fmla="*/ 5448996 w 12192000"/>
              <a:gd name="connsiteY327" fmla="*/ 2457772 h 7067584"/>
              <a:gd name="connsiteX328" fmla="*/ 5430784 w 12192000"/>
              <a:gd name="connsiteY328" fmla="*/ 2435921 h 7067584"/>
              <a:gd name="connsiteX329" fmla="*/ 5421681 w 12192000"/>
              <a:gd name="connsiteY329" fmla="*/ 2410429 h 7067584"/>
              <a:gd name="connsiteX330" fmla="*/ 5392545 w 12192000"/>
              <a:gd name="connsiteY330" fmla="*/ 2361266 h 7067584"/>
              <a:gd name="connsiteX331" fmla="*/ 5361590 w 12192000"/>
              <a:gd name="connsiteY331" fmla="*/ 2304818 h 7067584"/>
              <a:gd name="connsiteX332" fmla="*/ 5336100 w 12192000"/>
              <a:gd name="connsiteY332" fmla="*/ 2250192 h 7067584"/>
              <a:gd name="connsiteX333" fmla="*/ 5310605 w 12192000"/>
              <a:gd name="connsiteY333" fmla="*/ 2197387 h 7067584"/>
              <a:gd name="connsiteX334" fmla="*/ 5296038 w 12192000"/>
              <a:gd name="connsiteY334" fmla="*/ 2137296 h 7067584"/>
              <a:gd name="connsiteX335" fmla="*/ 5279652 w 12192000"/>
              <a:gd name="connsiteY335" fmla="*/ 2077207 h 7067584"/>
              <a:gd name="connsiteX336" fmla="*/ 5266907 w 12192000"/>
              <a:gd name="connsiteY336" fmla="*/ 2011656 h 7067584"/>
              <a:gd name="connsiteX337" fmla="*/ 5248697 w 12192000"/>
              <a:gd name="connsiteY337" fmla="*/ 1955208 h 7067584"/>
              <a:gd name="connsiteX338" fmla="*/ 5239592 w 12192000"/>
              <a:gd name="connsiteY338" fmla="*/ 1929716 h 7067584"/>
              <a:gd name="connsiteX339" fmla="*/ 5232308 w 12192000"/>
              <a:gd name="connsiteY339" fmla="*/ 1907865 h 7067584"/>
              <a:gd name="connsiteX340" fmla="*/ 5219561 w 12192000"/>
              <a:gd name="connsiteY340" fmla="*/ 1886015 h 7067584"/>
              <a:gd name="connsiteX341" fmla="*/ 5204996 w 12192000"/>
              <a:gd name="connsiteY341" fmla="*/ 1867806 h 7067584"/>
              <a:gd name="connsiteX342" fmla="*/ 5192248 w 12192000"/>
              <a:gd name="connsiteY342" fmla="*/ 1851418 h 7067584"/>
              <a:gd name="connsiteX343" fmla="*/ 5170400 w 12192000"/>
              <a:gd name="connsiteY343" fmla="*/ 1838671 h 7067584"/>
              <a:gd name="connsiteX344" fmla="*/ 5154009 w 12192000"/>
              <a:gd name="connsiteY344" fmla="*/ 1833209 h 7067584"/>
              <a:gd name="connsiteX345" fmla="*/ 5128518 w 12192000"/>
              <a:gd name="connsiteY345" fmla="*/ 1829567 h 7067584"/>
              <a:gd name="connsiteX346" fmla="*/ 4777087 w 12192000"/>
              <a:gd name="connsiteY346" fmla="*/ 1829567 h 7067584"/>
              <a:gd name="connsiteX347" fmla="*/ 4771625 w 12192000"/>
              <a:gd name="connsiteY347" fmla="*/ 1829567 h 7067584"/>
              <a:gd name="connsiteX348" fmla="*/ 4716998 w 12192000"/>
              <a:gd name="connsiteY348" fmla="*/ 1829567 h 7067584"/>
              <a:gd name="connsiteX349" fmla="*/ 4660552 w 12192000"/>
              <a:gd name="connsiteY349" fmla="*/ 1829567 h 7067584"/>
              <a:gd name="connsiteX350" fmla="*/ 4611386 w 12192000"/>
              <a:gd name="connsiteY350" fmla="*/ 1829567 h 7067584"/>
              <a:gd name="connsiteX351" fmla="*/ 4573148 w 12192000"/>
              <a:gd name="connsiteY351" fmla="*/ 1829567 h 7067584"/>
              <a:gd name="connsiteX352" fmla="*/ 4538552 w 12192000"/>
              <a:gd name="connsiteY352" fmla="*/ 1829567 h 7067584"/>
              <a:gd name="connsiteX353" fmla="*/ 4513059 w 12192000"/>
              <a:gd name="connsiteY353" fmla="*/ 1829567 h 7067584"/>
              <a:gd name="connsiteX354" fmla="*/ 4485746 w 12192000"/>
              <a:gd name="connsiteY354" fmla="*/ 1829567 h 7067584"/>
              <a:gd name="connsiteX355" fmla="*/ 4469357 w 12192000"/>
              <a:gd name="connsiteY355" fmla="*/ 1829567 h 7067584"/>
              <a:gd name="connsiteX356" fmla="*/ 4456612 w 12192000"/>
              <a:gd name="connsiteY356" fmla="*/ 1829567 h 7067584"/>
              <a:gd name="connsiteX357" fmla="*/ 4443866 w 12192000"/>
              <a:gd name="connsiteY357" fmla="*/ 1829567 h 7067584"/>
              <a:gd name="connsiteX358" fmla="*/ 4434761 w 12192000"/>
              <a:gd name="connsiteY358" fmla="*/ 1829567 h 7067584"/>
              <a:gd name="connsiteX359" fmla="*/ 4429299 w 12192000"/>
              <a:gd name="connsiteY359" fmla="*/ 1829567 h 7067584"/>
              <a:gd name="connsiteX360" fmla="*/ 9938482 w 12192000"/>
              <a:gd name="connsiteY360" fmla="*/ 1822767 h 7067584"/>
              <a:gd name="connsiteX361" fmla="*/ 9912990 w 12192000"/>
              <a:gd name="connsiteY361" fmla="*/ 1826409 h 7067584"/>
              <a:gd name="connsiteX362" fmla="*/ 9894781 w 12192000"/>
              <a:gd name="connsiteY362" fmla="*/ 1831871 h 7067584"/>
              <a:gd name="connsiteX363" fmla="*/ 9872931 w 12192000"/>
              <a:gd name="connsiteY363" fmla="*/ 1844618 h 7067584"/>
              <a:gd name="connsiteX364" fmla="*/ 9860185 w 12192000"/>
              <a:gd name="connsiteY364" fmla="*/ 1861006 h 7067584"/>
              <a:gd name="connsiteX365" fmla="*/ 9847438 w 12192000"/>
              <a:gd name="connsiteY365" fmla="*/ 1879215 h 7067584"/>
              <a:gd name="connsiteX366" fmla="*/ 9834692 w 12192000"/>
              <a:gd name="connsiteY366" fmla="*/ 1901065 h 7067584"/>
              <a:gd name="connsiteX367" fmla="*/ 9825588 w 12192000"/>
              <a:gd name="connsiteY367" fmla="*/ 1922916 h 7067584"/>
              <a:gd name="connsiteX368" fmla="*/ 9816483 w 12192000"/>
              <a:gd name="connsiteY368" fmla="*/ 1948408 h 7067584"/>
              <a:gd name="connsiteX369" fmla="*/ 9800095 w 12192000"/>
              <a:gd name="connsiteY369" fmla="*/ 2004856 h 7067584"/>
              <a:gd name="connsiteX370" fmla="*/ 9787350 w 12192000"/>
              <a:gd name="connsiteY370" fmla="*/ 2070407 h 7067584"/>
              <a:gd name="connsiteX371" fmla="*/ 9774603 w 12192000"/>
              <a:gd name="connsiteY371" fmla="*/ 2130496 h 7067584"/>
              <a:gd name="connsiteX372" fmla="*/ 9752753 w 12192000"/>
              <a:gd name="connsiteY372" fmla="*/ 2190587 h 7067584"/>
              <a:gd name="connsiteX373" fmla="*/ 9734543 w 12192000"/>
              <a:gd name="connsiteY373" fmla="*/ 2234287 h 7067584"/>
              <a:gd name="connsiteX374" fmla="*/ 9712693 w 12192000"/>
              <a:gd name="connsiteY374" fmla="*/ 2277989 h 7067584"/>
              <a:gd name="connsiteX375" fmla="*/ 9690843 w 12192000"/>
              <a:gd name="connsiteY375" fmla="*/ 2319869 h 7067584"/>
              <a:gd name="connsiteX376" fmla="*/ 9670812 w 12192000"/>
              <a:gd name="connsiteY376" fmla="*/ 2363570 h 7067584"/>
              <a:gd name="connsiteX377" fmla="*/ 9648963 w 12192000"/>
              <a:gd name="connsiteY377" fmla="*/ 2403629 h 7067584"/>
              <a:gd name="connsiteX378" fmla="*/ 9627112 w 12192000"/>
              <a:gd name="connsiteY378" fmla="*/ 2438226 h 7067584"/>
              <a:gd name="connsiteX379" fmla="*/ 9605261 w 12192000"/>
              <a:gd name="connsiteY379" fmla="*/ 2467360 h 7067584"/>
              <a:gd name="connsiteX380" fmla="*/ 9592515 w 12192000"/>
              <a:gd name="connsiteY380" fmla="*/ 2489211 h 7067584"/>
              <a:gd name="connsiteX381" fmla="*/ 9548814 w 12192000"/>
              <a:gd name="connsiteY381" fmla="*/ 2549301 h 7067584"/>
              <a:gd name="connsiteX382" fmla="*/ 9508754 w 12192000"/>
              <a:gd name="connsiteY382" fmla="*/ 2611209 h 7067584"/>
              <a:gd name="connsiteX383" fmla="*/ 9474157 w 12192000"/>
              <a:gd name="connsiteY383" fmla="*/ 2674941 h 7067584"/>
              <a:gd name="connsiteX384" fmla="*/ 9448665 w 12192000"/>
              <a:gd name="connsiteY384" fmla="*/ 2744135 h 7067584"/>
              <a:gd name="connsiteX385" fmla="*/ 9426814 w 12192000"/>
              <a:gd name="connsiteY385" fmla="*/ 2813327 h 7067584"/>
              <a:gd name="connsiteX386" fmla="*/ 9410427 w 12192000"/>
              <a:gd name="connsiteY386" fmla="*/ 2887984 h 7067584"/>
              <a:gd name="connsiteX387" fmla="*/ 9401322 w 12192000"/>
              <a:gd name="connsiteY387" fmla="*/ 2964461 h 7067584"/>
              <a:gd name="connsiteX388" fmla="*/ 9397680 w 12192000"/>
              <a:gd name="connsiteY388" fmla="*/ 3042759 h 7067584"/>
              <a:gd name="connsiteX389" fmla="*/ 9397680 w 12192000"/>
              <a:gd name="connsiteY389" fmla="*/ 3086461 h 7067584"/>
              <a:gd name="connsiteX390" fmla="*/ 9401322 w 12192000"/>
              <a:gd name="connsiteY390" fmla="*/ 3130162 h 7067584"/>
              <a:gd name="connsiteX391" fmla="*/ 9404963 w 12192000"/>
              <a:gd name="connsiteY391" fmla="*/ 3173863 h 7067584"/>
              <a:gd name="connsiteX392" fmla="*/ 9414069 w 12192000"/>
              <a:gd name="connsiteY392" fmla="*/ 3221205 h 7067584"/>
              <a:gd name="connsiteX393" fmla="*/ 9426814 w 12192000"/>
              <a:gd name="connsiteY393" fmla="*/ 3259445 h 7067584"/>
              <a:gd name="connsiteX394" fmla="*/ 9439560 w 12192000"/>
              <a:gd name="connsiteY394" fmla="*/ 3303146 h 7067584"/>
              <a:gd name="connsiteX395" fmla="*/ 9466874 w 12192000"/>
              <a:gd name="connsiteY395" fmla="*/ 3385087 h 7067584"/>
              <a:gd name="connsiteX396" fmla="*/ 9505112 w 12192000"/>
              <a:gd name="connsiteY396" fmla="*/ 3463384 h 7067584"/>
              <a:gd name="connsiteX397" fmla="*/ 9548814 w 12192000"/>
              <a:gd name="connsiteY397" fmla="*/ 3536219 h 7067584"/>
              <a:gd name="connsiteX398" fmla="*/ 9599798 w 12192000"/>
              <a:gd name="connsiteY398" fmla="*/ 3605412 h 7067584"/>
              <a:gd name="connsiteX399" fmla="*/ 9656246 w 12192000"/>
              <a:gd name="connsiteY399" fmla="*/ 3665502 h 7067584"/>
              <a:gd name="connsiteX400" fmla="*/ 9721798 w 12192000"/>
              <a:gd name="connsiteY400" fmla="*/ 3721948 h 7067584"/>
              <a:gd name="connsiteX401" fmla="*/ 9790991 w 12192000"/>
              <a:gd name="connsiteY401" fmla="*/ 3774754 h 7067584"/>
              <a:gd name="connsiteX402" fmla="*/ 9865647 w 12192000"/>
              <a:gd name="connsiteY402" fmla="*/ 3818455 h 7067584"/>
              <a:gd name="connsiteX403" fmla="*/ 9942124 w 12192000"/>
              <a:gd name="connsiteY403" fmla="*/ 3856694 h 7067584"/>
              <a:gd name="connsiteX404" fmla="*/ 10025885 w 12192000"/>
              <a:gd name="connsiteY404" fmla="*/ 3887649 h 7067584"/>
              <a:gd name="connsiteX405" fmla="*/ 10064124 w 12192000"/>
              <a:gd name="connsiteY405" fmla="*/ 3894932 h 7067584"/>
              <a:gd name="connsiteX406" fmla="*/ 10107825 w 12192000"/>
              <a:gd name="connsiteY406" fmla="*/ 3907679 h 7067584"/>
              <a:gd name="connsiteX407" fmla="*/ 10155167 w 12192000"/>
              <a:gd name="connsiteY407" fmla="*/ 3916783 h 7067584"/>
              <a:gd name="connsiteX408" fmla="*/ 10198869 w 12192000"/>
              <a:gd name="connsiteY408" fmla="*/ 3922245 h 7067584"/>
              <a:gd name="connsiteX409" fmla="*/ 10242570 w 12192000"/>
              <a:gd name="connsiteY409" fmla="*/ 3925887 h 7067584"/>
              <a:gd name="connsiteX410" fmla="*/ 10284450 w 12192000"/>
              <a:gd name="connsiteY410" fmla="*/ 3925887 h 7067584"/>
              <a:gd name="connsiteX411" fmla="*/ 10333614 w 12192000"/>
              <a:gd name="connsiteY411" fmla="*/ 3925887 h 7067584"/>
              <a:gd name="connsiteX412" fmla="*/ 10375494 w 12192000"/>
              <a:gd name="connsiteY412" fmla="*/ 3922245 h 7067584"/>
              <a:gd name="connsiteX413" fmla="*/ 10419195 w 12192000"/>
              <a:gd name="connsiteY413" fmla="*/ 3916783 h 7067584"/>
              <a:gd name="connsiteX414" fmla="*/ 10466538 w 12192000"/>
              <a:gd name="connsiteY414" fmla="*/ 3907679 h 7067584"/>
              <a:gd name="connsiteX415" fmla="*/ 10510240 w 12192000"/>
              <a:gd name="connsiteY415" fmla="*/ 3894932 h 7067584"/>
              <a:gd name="connsiteX416" fmla="*/ 10553941 w 12192000"/>
              <a:gd name="connsiteY416" fmla="*/ 3887649 h 7067584"/>
              <a:gd name="connsiteX417" fmla="*/ 10632238 w 12192000"/>
              <a:gd name="connsiteY417" fmla="*/ 3856694 h 7067584"/>
              <a:gd name="connsiteX418" fmla="*/ 10710537 w 12192000"/>
              <a:gd name="connsiteY418" fmla="*/ 3818455 h 7067584"/>
              <a:gd name="connsiteX419" fmla="*/ 10783372 w 12192000"/>
              <a:gd name="connsiteY419" fmla="*/ 3774754 h 7067584"/>
              <a:gd name="connsiteX420" fmla="*/ 10852566 w 12192000"/>
              <a:gd name="connsiteY420" fmla="*/ 3721948 h 7067584"/>
              <a:gd name="connsiteX421" fmla="*/ 10914475 w 12192000"/>
              <a:gd name="connsiteY421" fmla="*/ 3665502 h 7067584"/>
              <a:gd name="connsiteX422" fmla="*/ 10974564 w 12192000"/>
              <a:gd name="connsiteY422" fmla="*/ 3605412 h 7067584"/>
              <a:gd name="connsiteX423" fmla="*/ 11021908 w 12192000"/>
              <a:gd name="connsiteY423" fmla="*/ 3536219 h 7067584"/>
              <a:gd name="connsiteX424" fmla="*/ 11069250 w 12192000"/>
              <a:gd name="connsiteY424" fmla="*/ 3463384 h 7067584"/>
              <a:gd name="connsiteX425" fmla="*/ 11103847 w 12192000"/>
              <a:gd name="connsiteY425" fmla="*/ 3385087 h 7067584"/>
              <a:gd name="connsiteX426" fmla="*/ 11134802 w 12192000"/>
              <a:gd name="connsiteY426" fmla="*/ 3303146 h 7067584"/>
              <a:gd name="connsiteX427" fmla="*/ 11147548 w 12192000"/>
              <a:gd name="connsiteY427" fmla="*/ 3259445 h 7067584"/>
              <a:gd name="connsiteX428" fmla="*/ 11156653 w 12192000"/>
              <a:gd name="connsiteY428" fmla="*/ 3221205 h 7067584"/>
              <a:gd name="connsiteX429" fmla="*/ 11165757 w 12192000"/>
              <a:gd name="connsiteY429" fmla="*/ 3173863 h 7067584"/>
              <a:gd name="connsiteX430" fmla="*/ 11169399 w 12192000"/>
              <a:gd name="connsiteY430" fmla="*/ 3130162 h 7067584"/>
              <a:gd name="connsiteX431" fmla="*/ 11173041 w 12192000"/>
              <a:gd name="connsiteY431" fmla="*/ 3086461 h 7067584"/>
              <a:gd name="connsiteX432" fmla="*/ 11178503 w 12192000"/>
              <a:gd name="connsiteY432" fmla="*/ 3042759 h 7067584"/>
              <a:gd name="connsiteX433" fmla="*/ 11173041 w 12192000"/>
              <a:gd name="connsiteY433" fmla="*/ 2969925 h 7067584"/>
              <a:gd name="connsiteX434" fmla="*/ 11165757 w 12192000"/>
              <a:gd name="connsiteY434" fmla="*/ 2900731 h 7067584"/>
              <a:gd name="connsiteX435" fmla="*/ 11151190 w 12192000"/>
              <a:gd name="connsiteY435" fmla="*/ 2831538 h 7067584"/>
              <a:gd name="connsiteX436" fmla="*/ 11134802 w 12192000"/>
              <a:gd name="connsiteY436" fmla="*/ 2765986 h 7067584"/>
              <a:gd name="connsiteX437" fmla="*/ 11109310 w 12192000"/>
              <a:gd name="connsiteY437" fmla="*/ 2700433 h 7067584"/>
              <a:gd name="connsiteX438" fmla="*/ 11078355 w 12192000"/>
              <a:gd name="connsiteY438" fmla="*/ 2640344 h 7067584"/>
              <a:gd name="connsiteX439" fmla="*/ 11047399 w 12192000"/>
              <a:gd name="connsiteY439" fmla="*/ 2583897 h 7067584"/>
              <a:gd name="connsiteX440" fmla="*/ 11009161 w 12192000"/>
              <a:gd name="connsiteY440" fmla="*/ 2527450 h 7067584"/>
              <a:gd name="connsiteX441" fmla="*/ 11003699 w 12192000"/>
              <a:gd name="connsiteY441" fmla="*/ 2520166 h 7067584"/>
              <a:gd name="connsiteX442" fmla="*/ 11000057 w 12192000"/>
              <a:gd name="connsiteY442" fmla="*/ 2511061 h 7067584"/>
              <a:gd name="connsiteX443" fmla="*/ 10996415 w 12192000"/>
              <a:gd name="connsiteY443" fmla="*/ 2501957 h 7067584"/>
              <a:gd name="connsiteX444" fmla="*/ 10990953 w 12192000"/>
              <a:gd name="connsiteY444" fmla="*/ 2492852 h 7067584"/>
              <a:gd name="connsiteX445" fmla="*/ 10983668 w 12192000"/>
              <a:gd name="connsiteY445" fmla="*/ 2480108 h 7067584"/>
              <a:gd name="connsiteX446" fmla="*/ 10969102 w 12192000"/>
              <a:gd name="connsiteY446" fmla="*/ 2463718 h 7067584"/>
              <a:gd name="connsiteX447" fmla="*/ 10961819 w 12192000"/>
              <a:gd name="connsiteY447" fmla="*/ 2450972 h 7067584"/>
              <a:gd name="connsiteX448" fmla="*/ 10943609 w 12192000"/>
              <a:gd name="connsiteY448" fmla="*/ 2429121 h 7067584"/>
              <a:gd name="connsiteX449" fmla="*/ 10934505 w 12192000"/>
              <a:gd name="connsiteY449" fmla="*/ 2403629 h 7067584"/>
              <a:gd name="connsiteX450" fmla="*/ 10905371 w 12192000"/>
              <a:gd name="connsiteY450" fmla="*/ 2354466 h 7067584"/>
              <a:gd name="connsiteX451" fmla="*/ 10874416 w 12192000"/>
              <a:gd name="connsiteY451" fmla="*/ 2298018 h 7067584"/>
              <a:gd name="connsiteX452" fmla="*/ 10848924 w 12192000"/>
              <a:gd name="connsiteY452" fmla="*/ 2243393 h 7067584"/>
              <a:gd name="connsiteX453" fmla="*/ 10823431 w 12192000"/>
              <a:gd name="connsiteY453" fmla="*/ 2190587 h 7067584"/>
              <a:gd name="connsiteX454" fmla="*/ 10808864 w 12192000"/>
              <a:gd name="connsiteY454" fmla="*/ 2130496 h 7067584"/>
              <a:gd name="connsiteX455" fmla="*/ 10792476 w 12192000"/>
              <a:gd name="connsiteY455" fmla="*/ 2070407 h 7067584"/>
              <a:gd name="connsiteX456" fmla="*/ 10779731 w 12192000"/>
              <a:gd name="connsiteY456" fmla="*/ 2004856 h 7067584"/>
              <a:gd name="connsiteX457" fmla="*/ 10761521 w 12192000"/>
              <a:gd name="connsiteY457" fmla="*/ 1948408 h 7067584"/>
              <a:gd name="connsiteX458" fmla="*/ 10752417 w 12192000"/>
              <a:gd name="connsiteY458" fmla="*/ 1922916 h 7067584"/>
              <a:gd name="connsiteX459" fmla="*/ 10745134 w 12192000"/>
              <a:gd name="connsiteY459" fmla="*/ 1901065 h 7067584"/>
              <a:gd name="connsiteX460" fmla="*/ 10732387 w 12192000"/>
              <a:gd name="connsiteY460" fmla="*/ 1879215 h 7067584"/>
              <a:gd name="connsiteX461" fmla="*/ 10717820 w 12192000"/>
              <a:gd name="connsiteY461" fmla="*/ 1861006 h 7067584"/>
              <a:gd name="connsiteX462" fmla="*/ 10705074 w 12192000"/>
              <a:gd name="connsiteY462" fmla="*/ 1844618 h 7067584"/>
              <a:gd name="connsiteX463" fmla="*/ 10683224 w 12192000"/>
              <a:gd name="connsiteY463" fmla="*/ 1831871 h 7067584"/>
              <a:gd name="connsiteX464" fmla="*/ 10666835 w 12192000"/>
              <a:gd name="connsiteY464" fmla="*/ 1826409 h 7067584"/>
              <a:gd name="connsiteX465" fmla="*/ 10641344 w 12192000"/>
              <a:gd name="connsiteY465" fmla="*/ 1822767 h 7067584"/>
              <a:gd name="connsiteX466" fmla="*/ 10289912 w 12192000"/>
              <a:gd name="connsiteY466" fmla="*/ 1822767 h 7067584"/>
              <a:gd name="connsiteX467" fmla="*/ 10284450 w 12192000"/>
              <a:gd name="connsiteY467" fmla="*/ 1822767 h 7067584"/>
              <a:gd name="connsiteX468" fmla="*/ 10229824 w 12192000"/>
              <a:gd name="connsiteY468" fmla="*/ 1822767 h 7067584"/>
              <a:gd name="connsiteX469" fmla="*/ 10173376 w 12192000"/>
              <a:gd name="connsiteY469" fmla="*/ 1822767 h 7067584"/>
              <a:gd name="connsiteX470" fmla="*/ 10124212 w 12192000"/>
              <a:gd name="connsiteY470" fmla="*/ 1822767 h 7067584"/>
              <a:gd name="connsiteX471" fmla="*/ 10085974 w 12192000"/>
              <a:gd name="connsiteY471" fmla="*/ 1822767 h 7067584"/>
              <a:gd name="connsiteX472" fmla="*/ 10051377 w 12192000"/>
              <a:gd name="connsiteY472" fmla="*/ 1822767 h 7067584"/>
              <a:gd name="connsiteX473" fmla="*/ 10025885 w 12192000"/>
              <a:gd name="connsiteY473" fmla="*/ 1822767 h 7067584"/>
              <a:gd name="connsiteX474" fmla="*/ 9998572 w 12192000"/>
              <a:gd name="connsiteY474" fmla="*/ 1822767 h 7067584"/>
              <a:gd name="connsiteX475" fmla="*/ 9982183 w 12192000"/>
              <a:gd name="connsiteY475" fmla="*/ 1822767 h 7067584"/>
              <a:gd name="connsiteX476" fmla="*/ 9969437 w 12192000"/>
              <a:gd name="connsiteY476" fmla="*/ 1822767 h 7067584"/>
              <a:gd name="connsiteX477" fmla="*/ 9956692 w 12192000"/>
              <a:gd name="connsiteY477" fmla="*/ 1822767 h 7067584"/>
              <a:gd name="connsiteX478" fmla="*/ 9947587 w 12192000"/>
              <a:gd name="connsiteY478" fmla="*/ 1822767 h 7067584"/>
              <a:gd name="connsiteX479" fmla="*/ 9942124 w 12192000"/>
              <a:gd name="connsiteY479" fmla="*/ 1822767 h 7067584"/>
              <a:gd name="connsiteX480" fmla="*/ 586370 w 12192000"/>
              <a:gd name="connsiteY480" fmla="*/ 0 h 7067584"/>
              <a:gd name="connsiteX481" fmla="*/ 11721345 w 12192000"/>
              <a:gd name="connsiteY481" fmla="*/ 0 h 7067584"/>
              <a:gd name="connsiteX482" fmla="*/ 11721345 w 12192000"/>
              <a:gd name="connsiteY482" fmla="*/ 2 h 7067584"/>
              <a:gd name="connsiteX483" fmla="*/ 12192000 w 12192000"/>
              <a:gd name="connsiteY483" fmla="*/ 2 h 7067584"/>
              <a:gd name="connsiteX484" fmla="*/ 12192000 w 12192000"/>
              <a:gd name="connsiteY484" fmla="*/ 1567545 h 7067584"/>
              <a:gd name="connsiteX485" fmla="*/ 12191999 w 12192000"/>
              <a:gd name="connsiteY485" fmla="*/ 1567545 h 7067584"/>
              <a:gd name="connsiteX486" fmla="*/ 12191999 w 12192000"/>
              <a:gd name="connsiteY486" fmla="*/ 6293893 h 7067584"/>
              <a:gd name="connsiteX487" fmla="*/ 12191999 w 12192000"/>
              <a:gd name="connsiteY487" fmla="*/ 6858002 h 7067584"/>
              <a:gd name="connsiteX488" fmla="*/ 12191999 w 12192000"/>
              <a:gd name="connsiteY488" fmla="*/ 7067583 h 7067584"/>
              <a:gd name="connsiteX489" fmla="*/ 12191999 w 12192000"/>
              <a:gd name="connsiteY489" fmla="*/ 7067584 h 7067584"/>
              <a:gd name="connsiteX490" fmla="*/ 11571514 w 12192000"/>
              <a:gd name="connsiteY490" fmla="*/ 7067584 h 7067584"/>
              <a:gd name="connsiteX491" fmla="*/ 11571514 w 12192000"/>
              <a:gd name="connsiteY491" fmla="*/ 7067583 h 7067584"/>
              <a:gd name="connsiteX492" fmla="*/ 892630 w 12192000"/>
              <a:gd name="connsiteY492" fmla="*/ 7067583 h 7067584"/>
              <a:gd name="connsiteX493" fmla="*/ 892630 w 12192000"/>
              <a:gd name="connsiteY493" fmla="*/ 7067584 h 7067584"/>
              <a:gd name="connsiteX494" fmla="*/ 789710 w 12192000"/>
              <a:gd name="connsiteY494" fmla="*/ 7067584 h 7067584"/>
              <a:gd name="connsiteX495" fmla="*/ 2 w 12192000"/>
              <a:gd name="connsiteY495" fmla="*/ 7067584 h 7067584"/>
              <a:gd name="connsiteX496" fmla="*/ 1 w 12192000"/>
              <a:gd name="connsiteY496" fmla="*/ 7067584 h 7067584"/>
              <a:gd name="connsiteX497" fmla="*/ 1 w 12192000"/>
              <a:gd name="connsiteY497" fmla="*/ 1567545 h 7067584"/>
              <a:gd name="connsiteX498" fmla="*/ 2 w 12192000"/>
              <a:gd name="connsiteY498" fmla="*/ 1567545 h 7067584"/>
              <a:gd name="connsiteX499" fmla="*/ 2 w 12192000"/>
              <a:gd name="connsiteY499" fmla="*/ 1567545 h 7067584"/>
              <a:gd name="connsiteX500" fmla="*/ 0 w 12192000"/>
              <a:gd name="connsiteY500" fmla="*/ 1567545 h 7067584"/>
              <a:gd name="connsiteX501" fmla="*/ 0 w 12192000"/>
              <a:gd name="connsiteY501" fmla="*/ 2 h 7067584"/>
              <a:gd name="connsiteX502" fmla="*/ 586370 w 12192000"/>
              <a:gd name="connsiteY502" fmla="*/ 2 h 7067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Lst>
            <a:rect l="l" t="t" r="r" b="b"/>
            <a:pathLst>
              <a:path w="12192000" h="7067584">
                <a:moveTo>
                  <a:pt x="7189144" y="1836415"/>
                </a:moveTo>
                <a:lnTo>
                  <a:pt x="7163652" y="1840057"/>
                </a:lnTo>
                <a:lnTo>
                  <a:pt x="7145443" y="1845519"/>
                </a:lnTo>
                <a:lnTo>
                  <a:pt x="7123593" y="1858266"/>
                </a:lnTo>
                <a:lnTo>
                  <a:pt x="7110847" y="1874654"/>
                </a:lnTo>
                <a:lnTo>
                  <a:pt x="7098100" y="1892863"/>
                </a:lnTo>
                <a:lnTo>
                  <a:pt x="7085354" y="1914713"/>
                </a:lnTo>
                <a:lnTo>
                  <a:pt x="7076250" y="1936564"/>
                </a:lnTo>
                <a:lnTo>
                  <a:pt x="7067145" y="1962056"/>
                </a:lnTo>
                <a:lnTo>
                  <a:pt x="7050757" y="2018504"/>
                </a:lnTo>
                <a:lnTo>
                  <a:pt x="7038012" y="2084055"/>
                </a:lnTo>
                <a:lnTo>
                  <a:pt x="7025265" y="2144145"/>
                </a:lnTo>
                <a:lnTo>
                  <a:pt x="7003415" y="2204235"/>
                </a:lnTo>
                <a:lnTo>
                  <a:pt x="6985205" y="2247935"/>
                </a:lnTo>
                <a:lnTo>
                  <a:pt x="6963355" y="2291638"/>
                </a:lnTo>
                <a:lnTo>
                  <a:pt x="6941505" y="2333517"/>
                </a:lnTo>
                <a:lnTo>
                  <a:pt x="6921474" y="2377218"/>
                </a:lnTo>
                <a:lnTo>
                  <a:pt x="6899625" y="2417277"/>
                </a:lnTo>
                <a:lnTo>
                  <a:pt x="6877774" y="2451874"/>
                </a:lnTo>
                <a:lnTo>
                  <a:pt x="6855923" y="2481008"/>
                </a:lnTo>
                <a:lnTo>
                  <a:pt x="6843177" y="2502859"/>
                </a:lnTo>
                <a:lnTo>
                  <a:pt x="6799476" y="2562948"/>
                </a:lnTo>
                <a:lnTo>
                  <a:pt x="6759416" y="2624857"/>
                </a:lnTo>
                <a:lnTo>
                  <a:pt x="6724819" y="2688588"/>
                </a:lnTo>
                <a:lnTo>
                  <a:pt x="6699327" y="2757783"/>
                </a:lnTo>
                <a:lnTo>
                  <a:pt x="6677476" y="2826975"/>
                </a:lnTo>
                <a:lnTo>
                  <a:pt x="6661089" y="2901632"/>
                </a:lnTo>
                <a:lnTo>
                  <a:pt x="6651984" y="2978110"/>
                </a:lnTo>
                <a:lnTo>
                  <a:pt x="6648342" y="3056407"/>
                </a:lnTo>
                <a:lnTo>
                  <a:pt x="6648342" y="3100110"/>
                </a:lnTo>
                <a:lnTo>
                  <a:pt x="6651984" y="3143810"/>
                </a:lnTo>
                <a:lnTo>
                  <a:pt x="6655625" y="3187511"/>
                </a:lnTo>
                <a:lnTo>
                  <a:pt x="6664731" y="3234853"/>
                </a:lnTo>
                <a:lnTo>
                  <a:pt x="6677476" y="3273093"/>
                </a:lnTo>
                <a:lnTo>
                  <a:pt x="6690222" y="3316794"/>
                </a:lnTo>
                <a:lnTo>
                  <a:pt x="6717536" y="3398733"/>
                </a:lnTo>
                <a:lnTo>
                  <a:pt x="6755774" y="3477032"/>
                </a:lnTo>
                <a:lnTo>
                  <a:pt x="6799476" y="3549867"/>
                </a:lnTo>
                <a:lnTo>
                  <a:pt x="6850460" y="3619060"/>
                </a:lnTo>
                <a:lnTo>
                  <a:pt x="6906908" y="3679150"/>
                </a:lnTo>
                <a:lnTo>
                  <a:pt x="6972460" y="3735596"/>
                </a:lnTo>
                <a:lnTo>
                  <a:pt x="7041653" y="3788402"/>
                </a:lnTo>
                <a:lnTo>
                  <a:pt x="7116309" y="3832103"/>
                </a:lnTo>
                <a:lnTo>
                  <a:pt x="7192786" y="3870342"/>
                </a:lnTo>
                <a:lnTo>
                  <a:pt x="7276547" y="3901297"/>
                </a:lnTo>
                <a:lnTo>
                  <a:pt x="7314786" y="3908580"/>
                </a:lnTo>
                <a:lnTo>
                  <a:pt x="7358487" y="3921327"/>
                </a:lnTo>
                <a:lnTo>
                  <a:pt x="7405829" y="3930431"/>
                </a:lnTo>
                <a:lnTo>
                  <a:pt x="7449531" y="3935893"/>
                </a:lnTo>
                <a:lnTo>
                  <a:pt x="7493232" y="3939535"/>
                </a:lnTo>
                <a:lnTo>
                  <a:pt x="7535112" y="3939535"/>
                </a:lnTo>
                <a:lnTo>
                  <a:pt x="7584276" y="3939535"/>
                </a:lnTo>
                <a:lnTo>
                  <a:pt x="7626156" y="3935893"/>
                </a:lnTo>
                <a:lnTo>
                  <a:pt x="7669857" y="3930431"/>
                </a:lnTo>
                <a:lnTo>
                  <a:pt x="7717200" y="3921327"/>
                </a:lnTo>
                <a:lnTo>
                  <a:pt x="7760902" y="3908580"/>
                </a:lnTo>
                <a:lnTo>
                  <a:pt x="7804603" y="3901297"/>
                </a:lnTo>
                <a:lnTo>
                  <a:pt x="7882900" y="3870342"/>
                </a:lnTo>
                <a:lnTo>
                  <a:pt x="7961199" y="3832103"/>
                </a:lnTo>
                <a:lnTo>
                  <a:pt x="8034034" y="3788402"/>
                </a:lnTo>
                <a:lnTo>
                  <a:pt x="8103228" y="3735596"/>
                </a:lnTo>
                <a:lnTo>
                  <a:pt x="8165137" y="3679150"/>
                </a:lnTo>
                <a:lnTo>
                  <a:pt x="8225226" y="3619060"/>
                </a:lnTo>
                <a:lnTo>
                  <a:pt x="8272570" y="3549867"/>
                </a:lnTo>
                <a:lnTo>
                  <a:pt x="8319912" y="3477032"/>
                </a:lnTo>
                <a:lnTo>
                  <a:pt x="8354509" y="3398733"/>
                </a:lnTo>
                <a:lnTo>
                  <a:pt x="8385464" y="3316794"/>
                </a:lnTo>
                <a:lnTo>
                  <a:pt x="8398210" y="3273093"/>
                </a:lnTo>
                <a:lnTo>
                  <a:pt x="8407315" y="3234853"/>
                </a:lnTo>
                <a:lnTo>
                  <a:pt x="8416419" y="3187511"/>
                </a:lnTo>
                <a:lnTo>
                  <a:pt x="8420061" y="3143810"/>
                </a:lnTo>
                <a:lnTo>
                  <a:pt x="8423703" y="3100110"/>
                </a:lnTo>
                <a:lnTo>
                  <a:pt x="8429165" y="3056407"/>
                </a:lnTo>
                <a:lnTo>
                  <a:pt x="8423703" y="2983572"/>
                </a:lnTo>
                <a:lnTo>
                  <a:pt x="8416419" y="2914380"/>
                </a:lnTo>
                <a:lnTo>
                  <a:pt x="8401852" y="2845185"/>
                </a:lnTo>
                <a:lnTo>
                  <a:pt x="8385464" y="2779633"/>
                </a:lnTo>
                <a:lnTo>
                  <a:pt x="8359972" y="2714081"/>
                </a:lnTo>
                <a:lnTo>
                  <a:pt x="8329017" y="2653992"/>
                </a:lnTo>
                <a:lnTo>
                  <a:pt x="8298061" y="2597546"/>
                </a:lnTo>
                <a:lnTo>
                  <a:pt x="8259823" y="2541098"/>
                </a:lnTo>
                <a:lnTo>
                  <a:pt x="8254361" y="2533814"/>
                </a:lnTo>
                <a:lnTo>
                  <a:pt x="8250719" y="2524709"/>
                </a:lnTo>
                <a:lnTo>
                  <a:pt x="8247077" y="2515605"/>
                </a:lnTo>
                <a:lnTo>
                  <a:pt x="8241615" y="2506500"/>
                </a:lnTo>
                <a:lnTo>
                  <a:pt x="8234330" y="2493756"/>
                </a:lnTo>
                <a:lnTo>
                  <a:pt x="8219764" y="2477366"/>
                </a:lnTo>
                <a:lnTo>
                  <a:pt x="8212481" y="2464620"/>
                </a:lnTo>
                <a:lnTo>
                  <a:pt x="8194271" y="2442769"/>
                </a:lnTo>
                <a:lnTo>
                  <a:pt x="8185167" y="2417277"/>
                </a:lnTo>
                <a:lnTo>
                  <a:pt x="8156033" y="2368114"/>
                </a:lnTo>
                <a:lnTo>
                  <a:pt x="8125078" y="2311666"/>
                </a:lnTo>
                <a:lnTo>
                  <a:pt x="8099586" y="2257041"/>
                </a:lnTo>
                <a:lnTo>
                  <a:pt x="8074093" y="2204235"/>
                </a:lnTo>
                <a:lnTo>
                  <a:pt x="8059526" y="2144145"/>
                </a:lnTo>
                <a:lnTo>
                  <a:pt x="8043138" y="2084055"/>
                </a:lnTo>
                <a:lnTo>
                  <a:pt x="8030393" y="2018504"/>
                </a:lnTo>
                <a:lnTo>
                  <a:pt x="8012183" y="1962056"/>
                </a:lnTo>
                <a:lnTo>
                  <a:pt x="8003079" y="1936564"/>
                </a:lnTo>
                <a:lnTo>
                  <a:pt x="7995796" y="1914713"/>
                </a:lnTo>
                <a:lnTo>
                  <a:pt x="7983049" y="1892863"/>
                </a:lnTo>
                <a:lnTo>
                  <a:pt x="7968482" y="1874654"/>
                </a:lnTo>
                <a:lnTo>
                  <a:pt x="7955736" y="1858266"/>
                </a:lnTo>
                <a:lnTo>
                  <a:pt x="7933886" y="1845519"/>
                </a:lnTo>
                <a:lnTo>
                  <a:pt x="7917497" y="1840057"/>
                </a:lnTo>
                <a:lnTo>
                  <a:pt x="7892006" y="1836415"/>
                </a:lnTo>
                <a:lnTo>
                  <a:pt x="7540574" y="1836415"/>
                </a:lnTo>
                <a:lnTo>
                  <a:pt x="7535112" y="1836415"/>
                </a:lnTo>
                <a:lnTo>
                  <a:pt x="7480486" y="1836415"/>
                </a:lnTo>
                <a:lnTo>
                  <a:pt x="7424038" y="1836415"/>
                </a:lnTo>
                <a:lnTo>
                  <a:pt x="7374874" y="1836415"/>
                </a:lnTo>
                <a:lnTo>
                  <a:pt x="7336636" y="1836415"/>
                </a:lnTo>
                <a:lnTo>
                  <a:pt x="7302039" y="1836415"/>
                </a:lnTo>
                <a:lnTo>
                  <a:pt x="7276547" y="1836415"/>
                </a:lnTo>
                <a:lnTo>
                  <a:pt x="7249234" y="1836415"/>
                </a:lnTo>
                <a:lnTo>
                  <a:pt x="7232845" y="1836415"/>
                </a:lnTo>
                <a:lnTo>
                  <a:pt x="7220099" y="1836415"/>
                </a:lnTo>
                <a:lnTo>
                  <a:pt x="7207354" y="1836415"/>
                </a:lnTo>
                <a:lnTo>
                  <a:pt x="7198249" y="1836415"/>
                </a:lnTo>
                <a:lnTo>
                  <a:pt x="7192786" y="1836415"/>
                </a:lnTo>
                <a:close/>
                <a:moveTo>
                  <a:pt x="1681916" y="1835228"/>
                </a:moveTo>
                <a:lnTo>
                  <a:pt x="1656423" y="1838870"/>
                </a:lnTo>
                <a:lnTo>
                  <a:pt x="1638215" y="1844332"/>
                </a:lnTo>
                <a:lnTo>
                  <a:pt x="1616364" y="1857079"/>
                </a:lnTo>
                <a:lnTo>
                  <a:pt x="1603619" y="1873467"/>
                </a:lnTo>
                <a:lnTo>
                  <a:pt x="1590872" y="1891676"/>
                </a:lnTo>
                <a:lnTo>
                  <a:pt x="1578126" y="1913526"/>
                </a:lnTo>
                <a:lnTo>
                  <a:pt x="1569021" y="1935377"/>
                </a:lnTo>
                <a:lnTo>
                  <a:pt x="1559916" y="1960869"/>
                </a:lnTo>
                <a:lnTo>
                  <a:pt x="1543528" y="2017317"/>
                </a:lnTo>
                <a:lnTo>
                  <a:pt x="1530783" y="2082868"/>
                </a:lnTo>
                <a:lnTo>
                  <a:pt x="1518037" y="2142958"/>
                </a:lnTo>
                <a:lnTo>
                  <a:pt x="1496187" y="2203048"/>
                </a:lnTo>
                <a:lnTo>
                  <a:pt x="1477977" y="2246748"/>
                </a:lnTo>
                <a:lnTo>
                  <a:pt x="1456126" y="2290450"/>
                </a:lnTo>
                <a:lnTo>
                  <a:pt x="1434277" y="2332330"/>
                </a:lnTo>
                <a:lnTo>
                  <a:pt x="1414245" y="2376032"/>
                </a:lnTo>
                <a:lnTo>
                  <a:pt x="1392397" y="2416090"/>
                </a:lnTo>
                <a:lnTo>
                  <a:pt x="1370546" y="2450687"/>
                </a:lnTo>
                <a:lnTo>
                  <a:pt x="1348694" y="2479821"/>
                </a:lnTo>
                <a:lnTo>
                  <a:pt x="1335948" y="2501672"/>
                </a:lnTo>
                <a:lnTo>
                  <a:pt x="1292247" y="2561762"/>
                </a:lnTo>
                <a:lnTo>
                  <a:pt x="1252187" y="2623670"/>
                </a:lnTo>
                <a:lnTo>
                  <a:pt x="1217591" y="2687402"/>
                </a:lnTo>
                <a:lnTo>
                  <a:pt x="1192099" y="2756596"/>
                </a:lnTo>
                <a:lnTo>
                  <a:pt x="1170247" y="2825788"/>
                </a:lnTo>
                <a:lnTo>
                  <a:pt x="1153859" y="2900445"/>
                </a:lnTo>
                <a:lnTo>
                  <a:pt x="1144754" y="2976922"/>
                </a:lnTo>
                <a:lnTo>
                  <a:pt x="1141114" y="3055220"/>
                </a:lnTo>
                <a:lnTo>
                  <a:pt x="1141114" y="3098922"/>
                </a:lnTo>
                <a:lnTo>
                  <a:pt x="1144754" y="3142623"/>
                </a:lnTo>
                <a:lnTo>
                  <a:pt x="1148397" y="3186324"/>
                </a:lnTo>
                <a:lnTo>
                  <a:pt x="1157502" y="3233666"/>
                </a:lnTo>
                <a:lnTo>
                  <a:pt x="1170247" y="3271906"/>
                </a:lnTo>
                <a:lnTo>
                  <a:pt x="1182993" y="3315607"/>
                </a:lnTo>
                <a:lnTo>
                  <a:pt x="1210308" y="3397548"/>
                </a:lnTo>
                <a:lnTo>
                  <a:pt x="1248546" y="3475845"/>
                </a:lnTo>
                <a:lnTo>
                  <a:pt x="1292247" y="3548680"/>
                </a:lnTo>
                <a:lnTo>
                  <a:pt x="1343231" y="3617873"/>
                </a:lnTo>
                <a:lnTo>
                  <a:pt x="1399680" y="3677963"/>
                </a:lnTo>
                <a:lnTo>
                  <a:pt x="1465231" y="3734409"/>
                </a:lnTo>
                <a:lnTo>
                  <a:pt x="1534425" y="3787215"/>
                </a:lnTo>
                <a:lnTo>
                  <a:pt x="1609081" y="3830916"/>
                </a:lnTo>
                <a:lnTo>
                  <a:pt x="1685558" y="3869155"/>
                </a:lnTo>
                <a:lnTo>
                  <a:pt x="1769318" y="3900110"/>
                </a:lnTo>
                <a:lnTo>
                  <a:pt x="1807558" y="3907393"/>
                </a:lnTo>
                <a:lnTo>
                  <a:pt x="1851259" y="3920140"/>
                </a:lnTo>
                <a:lnTo>
                  <a:pt x="1898601" y="3929244"/>
                </a:lnTo>
                <a:lnTo>
                  <a:pt x="1942303" y="3934706"/>
                </a:lnTo>
                <a:lnTo>
                  <a:pt x="1986004" y="3938348"/>
                </a:lnTo>
                <a:lnTo>
                  <a:pt x="2027884" y="3938348"/>
                </a:lnTo>
                <a:lnTo>
                  <a:pt x="2077047" y="3938348"/>
                </a:lnTo>
                <a:lnTo>
                  <a:pt x="2118928" y="3934706"/>
                </a:lnTo>
                <a:lnTo>
                  <a:pt x="2162629" y="3929244"/>
                </a:lnTo>
                <a:lnTo>
                  <a:pt x="2209972" y="3920140"/>
                </a:lnTo>
                <a:lnTo>
                  <a:pt x="2253673" y="3907393"/>
                </a:lnTo>
                <a:lnTo>
                  <a:pt x="2297374" y="3900110"/>
                </a:lnTo>
                <a:lnTo>
                  <a:pt x="2375672" y="3869155"/>
                </a:lnTo>
                <a:lnTo>
                  <a:pt x="2453971" y="3830916"/>
                </a:lnTo>
                <a:lnTo>
                  <a:pt x="2526806" y="3787215"/>
                </a:lnTo>
                <a:lnTo>
                  <a:pt x="2596000" y="3734409"/>
                </a:lnTo>
                <a:lnTo>
                  <a:pt x="2657909" y="3677963"/>
                </a:lnTo>
                <a:lnTo>
                  <a:pt x="2717998" y="3617873"/>
                </a:lnTo>
                <a:lnTo>
                  <a:pt x="2765342" y="3548680"/>
                </a:lnTo>
                <a:lnTo>
                  <a:pt x="2812683" y="3475845"/>
                </a:lnTo>
                <a:lnTo>
                  <a:pt x="2847281" y="3397548"/>
                </a:lnTo>
                <a:lnTo>
                  <a:pt x="2878235" y="3315607"/>
                </a:lnTo>
                <a:lnTo>
                  <a:pt x="2890982" y="3271906"/>
                </a:lnTo>
                <a:lnTo>
                  <a:pt x="2900087" y="3233666"/>
                </a:lnTo>
                <a:lnTo>
                  <a:pt x="2909191" y="3186324"/>
                </a:lnTo>
                <a:lnTo>
                  <a:pt x="2912833" y="3142623"/>
                </a:lnTo>
                <a:lnTo>
                  <a:pt x="2916475" y="3098922"/>
                </a:lnTo>
                <a:lnTo>
                  <a:pt x="2921937" y="3055220"/>
                </a:lnTo>
                <a:lnTo>
                  <a:pt x="2916475" y="2982385"/>
                </a:lnTo>
                <a:lnTo>
                  <a:pt x="2909191" y="2913192"/>
                </a:lnTo>
                <a:lnTo>
                  <a:pt x="2894624" y="2843999"/>
                </a:lnTo>
                <a:lnTo>
                  <a:pt x="2878235" y="2778447"/>
                </a:lnTo>
                <a:lnTo>
                  <a:pt x="2852744" y="2712894"/>
                </a:lnTo>
                <a:lnTo>
                  <a:pt x="2821789" y="2652805"/>
                </a:lnTo>
                <a:lnTo>
                  <a:pt x="2790833" y="2596358"/>
                </a:lnTo>
                <a:lnTo>
                  <a:pt x="2752594" y="2539911"/>
                </a:lnTo>
                <a:lnTo>
                  <a:pt x="2747133" y="2532627"/>
                </a:lnTo>
                <a:lnTo>
                  <a:pt x="2743491" y="2523522"/>
                </a:lnTo>
                <a:lnTo>
                  <a:pt x="2739848" y="2514418"/>
                </a:lnTo>
                <a:lnTo>
                  <a:pt x="2734387" y="2505313"/>
                </a:lnTo>
                <a:lnTo>
                  <a:pt x="2727102" y="2492569"/>
                </a:lnTo>
                <a:lnTo>
                  <a:pt x="2712535" y="2476179"/>
                </a:lnTo>
                <a:lnTo>
                  <a:pt x="2705253" y="2463433"/>
                </a:lnTo>
                <a:lnTo>
                  <a:pt x="2687043" y="2441582"/>
                </a:lnTo>
                <a:lnTo>
                  <a:pt x="2677939" y="2416090"/>
                </a:lnTo>
                <a:lnTo>
                  <a:pt x="2648805" y="2366927"/>
                </a:lnTo>
                <a:lnTo>
                  <a:pt x="2617849" y="2310479"/>
                </a:lnTo>
                <a:lnTo>
                  <a:pt x="2592358" y="2255854"/>
                </a:lnTo>
                <a:lnTo>
                  <a:pt x="2566865" y="2203048"/>
                </a:lnTo>
                <a:lnTo>
                  <a:pt x="2552298" y="2142958"/>
                </a:lnTo>
                <a:lnTo>
                  <a:pt x="2535910" y="2082868"/>
                </a:lnTo>
                <a:lnTo>
                  <a:pt x="2523164" y="2017317"/>
                </a:lnTo>
                <a:lnTo>
                  <a:pt x="2504955" y="1960869"/>
                </a:lnTo>
                <a:lnTo>
                  <a:pt x="2495851" y="1935377"/>
                </a:lnTo>
                <a:lnTo>
                  <a:pt x="2488568" y="1913526"/>
                </a:lnTo>
                <a:lnTo>
                  <a:pt x="2475821" y="1891676"/>
                </a:lnTo>
                <a:lnTo>
                  <a:pt x="2461254" y="1873467"/>
                </a:lnTo>
                <a:lnTo>
                  <a:pt x="2448507" y="1857079"/>
                </a:lnTo>
                <a:lnTo>
                  <a:pt x="2426657" y="1844332"/>
                </a:lnTo>
                <a:lnTo>
                  <a:pt x="2410269" y="1838870"/>
                </a:lnTo>
                <a:lnTo>
                  <a:pt x="2384778" y="1835228"/>
                </a:lnTo>
                <a:lnTo>
                  <a:pt x="2033346" y="1835228"/>
                </a:lnTo>
                <a:lnTo>
                  <a:pt x="2027884" y="1835228"/>
                </a:lnTo>
                <a:lnTo>
                  <a:pt x="1973257" y="1835228"/>
                </a:lnTo>
                <a:lnTo>
                  <a:pt x="1916809" y="1835228"/>
                </a:lnTo>
                <a:lnTo>
                  <a:pt x="1867645" y="1835228"/>
                </a:lnTo>
                <a:lnTo>
                  <a:pt x="1829407" y="1835228"/>
                </a:lnTo>
                <a:lnTo>
                  <a:pt x="1794811" y="1835228"/>
                </a:lnTo>
                <a:lnTo>
                  <a:pt x="1769318" y="1835228"/>
                </a:lnTo>
                <a:lnTo>
                  <a:pt x="1742005" y="1835228"/>
                </a:lnTo>
                <a:lnTo>
                  <a:pt x="1725617" y="1835228"/>
                </a:lnTo>
                <a:lnTo>
                  <a:pt x="1712871" y="1835228"/>
                </a:lnTo>
                <a:lnTo>
                  <a:pt x="1700126" y="1835228"/>
                </a:lnTo>
                <a:lnTo>
                  <a:pt x="1691021" y="1835228"/>
                </a:lnTo>
                <a:lnTo>
                  <a:pt x="1685558" y="1835228"/>
                </a:lnTo>
                <a:close/>
                <a:moveTo>
                  <a:pt x="4425656" y="1829567"/>
                </a:moveTo>
                <a:lnTo>
                  <a:pt x="4400164" y="1833209"/>
                </a:lnTo>
                <a:lnTo>
                  <a:pt x="4381955" y="1838671"/>
                </a:lnTo>
                <a:lnTo>
                  <a:pt x="4360105" y="1851418"/>
                </a:lnTo>
                <a:lnTo>
                  <a:pt x="4347359" y="1867806"/>
                </a:lnTo>
                <a:lnTo>
                  <a:pt x="4334614" y="1886015"/>
                </a:lnTo>
                <a:lnTo>
                  <a:pt x="4321866" y="1907865"/>
                </a:lnTo>
                <a:lnTo>
                  <a:pt x="4312762" y="1929716"/>
                </a:lnTo>
                <a:lnTo>
                  <a:pt x="4303657" y="1955208"/>
                </a:lnTo>
                <a:lnTo>
                  <a:pt x="4287269" y="2011656"/>
                </a:lnTo>
                <a:lnTo>
                  <a:pt x="4274525" y="2077207"/>
                </a:lnTo>
                <a:lnTo>
                  <a:pt x="4261778" y="2137296"/>
                </a:lnTo>
                <a:lnTo>
                  <a:pt x="4239928" y="2197387"/>
                </a:lnTo>
                <a:lnTo>
                  <a:pt x="4221719" y="2241087"/>
                </a:lnTo>
                <a:lnTo>
                  <a:pt x="4199868" y="2284789"/>
                </a:lnTo>
                <a:lnTo>
                  <a:pt x="4178020" y="2326669"/>
                </a:lnTo>
                <a:lnTo>
                  <a:pt x="4157989" y="2370371"/>
                </a:lnTo>
                <a:lnTo>
                  <a:pt x="4136139" y="2410429"/>
                </a:lnTo>
                <a:lnTo>
                  <a:pt x="4114288" y="2445026"/>
                </a:lnTo>
                <a:lnTo>
                  <a:pt x="4092438" y="2474160"/>
                </a:lnTo>
                <a:lnTo>
                  <a:pt x="4079692" y="2496011"/>
                </a:lnTo>
                <a:lnTo>
                  <a:pt x="4035991" y="2556101"/>
                </a:lnTo>
                <a:lnTo>
                  <a:pt x="3995931" y="2618009"/>
                </a:lnTo>
                <a:lnTo>
                  <a:pt x="3961333" y="2681741"/>
                </a:lnTo>
                <a:lnTo>
                  <a:pt x="3935842" y="2750934"/>
                </a:lnTo>
                <a:lnTo>
                  <a:pt x="3913991" y="2820128"/>
                </a:lnTo>
                <a:lnTo>
                  <a:pt x="3897604" y="2894784"/>
                </a:lnTo>
                <a:lnTo>
                  <a:pt x="3888499" y="2971262"/>
                </a:lnTo>
                <a:lnTo>
                  <a:pt x="3884857" y="3049559"/>
                </a:lnTo>
                <a:lnTo>
                  <a:pt x="3884857" y="3093260"/>
                </a:lnTo>
                <a:lnTo>
                  <a:pt x="3888499" y="3136962"/>
                </a:lnTo>
                <a:lnTo>
                  <a:pt x="3892139" y="3180664"/>
                </a:lnTo>
                <a:lnTo>
                  <a:pt x="3901246" y="3228007"/>
                </a:lnTo>
                <a:lnTo>
                  <a:pt x="3913991" y="3266246"/>
                </a:lnTo>
                <a:lnTo>
                  <a:pt x="3926737" y="3309946"/>
                </a:lnTo>
                <a:lnTo>
                  <a:pt x="3954051" y="3391887"/>
                </a:lnTo>
                <a:lnTo>
                  <a:pt x="3992289" y="3470186"/>
                </a:lnTo>
                <a:lnTo>
                  <a:pt x="4035991" y="3543019"/>
                </a:lnTo>
                <a:lnTo>
                  <a:pt x="4086975" y="3612212"/>
                </a:lnTo>
                <a:lnTo>
                  <a:pt x="4143423" y="3672302"/>
                </a:lnTo>
                <a:lnTo>
                  <a:pt x="4208973" y="3728748"/>
                </a:lnTo>
                <a:lnTo>
                  <a:pt x="4278165" y="3781554"/>
                </a:lnTo>
                <a:lnTo>
                  <a:pt x="4352824" y="3825255"/>
                </a:lnTo>
                <a:lnTo>
                  <a:pt x="4429299" y="3863494"/>
                </a:lnTo>
                <a:lnTo>
                  <a:pt x="4513059" y="3894449"/>
                </a:lnTo>
                <a:lnTo>
                  <a:pt x="4551299" y="3901732"/>
                </a:lnTo>
                <a:lnTo>
                  <a:pt x="4595000" y="3914479"/>
                </a:lnTo>
                <a:lnTo>
                  <a:pt x="4642342" y="3923583"/>
                </a:lnTo>
                <a:lnTo>
                  <a:pt x="4686045" y="3929045"/>
                </a:lnTo>
                <a:lnTo>
                  <a:pt x="4729746" y="3932687"/>
                </a:lnTo>
                <a:lnTo>
                  <a:pt x="4771625" y="3932687"/>
                </a:lnTo>
                <a:lnTo>
                  <a:pt x="4820790" y="3932687"/>
                </a:lnTo>
                <a:lnTo>
                  <a:pt x="4862669" y="3929045"/>
                </a:lnTo>
                <a:lnTo>
                  <a:pt x="4906370" y="3923583"/>
                </a:lnTo>
                <a:lnTo>
                  <a:pt x="4953714" y="3914479"/>
                </a:lnTo>
                <a:lnTo>
                  <a:pt x="4997415" y="3901732"/>
                </a:lnTo>
                <a:lnTo>
                  <a:pt x="5041116" y="3894449"/>
                </a:lnTo>
                <a:lnTo>
                  <a:pt x="5119413" y="3863494"/>
                </a:lnTo>
                <a:lnTo>
                  <a:pt x="5197712" y="3825255"/>
                </a:lnTo>
                <a:lnTo>
                  <a:pt x="5270546" y="3781554"/>
                </a:lnTo>
                <a:lnTo>
                  <a:pt x="5339740" y="3728748"/>
                </a:lnTo>
                <a:lnTo>
                  <a:pt x="5401649" y="3672302"/>
                </a:lnTo>
                <a:lnTo>
                  <a:pt x="5461738" y="3612212"/>
                </a:lnTo>
                <a:lnTo>
                  <a:pt x="5509083" y="3543019"/>
                </a:lnTo>
                <a:lnTo>
                  <a:pt x="5556425" y="3470186"/>
                </a:lnTo>
                <a:lnTo>
                  <a:pt x="5591022" y="3391887"/>
                </a:lnTo>
                <a:lnTo>
                  <a:pt x="5621976" y="3309946"/>
                </a:lnTo>
                <a:lnTo>
                  <a:pt x="5634724" y="3266246"/>
                </a:lnTo>
                <a:lnTo>
                  <a:pt x="5643828" y="3228007"/>
                </a:lnTo>
                <a:lnTo>
                  <a:pt x="5652932" y="3180664"/>
                </a:lnTo>
                <a:lnTo>
                  <a:pt x="5656573" y="3136962"/>
                </a:lnTo>
                <a:lnTo>
                  <a:pt x="5660218" y="3093260"/>
                </a:lnTo>
                <a:lnTo>
                  <a:pt x="5665677" y="3049559"/>
                </a:lnTo>
                <a:lnTo>
                  <a:pt x="5660218" y="2976725"/>
                </a:lnTo>
                <a:lnTo>
                  <a:pt x="5652932" y="2907530"/>
                </a:lnTo>
                <a:lnTo>
                  <a:pt x="5638364" y="2838337"/>
                </a:lnTo>
                <a:lnTo>
                  <a:pt x="5621976" y="2772786"/>
                </a:lnTo>
                <a:lnTo>
                  <a:pt x="5596485" y="2707234"/>
                </a:lnTo>
                <a:lnTo>
                  <a:pt x="5565530" y="2647144"/>
                </a:lnTo>
                <a:lnTo>
                  <a:pt x="5534573" y="2590698"/>
                </a:lnTo>
                <a:lnTo>
                  <a:pt x="5496335" y="2534250"/>
                </a:lnTo>
                <a:lnTo>
                  <a:pt x="5490873" y="2526966"/>
                </a:lnTo>
                <a:lnTo>
                  <a:pt x="5487231" y="2517862"/>
                </a:lnTo>
                <a:lnTo>
                  <a:pt x="5483590" y="2508757"/>
                </a:lnTo>
                <a:lnTo>
                  <a:pt x="5478128" y="2499653"/>
                </a:lnTo>
                <a:lnTo>
                  <a:pt x="5470842" y="2486907"/>
                </a:lnTo>
                <a:lnTo>
                  <a:pt x="5456276" y="2470518"/>
                </a:lnTo>
                <a:lnTo>
                  <a:pt x="5448996" y="2457772"/>
                </a:lnTo>
                <a:lnTo>
                  <a:pt x="5430784" y="2435921"/>
                </a:lnTo>
                <a:lnTo>
                  <a:pt x="5421681" y="2410429"/>
                </a:lnTo>
                <a:lnTo>
                  <a:pt x="5392545" y="2361266"/>
                </a:lnTo>
                <a:lnTo>
                  <a:pt x="5361590" y="2304818"/>
                </a:lnTo>
                <a:lnTo>
                  <a:pt x="5336100" y="2250192"/>
                </a:lnTo>
                <a:lnTo>
                  <a:pt x="5310605" y="2197387"/>
                </a:lnTo>
                <a:lnTo>
                  <a:pt x="5296038" y="2137296"/>
                </a:lnTo>
                <a:lnTo>
                  <a:pt x="5279652" y="2077207"/>
                </a:lnTo>
                <a:lnTo>
                  <a:pt x="5266907" y="2011656"/>
                </a:lnTo>
                <a:lnTo>
                  <a:pt x="5248697" y="1955208"/>
                </a:lnTo>
                <a:lnTo>
                  <a:pt x="5239592" y="1929716"/>
                </a:lnTo>
                <a:lnTo>
                  <a:pt x="5232308" y="1907865"/>
                </a:lnTo>
                <a:lnTo>
                  <a:pt x="5219561" y="1886015"/>
                </a:lnTo>
                <a:lnTo>
                  <a:pt x="5204996" y="1867806"/>
                </a:lnTo>
                <a:lnTo>
                  <a:pt x="5192248" y="1851418"/>
                </a:lnTo>
                <a:lnTo>
                  <a:pt x="5170400" y="1838671"/>
                </a:lnTo>
                <a:lnTo>
                  <a:pt x="5154009" y="1833209"/>
                </a:lnTo>
                <a:lnTo>
                  <a:pt x="5128518" y="1829567"/>
                </a:lnTo>
                <a:lnTo>
                  <a:pt x="4777087" y="1829567"/>
                </a:lnTo>
                <a:lnTo>
                  <a:pt x="4771625" y="1829567"/>
                </a:lnTo>
                <a:lnTo>
                  <a:pt x="4716998" y="1829567"/>
                </a:lnTo>
                <a:lnTo>
                  <a:pt x="4660552" y="1829567"/>
                </a:lnTo>
                <a:lnTo>
                  <a:pt x="4611386" y="1829567"/>
                </a:lnTo>
                <a:lnTo>
                  <a:pt x="4573148" y="1829567"/>
                </a:lnTo>
                <a:lnTo>
                  <a:pt x="4538552" y="1829567"/>
                </a:lnTo>
                <a:lnTo>
                  <a:pt x="4513059" y="1829567"/>
                </a:lnTo>
                <a:lnTo>
                  <a:pt x="4485746" y="1829567"/>
                </a:lnTo>
                <a:lnTo>
                  <a:pt x="4469357" y="1829567"/>
                </a:lnTo>
                <a:lnTo>
                  <a:pt x="4456612" y="1829567"/>
                </a:lnTo>
                <a:lnTo>
                  <a:pt x="4443866" y="1829567"/>
                </a:lnTo>
                <a:lnTo>
                  <a:pt x="4434761" y="1829567"/>
                </a:lnTo>
                <a:lnTo>
                  <a:pt x="4429299" y="1829567"/>
                </a:lnTo>
                <a:close/>
                <a:moveTo>
                  <a:pt x="9938482" y="1822767"/>
                </a:moveTo>
                <a:lnTo>
                  <a:pt x="9912990" y="1826409"/>
                </a:lnTo>
                <a:lnTo>
                  <a:pt x="9894781" y="1831871"/>
                </a:lnTo>
                <a:lnTo>
                  <a:pt x="9872931" y="1844618"/>
                </a:lnTo>
                <a:lnTo>
                  <a:pt x="9860185" y="1861006"/>
                </a:lnTo>
                <a:lnTo>
                  <a:pt x="9847438" y="1879215"/>
                </a:lnTo>
                <a:lnTo>
                  <a:pt x="9834692" y="1901065"/>
                </a:lnTo>
                <a:lnTo>
                  <a:pt x="9825588" y="1922916"/>
                </a:lnTo>
                <a:lnTo>
                  <a:pt x="9816483" y="1948408"/>
                </a:lnTo>
                <a:lnTo>
                  <a:pt x="9800095" y="2004856"/>
                </a:lnTo>
                <a:lnTo>
                  <a:pt x="9787350" y="2070407"/>
                </a:lnTo>
                <a:lnTo>
                  <a:pt x="9774603" y="2130496"/>
                </a:lnTo>
                <a:lnTo>
                  <a:pt x="9752753" y="2190587"/>
                </a:lnTo>
                <a:lnTo>
                  <a:pt x="9734543" y="2234287"/>
                </a:lnTo>
                <a:lnTo>
                  <a:pt x="9712693" y="2277989"/>
                </a:lnTo>
                <a:lnTo>
                  <a:pt x="9690843" y="2319869"/>
                </a:lnTo>
                <a:lnTo>
                  <a:pt x="9670812" y="2363570"/>
                </a:lnTo>
                <a:lnTo>
                  <a:pt x="9648963" y="2403629"/>
                </a:lnTo>
                <a:lnTo>
                  <a:pt x="9627112" y="2438226"/>
                </a:lnTo>
                <a:lnTo>
                  <a:pt x="9605261" y="2467360"/>
                </a:lnTo>
                <a:lnTo>
                  <a:pt x="9592515" y="2489211"/>
                </a:lnTo>
                <a:lnTo>
                  <a:pt x="9548814" y="2549301"/>
                </a:lnTo>
                <a:lnTo>
                  <a:pt x="9508754" y="2611209"/>
                </a:lnTo>
                <a:lnTo>
                  <a:pt x="9474157" y="2674941"/>
                </a:lnTo>
                <a:lnTo>
                  <a:pt x="9448665" y="2744135"/>
                </a:lnTo>
                <a:lnTo>
                  <a:pt x="9426814" y="2813327"/>
                </a:lnTo>
                <a:lnTo>
                  <a:pt x="9410427" y="2887984"/>
                </a:lnTo>
                <a:lnTo>
                  <a:pt x="9401322" y="2964461"/>
                </a:lnTo>
                <a:lnTo>
                  <a:pt x="9397680" y="3042759"/>
                </a:lnTo>
                <a:lnTo>
                  <a:pt x="9397680" y="3086461"/>
                </a:lnTo>
                <a:lnTo>
                  <a:pt x="9401322" y="3130162"/>
                </a:lnTo>
                <a:lnTo>
                  <a:pt x="9404963" y="3173863"/>
                </a:lnTo>
                <a:lnTo>
                  <a:pt x="9414069" y="3221205"/>
                </a:lnTo>
                <a:lnTo>
                  <a:pt x="9426814" y="3259445"/>
                </a:lnTo>
                <a:lnTo>
                  <a:pt x="9439560" y="3303146"/>
                </a:lnTo>
                <a:lnTo>
                  <a:pt x="9466874" y="3385087"/>
                </a:lnTo>
                <a:lnTo>
                  <a:pt x="9505112" y="3463384"/>
                </a:lnTo>
                <a:lnTo>
                  <a:pt x="9548814" y="3536219"/>
                </a:lnTo>
                <a:lnTo>
                  <a:pt x="9599798" y="3605412"/>
                </a:lnTo>
                <a:lnTo>
                  <a:pt x="9656246" y="3665502"/>
                </a:lnTo>
                <a:lnTo>
                  <a:pt x="9721798" y="3721948"/>
                </a:lnTo>
                <a:lnTo>
                  <a:pt x="9790991" y="3774754"/>
                </a:lnTo>
                <a:lnTo>
                  <a:pt x="9865647" y="3818455"/>
                </a:lnTo>
                <a:lnTo>
                  <a:pt x="9942124" y="3856694"/>
                </a:lnTo>
                <a:lnTo>
                  <a:pt x="10025885" y="3887649"/>
                </a:lnTo>
                <a:lnTo>
                  <a:pt x="10064124" y="3894932"/>
                </a:lnTo>
                <a:lnTo>
                  <a:pt x="10107825" y="3907679"/>
                </a:lnTo>
                <a:lnTo>
                  <a:pt x="10155167" y="3916783"/>
                </a:lnTo>
                <a:lnTo>
                  <a:pt x="10198869" y="3922245"/>
                </a:lnTo>
                <a:lnTo>
                  <a:pt x="10242570" y="3925887"/>
                </a:lnTo>
                <a:lnTo>
                  <a:pt x="10284450" y="3925887"/>
                </a:lnTo>
                <a:lnTo>
                  <a:pt x="10333614" y="3925887"/>
                </a:lnTo>
                <a:lnTo>
                  <a:pt x="10375494" y="3922245"/>
                </a:lnTo>
                <a:lnTo>
                  <a:pt x="10419195" y="3916783"/>
                </a:lnTo>
                <a:lnTo>
                  <a:pt x="10466538" y="3907679"/>
                </a:lnTo>
                <a:lnTo>
                  <a:pt x="10510240" y="3894932"/>
                </a:lnTo>
                <a:lnTo>
                  <a:pt x="10553941" y="3887649"/>
                </a:lnTo>
                <a:lnTo>
                  <a:pt x="10632238" y="3856694"/>
                </a:lnTo>
                <a:lnTo>
                  <a:pt x="10710537" y="3818455"/>
                </a:lnTo>
                <a:lnTo>
                  <a:pt x="10783372" y="3774754"/>
                </a:lnTo>
                <a:lnTo>
                  <a:pt x="10852566" y="3721948"/>
                </a:lnTo>
                <a:lnTo>
                  <a:pt x="10914475" y="3665502"/>
                </a:lnTo>
                <a:lnTo>
                  <a:pt x="10974564" y="3605412"/>
                </a:lnTo>
                <a:lnTo>
                  <a:pt x="11021908" y="3536219"/>
                </a:lnTo>
                <a:lnTo>
                  <a:pt x="11069250" y="3463384"/>
                </a:lnTo>
                <a:lnTo>
                  <a:pt x="11103847" y="3385087"/>
                </a:lnTo>
                <a:lnTo>
                  <a:pt x="11134802" y="3303146"/>
                </a:lnTo>
                <a:lnTo>
                  <a:pt x="11147548" y="3259445"/>
                </a:lnTo>
                <a:lnTo>
                  <a:pt x="11156653" y="3221205"/>
                </a:lnTo>
                <a:lnTo>
                  <a:pt x="11165757" y="3173863"/>
                </a:lnTo>
                <a:lnTo>
                  <a:pt x="11169399" y="3130162"/>
                </a:lnTo>
                <a:lnTo>
                  <a:pt x="11173041" y="3086461"/>
                </a:lnTo>
                <a:lnTo>
                  <a:pt x="11178503" y="3042759"/>
                </a:lnTo>
                <a:lnTo>
                  <a:pt x="11173041" y="2969925"/>
                </a:lnTo>
                <a:lnTo>
                  <a:pt x="11165757" y="2900731"/>
                </a:lnTo>
                <a:lnTo>
                  <a:pt x="11151190" y="2831538"/>
                </a:lnTo>
                <a:lnTo>
                  <a:pt x="11134802" y="2765986"/>
                </a:lnTo>
                <a:lnTo>
                  <a:pt x="11109310" y="2700433"/>
                </a:lnTo>
                <a:lnTo>
                  <a:pt x="11078355" y="2640344"/>
                </a:lnTo>
                <a:lnTo>
                  <a:pt x="11047399" y="2583897"/>
                </a:lnTo>
                <a:lnTo>
                  <a:pt x="11009161" y="2527450"/>
                </a:lnTo>
                <a:lnTo>
                  <a:pt x="11003699" y="2520166"/>
                </a:lnTo>
                <a:lnTo>
                  <a:pt x="11000057" y="2511061"/>
                </a:lnTo>
                <a:lnTo>
                  <a:pt x="10996415" y="2501957"/>
                </a:lnTo>
                <a:lnTo>
                  <a:pt x="10990953" y="2492852"/>
                </a:lnTo>
                <a:lnTo>
                  <a:pt x="10983668" y="2480108"/>
                </a:lnTo>
                <a:lnTo>
                  <a:pt x="10969102" y="2463718"/>
                </a:lnTo>
                <a:lnTo>
                  <a:pt x="10961819" y="2450972"/>
                </a:lnTo>
                <a:lnTo>
                  <a:pt x="10943609" y="2429121"/>
                </a:lnTo>
                <a:lnTo>
                  <a:pt x="10934505" y="2403629"/>
                </a:lnTo>
                <a:lnTo>
                  <a:pt x="10905371" y="2354466"/>
                </a:lnTo>
                <a:lnTo>
                  <a:pt x="10874416" y="2298018"/>
                </a:lnTo>
                <a:lnTo>
                  <a:pt x="10848924" y="2243393"/>
                </a:lnTo>
                <a:lnTo>
                  <a:pt x="10823431" y="2190587"/>
                </a:lnTo>
                <a:lnTo>
                  <a:pt x="10808864" y="2130496"/>
                </a:lnTo>
                <a:lnTo>
                  <a:pt x="10792476" y="2070407"/>
                </a:lnTo>
                <a:lnTo>
                  <a:pt x="10779731" y="2004856"/>
                </a:lnTo>
                <a:lnTo>
                  <a:pt x="10761521" y="1948408"/>
                </a:lnTo>
                <a:lnTo>
                  <a:pt x="10752417" y="1922916"/>
                </a:lnTo>
                <a:lnTo>
                  <a:pt x="10745134" y="1901065"/>
                </a:lnTo>
                <a:lnTo>
                  <a:pt x="10732387" y="1879215"/>
                </a:lnTo>
                <a:lnTo>
                  <a:pt x="10717820" y="1861006"/>
                </a:lnTo>
                <a:lnTo>
                  <a:pt x="10705074" y="1844618"/>
                </a:lnTo>
                <a:lnTo>
                  <a:pt x="10683224" y="1831871"/>
                </a:lnTo>
                <a:lnTo>
                  <a:pt x="10666835" y="1826409"/>
                </a:lnTo>
                <a:lnTo>
                  <a:pt x="10641344" y="1822767"/>
                </a:lnTo>
                <a:lnTo>
                  <a:pt x="10289912" y="1822767"/>
                </a:lnTo>
                <a:lnTo>
                  <a:pt x="10284450" y="1822767"/>
                </a:lnTo>
                <a:lnTo>
                  <a:pt x="10229824" y="1822767"/>
                </a:lnTo>
                <a:lnTo>
                  <a:pt x="10173376" y="1822767"/>
                </a:lnTo>
                <a:lnTo>
                  <a:pt x="10124212" y="1822767"/>
                </a:lnTo>
                <a:lnTo>
                  <a:pt x="10085974" y="1822767"/>
                </a:lnTo>
                <a:lnTo>
                  <a:pt x="10051377" y="1822767"/>
                </a:lnTo>
                <a:lnTo>
                  <a:pt x="10025885" y="1822767"/>
                </a:lnTo>
                <a:lnTo>
                  <a:pt x="9998572" y="1822767"/>
                </a:lnTo>
                <a:lnTo>
                  <a:pt x="9982183" y="1822767"/>
                </a:lnTo>
                <a:lnTo>
                  <a:pt x="9969437" y="1822767"/>
                </a:lnTo>
                <a:lnTo>
                  <a:pt x="9956692" y="1822767"/>
                </a:lnTo>
                <a:lnTo>
                  <a:pt x="9947587" y="1822767"/>
                </a:lnTo>
                <a:lnTo>
                  <a:pt x="9942124" y="1822767"/>
                </a:lnTo>
                <a:close/>
                <a:moveTo>
                  <a:pt x="586370" y="0"/>
                </a:moveTo>
                <a:lnTo>
                  <a:pt x="11721345" y="0"/>
                </a:lnTo>
                <a:lnTo>
                  <a:pt x="11721345" y="2"/>
                </a:lnTo>
                <a:lnTo>
                  <a:pt x="12192000" y="2"/>
                </a:lnTo>
                <a:lnTo>
                  <a:pt x="12192000" y="1567545"/>
                </a:lnTo>
                <a:lnTo>
                  <a:pt x="12191999" y="1567545"/>
                </a:lnTo>
                <a:lnTo>
                  <a:pt x="12191999" y="6293893"/>
                </a:lnTo>
                <a:lnTo>
                  <a:pt x="12191999" y="6858002"/>
                </a:lnTo>
                <a:lnTo>
                  <a:pt x="12191999" y="7067583"/>
                </a:lnTo>
                <a:lnTo>
                  <a:pt x="12191999" y="7067584"/>
                </a:lnTo>
                <a:lnTo>
                  <a:pt x="11571514" y="7067584"/>
                </a:lnTo>
                <a:lnTo>
                  <a:pt x="11571514" y="7067583"/>
                </a:lnTo>
                <a:lnTo>
                  <a:pt x="892630" y="7067583"/>
                </a:lnTo>
                <a:lnTo>
                  <a:pt x="892630" y="7067584"/>
                </a:lnTo>
                <a:lnTo>
                  <a:pt x="789710" y="7067584"/>
                </a:lnTo>
                <a:lnTo>
                  <a:pt x="2" y="7067584"/>
                </a:lnTo>
                <a:lnTo>
                  <a:pt x="1" y="7067584"/>
                </a:lnTo>
                <a:lnTo>
                  <a:pt x="1" y="1567545"/>
                </a:lnTo>
                <a:lnTo>
                  <a:pt x="2" y="1567545"/>
                </a:lnTo>
                <a:lnTo>
                  <a:pt x="2" y="1567545"/>
                </a:lnTo>
                <a:lnTo>
                  <a:pt x="0" y="1567545"/>
                </a:lnTo>
                <a:lnTo>
                  <a:pt x="0" y="2"/>
                </a:lnTo>
                <a:lnTo>
                  <a:pt x="586370" y="2"/>
                </a:lnTo>
                <a:close/>
              </a:path>
            </a:pathLst>
          </a:custGeom>
          <a:solidFill>
            <a:schemeClr val="bg2">
              <a:lumMod val="1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grpSp>
        <p:nvGrpSpPr>
          <p:cNvPr id="158" name="Group 157"/>
          <p:cNvGrpSpPr>
            <a:grpSpLocks noChangeAspect="1"/>
          </p:cNvGrpSpPr>
          <p:nvPr/>
        </p:nvGrpSpPr>
        <p:grpSpPr>
          <a:xfrm rot="10800000">
            <a:off x="4280355" y="980627"/>
            <a:ext cx="1005840" cy="948142"/>
            <a:chOff x="6633262" y="3693515"/>
            <a:chExt cx="1154243" cy="1088035"/>
          </a:xfrm>
        </p:grpSpPr>
        <p:sp>
          <p:nvSpPr>
            <p:cNvPr id="159" name="Freeform 31"/>
            <p:cNvSpPr>
              <a:spLocks/>
            </p:cNvSpPr>
            <p:nvPr/>
          </p:nvSpPr>
          <p:spPr bwMode="auto">
            <a:xfrm>
              <a:off x="6633262" y="3693515"/>
              <a:ext cx="1154243" cy="223603"/>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0" name="Freeform 32"/>
            <p:cNvSpPr>
              <a:spLocks/>
            </p:cNvSpPr>
            <p:nvPr/>
          </p:nvSpPr>
          <p:spPr bwMode="auto">
            <a:xfrm>
              <a:off x="6927613" y="4536709"/>
              <a:ext cx="595519" cy="244841"/>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161" name="Group 160"/>
            <p:cNvGrpSpPr/>
            <p:nvPr/>
          </p:nvGrpSpPr>
          <p:grpSpPr>
            <a:xfrm>
              <a:off x="6641438" y="3789700"/>
              <a:ext cx="1120173" cy="960621"/>
              <a:chOff x="6641438" y="3789700"/>
              <a:chExt cx="1120173" cy="960621"/>
            </a:xfrm>
          </p:grpSpPr>
          <p:sp>
            <p:nvSpPr>
              <p:cNvPr id="164" name="Freeform 163"/>
              <p:cNvSpPr>
                <a:spLocks/>
              </p:cNvSpPr>
              <p:nvPr/>
            </p:nvSpPr>
            <p:spPr bwMode="auto">
              <a:xfrm>
                <a:off x="6916711" y="4524218"/>
                <a:ext cx="618685" cy="226103"/>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5" name="Freeform 164"/>
              <p:cNvSpPr>
                <a:spLocks/>
              </p:cNvSpPr>
              <p:nvPr/>
            </p:nvSpPr>
            <p:spPr bwMode="auto">
              <a:xfrm>
                <a:off x="6641438" y="3789700"/>
                <a:ext cx="1120173" cy="796976"/>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62" name="Freeform 35"/>
            <p:cNvSpPr>
              <a:spLocks/>
            </p:cNvSpPr>
            <p:nvPr/>
          </p:nvSpPr>
          <p:spPr bwMode="auto">
            <a:xfrm>
              <a:off x="6656428" y="3802194"/>
              <a:ext cx="1039772" cy="753255"/>
            </a:xfrm>
            <a:custGeom>
              <a:avLst/>
              <a:gdLst>
                <a:gd name="T0" fmla="*/ 287 w 396"/>
                <a:gd name="T1" fmla="*/ 314 h 314"/>
                <a:gd name="T2" fmla="*/ 291 w 396"/>
                <a:gd name="T3" fmla="*/ 307 h 314"/>
                <a:gd name="T4" fmla="*/ 202 w 396"/>
                <a:gd name="T5" fmla="*/ 306 h 314"/>
                <a:gd name="T6" fmla="*/ 202 w 396"/>
                <a:gd name="T7" fmla="*/ 302 h 314"/>
                <a:gd name="T8" fmla="*/ 269 w 396"/>
                <a:gd name="T9" fmla="*/ 300 h 314"/>
                <a:gd name="T10" fmla="*/ 303 w 396"/>
                <a:gd name="T11" fmla="*/ 293 h 314"/>
                <a:gd name="T12" fmla="*/ 321 w 396"/>
                <a:gd name="T13" fmla="*/ 291 h 314"/>
                <a:gd name="T14" fmla="*/ 358 w 396"/>
                <a:gd name="T15" fmla="*/ 266 h 314"/>
                <a:gd name="T16" fmla="*/ 357 w 396"/>
                <a:gd name="T17" fmla="*/ 262 h 314"/>
                <a:gd name="T18" fmla="*/ 286 w 396"/>
                <a:gd name="T19" fmla="*/ 268 h 314"/>
                <a:gd name="T20" fmla="*/ 260 w 396"/>
                <a:gd name="T21" fmla="*/ 273 h 314"/>
                <a:gd name="T22" fmla="*/ 213 w 396"/>
                <a:gd name="T23" fmla="*/ 270 h 314"/>
                <a:gd name="T24" fmla="*/ 195 w 396"/>
                <a:gd name="T25" fmla="*/ 268 h 314"/>
                <a:gd name="T26" fmla="*/ 167 w 396"/>
                <a:gd name="T27" fmla="*/ 255 h 314"/>
                <a:gd name="T28" fmla="*/ 388 w 396"/>
                <a:gd name="T29" fmla="*/ 198 h 314"/>
                <a:gd name="T30" fmla="*/ 148 w 396"/>
                <a:gd name="T31" fmla="*/ 214 h 314"/>
                <a:gd name="T32" fmla="*/ 396 w 396"/>
                <a:gd name="T33" fmla="*/ 136 h 314"/>
                <a:gd name="T34" fmla="*/ 125 w 396"/>
                <a:gd name="T35" fmla="*/ 158 h 314"/>
                <a:gd name="T36" fmla="*/ 385 w 396"/>
                <a:gd name="T37" fmla="*/ 89 h 314"/>
                <a:gd name="T38" fmla="*/ 83 w 396"/>
                <a:gd name="T39" fmla="*/ 100 h 314"/>
                <a:gd name="T40" fmla="*/ 252 w 396"/>
                <a:gd name="T41" fmla="*/ 78 h 314"/>
                <a:gd name="T42" fmla="*/ 170 w 396"/>
                <a:gd name="T43" fmla="*/ 70 h 314"/>
                <a:gd name="T44" fmla="*/ 324 w 396"/>
                <a:gd name="T45" fmla="*/ 44 h 314"/>
                <a:gd name="T46" fmla="*/ 7 w 396"/>
                <a:gd name="T47" fmla="*/ 0 h 314"/>
                <a:gd name="T48" fmla="*/ 53 w 396"/>
                <a:gd name="T49" fmla="*/ 38 h 314"/>
                <a:gd name="T50" fmla="*/ 6 w 396"/>
                <a:gd name="T51" fmla="*/ 32 h 314"/>
                <a:gd name="T52" fmla="*/ 8 w 396"/>
                <a:gd name="T53" fmla="*/ 48 h 314"/>
                <a:gd name="T54" fmla="*/ 56 w 396"/>
                <a:gd name="T55" fmla="*/ 78 h 314"/>
                <a:gd name="T56" fmla="*/ 0 w 396"/>
                <a:gd name="T57" fmla="*/ 105 h 314"/>
                <a:gd name="T58" fmla="*/ 71 w 396"/>
                <a:gd name="T59" fmla="*/ 128 h 314"/>
                <a:gd name="T60" fmla="*/ 3 w 396"/>
                <a:gd name="T61" fmla="*/ 156 h 314"/>
                <a:gd name="T62" fmla="*/ 85 w 396"/>
                <a:gd name="T63" fmla="*/ 194 h 314"/>
                <a:gd name="T64" fmla="*/ 14 w 396"/>
                <a:gd name="T65" fmla="*/ 200 h 314"/>
                <a:gd name="T66" fmla="*/ 88 w 396"/>
                <a:gd name="T67" fmla="*/ 243 h 314"/>
                <a:gd name="T68" fmla="*/ 47 w 396"/>
                <a:gd name="T69" fmla="*/ 238 h 314"/>
                <a:gd name="T70" fmla="*/ 112 w 396"/>
                <a:gd name="T71" fmla="*/ 297 h 314"/>
                <a:gd name="T72" fmla="*/ 287 w 396"/>
                <a:gd name="T73"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6" h="314">
                  <a:moveTo>
                    <a:pt x="287" y="314"/>
                  </a:moveTo>
                  <a:cubicBezTo>
                    <a:pt x="286" y="310"/>
                    <a:pt x="293" y="311"/>
                    <a:pt x="291" y="307"/>
                  </a:cubicBezTo>
                  <a:cubicBezTo>
                    <a:pt x="261" y="306"/>
                    <a:pt x="231" y="306"/>
                    <a:pt x="202" y="306"/>
                  </a:cubicBezTo>
                  <a:cubicBezTo>
                    <a:pt x="202" y="304"/>
                    <a:pt x="202" y="303"/>
                    <a:pt x="202" y="302"/>
                  </a:cubicBezTo>
                  <a:cubicBezTo>
                    <a:pt x="224" y="301"/>
                    <a:pt x="247" y="301"/>
                    <a:pt x="269" y="300"/>
                  </a:cubicBezTo>
                  <a:cubicBezTo>
                    <a:pt x="281" y="298"/>
                    <a:pt x="292" y="296"/>
                    <a:pt x="303" y="293"/>
                  </a:cubicBezTo>
                  <a:cubicBezTo>
                    <a:pt x="309" y="292"/>
                    <a:pt x="315" y="292"/>
                    <a:pt x="321" y="291"/>
                  </a:cubicBezTo>
                  <a:cubicBezTo>
                    <a:pt x="334" y="282"/>
                    <a:pt x="346" y="274"/>
                    <a:pt x="358" y="266"/>
                  </a:cubicBezTo>
                  <a:cubicBezTo>
                    <a:pt x="358" y="265"/>
                    <a:pt x="357" y="264"/>
                    <a:pt x="357" y="262"/>
                  </a:cubicBezTo>
                  <a:cubicBezTo>
                    <a:pt x="333" y="264"/>
                    <a:pt x="309" y="266"/>
                    <a:pt x="286" y="268"/>
                  </a:cubicBezTo>
                  <a:cubicBezTo>
                    <a:pt x="277" y="270"/>
                    <a:pt x="269" y="271"/>
                    <a:pt x="260" y="273"/>
                  </a:cubicBezTo>
                  <a:cubicBezTo>
                    <a:pt x="244" y="272"/>
                    <a:pt x="229" y="271"/>
                    <a:pt x="213" y="270"/>
                  </a:cubicBezTo>
                  <a:cubicBezTo>
                    <a:pt x="207" y="269"/>
                    <a:pt x="201" y="269"/>
                    <a:pt x="195" y="268"/>
                  </a:cubicBezTo>
                  <a:cubicBezTo>
                    <a:pt x="186" y="264"/>
                    <a:pt x="176" y="259"/>
                    <a:pt x="167" y="255"/>
                  </a:cubicBezTo>
                  <a:cubicBezTo>
                    <a:pt x="234" y="251"/>
                    <a:pt x="315" y="251"/>
                    <a:pt x="388" y="198"/>
                  </a:cubicBezTo>
                  <a:cubicBezTo>
                    <a:pt x="293" y="231"/>
                    <a:pt x="213" y="223"/>
                    <a:pt x="148" y="214"/>
                  </a:cubicBezTo>
                  <a:cubicBezTo>
                    <a:pt x="231" y="199"/>
                    <a:pt x="314" y="195"/>
                    <a:pt x="396" y="136"/>
                  </a:cubicBezTo>
                  <a:cubicBezTo>
                    <a:pt x="277" y="180"/>
                    <a:pt x="193" y="165"/>
                    <a:pt x="125" y="158"/>
                  </a:cubicBezTo>
                  <a:cubicBezTo>
                    <a:pt x="214" y="139"/>
                    <a:pt x="342" y="135"/>
                    <a:pt x="385" y="89"/>
                  </a:cubicBezTo>
                  <a:cubicBezTo>
                    <a:pt x="260" y="122"/>
                    <a:pt x="152" y="116"/>
                    <a:pt x="83" y="100"/>
                  </a:cubicBezTo>
                  <a:cubicBezTo>
                    <a:pt x="139" y="93"/>
                    <a:pt x="195" y="85"/>
                    <a:pt x="252" y="78"/>
                  </a:cubicBezTo>
                  <a:cubicBezTo>
                    <a:pt x="224" y="75"/>
                    <a:pt x="197" y="73"/>
                    <a:pt x="170" y="70"/>
                  </a:cubicBezTo>
                  <a:cubicBezTo>
                    <a:pt x="221" y="61"/>
                    <a:pt x="273" y="52"/>
                    <a:pt x="324" y="44"/>
                  </a:cubicBezTo>
                  <a:cubicBezTo>
                    <a:pt x="255" y="47"/>
                    <a:pt x="114" y="66"/>
                    <a:pt x="7" y="0"/>
                  </a:cubicBezTo>
                  <a:cubicBezTo>
                    <a:pt x="22" y="13"/>
                    <a:pt x="42" y="22"/>
                    <a:pt x="53" y="38"/>
                  </a:cubicBezTo>
                  <a:cubicBezTo>
                    <a:pt x="37" y="36"/>
                    <a:pt x="21" y="34"/>
                    <a:pt x="6" y="32"/>
                  </a:cubicBezTo>
                  <a:cubicBezTo>
                    <a:pt x="6" y="38"/>
                    <a:pt x="7" y="43"/>
                    <a:pt x="8" y="48"/>
                  </a:cubicBezTo>
                  <a:cubicBezTo>
                    <a:pt x="24" y="58"/>
                    <a:pt x="40" y="68"/>
                    <a:pt x="56" y="78"/>
                  </a:cubicBezTo>
                  <a:cubicBezTo>
                    <a:pt x="38" y="87"/>
                    <a:pt x="19" y="96"/>
                    <a:pt x="0" y="105"/>
                  </a:cubicBezTo>
                  <a:cubicBezTo>
                    <a:pt x="23" y="112"/>
                    <a:pt x="47" y="120"/>
                    <a:pt x="71" y="128"/>
                  </a:cubicBezTo>
                  <a:cubicBezTo>
                    <a:pt x="48" y="137"/>
                    <a:pt x="18" y="128"/>
                    <a:pt x="3" y="156"/>
                  </a:cubicBezTo>
                  <a:cubicBezTo>
                    <a:pt x="30" y="169"/>
                    <a:pt x="69" y="171"/>
                    <a:pt x="85" y="194"/>
                  </a:cubicBezTo>
                  <a:cubicBezTo>
                    <a:pt x="61" y="196"/>
                    <a:pt x="35" y="179"/>
                    <a:pt x="14" y="200"/>
                  </a:cubicBezTo>
                  <a:cubicBezTo>
                    <a:pt x="39" y="215"/>
                    <a:pt x="63" y="229"/>
                    <a:pt x="88" y="243"/>
                  </a:cubicBezTo>
                  <a:cubicBezTo>
                    <a:pt x="74" y="242"/>
                    <a:pt x="61" y="240"/>
                    <a:pt x="47" y="238"/>
                  </a:cubicBezTo>
                  <a:cubicBezTo>
                    <a:pt x="66" y="259"/>
                    <a:pt x="93" y="276"/>
                    <a:pt x="112" y="297"/>
                  </a:cubicBezTo>
                  <a:cubicBezTo>
                    <a:pt x="176" y="303"/>
                    <a:pt x="223" y="308"/>
                    <a:pt x="287" y="314"/>
                  </a:cubicBezTo>
                  <a:close/>
                </a:path>
              </a:pathLst>
            </a:custGeom>
            <a:solidFill>
              <a:schemeClr val="bg1">
                <a:lumMod val="65000"/>
                <a:alpha val="63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3" name="Freeform 36"/>
            <p:cNvSpPr>
              <a:spLocks/>
            </p:cNvSpPr>
            <p:nvPr/>
          </p:nvSpPr>
          <p:spPr bwMode="auto">
            <a:xfrm>
              <a:off x="6788613" y="3840917"/>
              <a:ext cx="838087" cy="117423"/>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168" name="Group 167"/>
          <p:cNvGrpSpPr>
            <a:grpSpLocks noChangeAspect="1"/>
          </p:cNvGrpSpPr>
          <p:nvPr/>
        </p:nvGrpSpPr>
        <p:grpSpPr>
          <a:xfrm rot="10800000">
            <a:off x="7073368" y="980627"/>
            <a:ext cx="1005840" cy="948142"/>
            <a:chOff x="6633262" y="3693515"/>
            <a:chExt cx="1154243" cy="1088035"/>
          </a:xfrm>
        </p:grpSpPr>
        <p:sp>
          <p:nvSpPr>
            <p:cNvPr id="169" name="Freeform 31"/>
            <p:cNvSpPr>
              <a:spLocks/>
            </p:cNvSpPr>
            <p:nvPr/>
          </p:nvSpPr>
          <p:spPr bwMode="auto">
            <a:xfrm>
              <a:off x="6633262" y="3693515"/>
              <a:ext cx="1154243" cy="223603"/>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0" name="Freeform 32"/>
            <p:cNvSpPr>
              <a:spLocks/>
            </p:cNvSpPr>
            <p:nvPr/>
          </p:nvSpPr>
          <p:spPr bwMode="auto">
            <a:xfrm>
              <a:off x="6927613" y="4536709"/>
              <a:ext cx="595519" cy="244841"/>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171" name="Group 170"/>
            <p:cNvGrpSpPr/>
            <p:nvPr/>
          </p:nvGrpSpPr>
          <p:grpSpPr>
            <a:xfrm>
              <a:off x="6641438" y="3789700"/>
              <a:ext cx="1120173" cy="960621"/>
              <a:chOff x="6641438" y="3789700"/>
              <a:chExt cx="1120173" cy="960621"/>
            </a:xfrm>
          </p:grpSpPr>
          <p:sp>
            <p:nvSpPr>
              <p:cNvPr id="174" name="Freeform 173"/>
              <p:cNvSpPr>
                <a:spLocks/>
              </p:cNvSpPr>
              <p:nvPr/>
            </p:nvSpPr>
            <p:spPr bwMode="auto">
              <a:xfrm>
                <a:off x="6916711" y="4524218"/>
                <a:ext cx="618685" cy="226103"/>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5" name="Freeform 174"/>
              <p:cNvSpPr>
                <a:spLocks/>
              </p:cNvSpPr>
              <p:nvPr/>
            </p:nvSpPr>
            <p:spPr bwMode="auto">
              <a:xfrm>
                <a:off x="6641438" y="3789700"/>
                <a:ext cx="1120173" cy="796976"/>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72" name="Freeform 35"/>
            <p:cNvSpPr>
              <a:spLocks/>
            </p:cNvSpPr>
            <p:nvPr/>
          </p:nvSpPr>
          <p:spPr bwMode="auto">
            <a:xfrm>
              <a:off x="6656428" y="3802194"/>
              <a:ext cx="1039772" cy="753255"/>
            </a:xfrm>
            <a:custGeom>
              <a:avLst/>
              <a:gdLst>
                <a:gd name="T0" fmla="*/ 287 w 396"/>
                <a:gd name="T1" fmla="*/ 314 h 314"/>
                <a:gd name="T2" fmla="*/ 291 w 396"/>
                <a:gd name="T3" fmla="*/ 307 h 314"/>
                <a:gd name="T4" fmla="*/ 202 w 396"/>
                <a:gd name="T5" fmla="*/ 306 h 314"/>
                <a:gd name="T6" fmla="*/ 202 w 396"/>
                <a:gd name="T7" fmla="*/ 302 h 314"/>
                <a:gd name="T8" fmla="*/ 269 w 396"/>
                <a:gd name="T9" fmla="*/ 300 h 314"/>
                <a:gd name="T10" fmla="*/ 303 w 396"/>
                <a:gd name="T11" fmla="*/ 293 h 314"/>
                <a:gd name="T12" fmla="*/ 321 w 396"/>
                <a:gd name="T13" fmla="*/ 291 h 314"/>
                <a:gd name="T14" fmla="*/ 358 w 396"/>
                <a:gd name="T15" fmla="*/ 266 h 314"/>
                <a:gd name="T16" fmla="*/ 357 w 396"/>
                <a:gd name="T17" fmla="*/ 262 h 314"/>
                <a:gd name="T18" fmla="*/ 286 w 396"/>
                <a:gd name="T19" fmla="*/ 268 h 314"/>
                <a:gd name="T20" fmla="*/ 260 w 396"/>
                <a:gd name="T21" fmla="*/ 273 h 314"/>
                <a:gd name="T22" fmla="*/ 213 w 396"/>
                <a:gd name="T23" fmla="*/ 270 h 314"/>
                <a:gd name="T24" fmla="*/ 195 w 396"/>
                <a:gd name="T25" fmla="*/ 268 h 314"/>
                <a:gd name="T26" fmla="*/ 167 w 396"/>
                <a:gd name="T27" fmla="*/ 255 h 314"/>
                <a:gd name="T28" fmla="*/ 388 w 396"/>
                <a:gd name="T29" fmla="*/ 198 h 314"/>
                <a:gd name="T30" fmla="*/ 148 w 396"/>
                <a:gd name="T31" fmla="*/ 214 h 314"/>
                <a:gd name="T32" fmla="*/ 396 w 396"/>
                <a:gd name="T33" fmla="*/ 136 h 314"/>
                <a:gd name="T34" fmla="*/ 125 w 396"/>
                <a:gd name="T35" fmla="*/ 158 h 314"/>
                <a:gd name="T36" fmla="*/ 385 w 396"/>
                <a:gd name="T37" fmla="*/ 89 h 314"/>
                <a:gd name="T38" fmla="*/ 83 w 396"/>
                <a:gd name="T39" fmla="*/ 100 h 314"/>
                <a:gd name="T40" fmla="*/ 252 w 396"/>
                <a:gd name="T41" fmla="*/ 78 h 314"/>
                <a:gd name="T42" fmla="*/ 170 w 396"/>
                <a:gd name="T43" fmla="*/ 70 h 314"/>
                <a:gd name="T44" fmla="*/ 324 w 396"/>
                <a:gd name="T45" fmla="*/ 44 h 314"/>
                <a:gd name="T46" fmla="*/ 7 w 396"/>
                <a:gd name="T47" fmla="*/ 0 h 314"/>
                <a:gd name="T48" fmla="*/ 53 w 396"/>
                <a:gd name="T49" fmla="*/ 38 h 314"/>
                <a:gd name="T50" fmla="*/ 6 w 396"/>
                <a:gd name="T51" fmla="*/ 32 h 314"/>
                <a:gd name="T52" fmla="*/ 8 w 396"/>
                <a:gd name="T53" fmla="*/ 48 h 314"/>
                <a:gd name="T54" fmla="*/ 56 w 396"/>
                <a:gd name="T55" fmla="*/ 78 h 314"/>
                <a:gd name="T56" fmla="*/ 0 w 396"/>
                <a:gd name="T57" fmla="*/ 105 h 314"/>
                <a:gd name="T58" fmla="*/ 71 w 396"/>
                <a:gd name="T59" fmla="*/ 128 h 314"/>
                <a:gd name="T60" fmla="*/ 3 w 396"/>
                <a:gd name="T61" fmla="*/ 156 h 314"/>
                <a:gd name="T62" fmla="*/ 85 w 396"/>
                <a:gd name="T63" fmla="*/ 194 h 314"/>
                <a:gd name="T64" fmla="*/ 14 w 396"/>
                <a:gd name="T65" fmla="*/ 200 h 314"/>
                <a:gd name="T66" fmla="*/ 88 w 396"/>
                <a:gd name="T67" fmla="*/ 243 h 314"/>
                <a:gd name="T68" fmla="*/ 47 w 396"/>
                <a:gd name="T69" fmla="*/ 238 h 314"/>
                <a:gd name="T70" fmla="*/ 112 w 396"/>
                <a:gd name="T71" fmla="*/ 297 h 314"/>
                <a:gd name="T72" fmla="*/ 287 w 396"/>
                <a:gd name="T73"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6" h="314">
                  <a:moveTo>
                    <a:pt x="287" y="314"/>
                  </a:moveTo>
                  <a:cubicBezTo>
                    <a:pt x="286" y="310"/>
                    <a:pt x="293" y="311"/>
                    <a:pt x="291" y="307"/>
                  </a:cubicBezTo>
                  <a:cubicBezTo>
                    <a:pt x="261" y="306"/>
                    <a:pt x="231" y="306"/>
                    <a:pt x="202" y="306"/>
                  </a:cubicBezTo>
                  <a:cubicBezTo>
                    <a:pt x="202" y="304"/>
                    <a:pt x="202" y="303"/>
                    <a:pt x="202" y="302"/>
                  </a:cubicBezTo>
                  <a:cubicBezTo>
                    <a:pt x="224" y="301"/>
                    <a:pt x="247" y="301"/>
                    <a:pt x="269" y="300"/>
                  </a:cubicBezTo>
                  <a:cubicBezTo>
                    <a:pt x="281" y="298"/>
                    <a:pt x="292" y="296"/>
                    <a:pt x="303" y="293"/>
                  </a:cubicBezTo>
                  <a:cubicBezTo>
                    <a:pt x="309" y="292"/>
                    <a:pt x="315" y="292"/>
                    <a:pt x="321" y="291"/>
                  </a:cubicBezTo>
                  <a:cubicBezTo>
                    <a:pt x="334" y="282"/>
                    <a:pt x="346" y="274"/>
                    <a:pt x="358" y="266"/>
                  </a:cubicBezTo>
                  <a:cubicBezTo>
                    <a:pt x="358" y="265"/>
                    <a:pt x="357" y="264"/>
                    <a:pt x="357" y="262"/>
                  </a:cubicBezTo>
                  <a:cubicBezTo>
                    <a:pt x="333" y="264"/>
                    <a:pt x="309" y="266"/>
                    <a:pt x="286" y="268"/>
                  </a:cubicBezTo>
                  <a:cubicBezTo>
                    <a:pt x="277" y="270"/>
                    <a:pt x="269" y="271"/>
                    <a:pt x="260" y="273"/>
                  </a:cubicBezTo>
                  <a:cubicBezTo>
                    <a:pt x="244" y="272"/>
                    <a:pt x="229" y="271"/>
                    <a:pt x="213" y="270"/>
                  </a:cubicBezTo>
                  <a:cubicBezTo>
                    <a:pt x="207" y="269"/>
                    <a:pt x="201" y="269"/>
                    <a:pt x="195" y="268"/>
                  </a:cubicBezTo>
                  <a:cubicBezTo>
                    <a:pt x="186" y="264"/>
                    <a:pt x="176" y="259"/>
                    <a:pt x="167" y="255"/>
                  </a:cubicBezTo>
                  <a:cubicBezTo>
                    <a:pt x="234" y="251"/>
                    <a:pt x="315" y="251"/>
                    <a:pt x="388" y="198"/>
                  </a:cubicBezTo>
                  <a:cubicBezTo>
                    <a:pt x="293" y="231"/>
                    <a:pt x="213" y="223"/>
                    <a:pt x="148" y="214"/>
                  </a:cubicBezTo>
                  <a:cubicBezTo>
                    <a:pt x="231" y="199"/>
                    <a:pt x="314" y="195"/>
                    <a:pt x="396" y="136"/>
                  </a:cubicBezTo>
                  <a:cubicBezTo>
                    <a:pt x="277" y="180"/>
                    <a:pt x="193" y="165"/>
                    <a:pt x="125" y="158"/>
                  </a:cubicBezTo>
                  <a:cubicBezTo>
                    <a:pt x="214" y="139"/>
                    <a:pt x="342" y="135"/>
                    <a:pt x="385" y="89"/>
                  </a:cubicBezTo>
                  <a:cubicBezTo>
                    <a:pt x="260" y="122"/>
                    <a:pt x="152" y="116"/>
                    <a:pt x="83" y="100"/>
                  </a:cubicBezTo>
                  <a:cubicBezTo>
                    <a:pt x="139" y="93"/>
                    <a:pt x="195" y="85"/>
                    <a:pt x="252" y="78"/>
                  </a:cubicBezTo>
                  <a:cubicBezTo>
                    <a:pt x="224" y="75"/>
                    <a:pt x="197" y="73"/>
                    <a:pt x="170" y="70"/>
                  </a:cubicBezTo>
                  <a:cubicBezTo>
                    <a:pt x="221" y="61"/>
                    <a:pt x="273" y="52"/>
                    <a:pt x="324" y="44"/>
                  </a:cubicBezTo>
                  <a:cubicBezTo>
                    <a:pt x="255" y="47"/>
                    <a:pt x="114" y="66"/>
                    <a:pt x="7" y="0"/>
                  </a:cubicBezTo>
                  <a:cubicBezTo>
                    <a:pt x="22" y="13"/>
                    <a:pt x="42" y="22"/>
                    <a:pt x="53" y="38"/>
                  </a:cubicBezTo>
                  <a:cubicBezTo>
                    <a:pt x="37" y="36"/>
                    <a:pt x="21" y="34"/>
                    <a:pt x="6" y="32"/>
                  </a:cubicBezTo>
                  <a:cubicBezTo>
                    <a:pt x="6" y="38"/>
                    <a:pt x="7" y="43"/>
                    <a:pt x="8" y="48"/>
                  </a:cubicBezTo>
                  <a:cubicBezTo>
                    <a:pt x="24" y="58"/>
                    <a:pt x="40" y="68"/>
                    <a:pt x="56" y="78"/>
                  </a:cubicBezTo>
                  <a:cubicBezTo>
                    <a:pt x="38" y="87"/>
                    <a:pt x="19" y="96"/>
                    <a:pt x="0" y="105"/>
                  </a:cubicBezTo>
                  <a:cubicBezTo>
                    <a:pt x="23" y="112"/>
                    <a:pt x="47" y="120"/>
                    <a:pt x="71" y="128"/>
                  </a:cubicBezTo>
                  <a:cubicBezTo>
                    <a:pt x="48" y="137"/>
                    <a:pt x="18" y="128"/>
                    <a:pt x="3" y="156"/>
                  </a:cubicBezTo>
                  <a:cubicBezTo>
                    <a:pt x="30" y="169"/>
                    <a:pt x="69" y="171"/>
                    <a:pt x="85" y="194"/>
                  </a:cubicBezTo>
                  <a:cubicBezTo>
                    <a:pt x="61" y="196"/>
                    <a:pt x="35" y="179"/>
                    <a:pt x="14" y="200"/>
                  </a:cubicBezTo>
                  <a:cubicBezTo>
                    <a:pt x="39" y="215"/>
                    <a:pt x="63" y="229"/>
                    <a:pt x="88" y="243"/>
                  </a:cubicBezTo>
                  <a:cubicBezTo>
                    <a:pt x="74" y="242"/>
                    <a:pt x="61" y="240"/>
                    <a:pt x="47" y="238"/>
                  </a:cubicBezTo>
                  <a:cubicBezTo>
                    <a:pt x="66" y="259"/>
                    <a:pt x="93" y="276"/>
                    <a:pt x="112" y="297"/>
                  </a:cubicBezTo>
                  <a:cubicBezTo>
                    <a:pt x="176" y="303"/>
                    <a:pt x="223" y="308"/>
                    <a:pt x="287" y="314"/>
                  </a:cubicBezTo>
                  <a:close/>
                </a:path>
              </a:pathLst>
            </a:custGeom>
            <a:solidFill>
              <a:schemeClr val="bg1">
                <a:lumMod val="65000"/>
                <a:alpha val="63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3" name="Freeform 36"/>
            <p:cNvSpPr>
              <a:spLocks/>
            </p:cNvSpPr>
            <p:nvPr/>
          </p:nvSpPr>
          <p:spPr bwMode="auto">
            <a:xfrm>
              <a:off x="6788613" y="3840917"/>
              <a:ext cx="838087" cy="117423"/>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178" name="Group 177"/>
          <p:cNvGrpSpPr>
            <a:grpSpLocks noChangeAspect="1"/>
          </p:cNvGrpSpPr>
          <p:nvPr/>
        </p:nvGrpSpPr>
        <p:grpSpPr>
          <a:xfrm rot="10800000">
            <a:off x="9829120" y="980626"/>
            <a:ext cx="1005840" cy="948142"/>
            <a:chOff x="6633262" y="3693515"/>
            <a:chExt cx="1154243" cy="1088035"/>
          </a:xfrm>
        </p:grpSpPr>
        <p:sp>
          <p:nvSpPr>
            <p:cNvPr id="179" name="Freeform 31"/>
            <p:cNvSpPr>
              <a:spLocks/>
            </p:cNvSpPr>
            <p:nvPr/>
          </p:nvSpPr>
          <p:spPr bwMode="auto">
            <a:xfrm>
              <a:off x="6633262" y="3693515"/>
              <a:ext cx="1154243" cy="223603"/>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0" name="Freeform 32"/>
            <p:cNvSpPr>
              <a:spLocks/>
            </p:cNvSpPr>
            <p:nvPr/>
          </p:nvSpPr>
          <p:spPr bwMode="auto">
            <a:xfrm>
              <a:off x="6927613" y="4536709"/>
              <a:ext cx="595519" cy="244841"/>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181" name="Group 180"/>
            <p:cNvGrpSpPr/>
            <p:nvPr/>
          </p:nvGrpSpPr>
          <p:grpSpPr>
            <a:xfrm>
              <a:off x="6641438" y="3789700"/>
              <a:ext cx="1120173" cy="960621"/>
              <a:chOff x="6641438" y="3789700"/>
              <a:chExt cx="1120173" cy="960621"/>
            </a:xfrm>
          </p:grpSpPr>
          <p:sp>
            <p:nvSpPr>
              <p:cNvPr id="184" name="Freeform 183"/>
              <p:cNvSpPr>
                <a:spLocks/>
              </p:cNvSpPr>
              <p:nvPr/>
            </p:nvSpPr>
            <p:spPr bwMode="auto">
              <a:xfrm>
                <a:off x="6916711" y="4524218"/>
                <a:ext cx="618685" cy="226103"/>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5" name="Freeform 184"/>
              <p:cNvSpPr>
                <a:spLocks/>
              </p:cNvSpPr>
              <p:nvPr/>
            </p:nvSpPr>
            <p:spPr bwMode="auto">
              <a:xfrm>
                <a:off x="6641438" y="3789700"/>
                <a:ext cx="1120173" cy="796976"/>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82" name="Freeform 35"/>
            <p:cNvSpPr>
              <a:spLocks/>
            </p:cNvSpPr>
            <p:nvPr/>
          </p:nvSpPr>
          <p:spPr bwMode="auto">
            <a:xfrm>
              <a:off x="6656430" y="3802194"/>
              <a:ext cx="1039772" cy="753254"/>
            </a:xfrm>
            <a:custGeom>
              <a:avLst/>
              <a:gdLst>
                <a:gd name="T0" fmla="*/ 287 w 396"/>
                <a:gd name="T1" fmla="*/ 314 h 314"/>
                <a:gd name="T2" fmla="*/ 291 w 396"/>
                <a:gd name="T3" fmla="*/ 307 h 314"/>
                <a:gd name="T4" fmla="*/ 202 w 396"/>
                <a:gd name="T5" fmla="*/ 306 h 314"/>
                <a:gd name="T6" fmla="*/ 202 w 396"/>
                <a:gd name="T7" fmla="*/ 302 h 314"/>
                <a:gd name="T8" fmla="*/ 269 w 396"/>
                <a:gd name="T9" fmla="*/ 300 h 314"/>
                <a:gd name="T10" fmla="*/ 303 w 396"/>
                <a:gd name="T11" fmla="*/ 293 h 314"/>
                <a:gd name="T12" fmla="*/ 321 w 396"/>
                <a:gd name="T13" fmla="*/ 291 h 314"/>
                <a:gd name="T14" fmla="*/ 358 w 396"/>
                <a:gd name="T15" fmla="*/ 266 h 314"/>
                <a:gd name="T16" fmla="*/ 357 w 396"/>
                <a:gd name="T17" fmla="*/ 262 h 314"/>
                <a:gd name="T18" fmla="*/ 286 w 396"/>
                <a:gd name="T19" fmla="*/ 268 h 314"/>
                <a:gd name="T20" fmla="*/ 260 w 396"/>
                <a:gd name="T21" fmla="*/ 273 h 314"/>
                <a:gd name="T22" fmla="*/ 213 w 396"/>
                <a:gd name="T23" fmla="*/ 270 h 314"/>
                <a:gd name="T24" fmla="*/ 195 w 396"/>
                <a:gd name="T25" fmla="*/ 268 h 314"/>
                <a:gd name="T26" fmla="*/ 167 w 396"/>
                <a:gd name="T27" fmla="*/ 255 h 314"/>
                <a:gd name="T28" fmla="*/ 388 w 396"/>
                <a:gd name="T29" fmla="*/ 198 h 314"/>
                <a:gd name="T30" fmla="*/ 148 w 396"/>
                <a:gd name="T31" fmla="*/ 214 h 314"/>
                <a:gd name="T32" fmla="*/ 396 w 396"/>
                <a:gd name="T33" fmla="*/ 136 h 314"/>
                <a:gd name="T34" fmla="*/ 125 w 396"/>
                <a:gd name="T35" fmla="*/ 158 h 314"/>
                <a:gd name="T36" fmla="*/ 385 w 396"/>
                <a:gd name="T37" fmla="*/ 89 h 314"/>
                <a:gd name="T38" fmla="*/ 83 w 396"/>
                <a:gd name="T39" fmla="*/ 100 h 314"/>
                <a:gd name="T40" fmla="*/ 252 w 396"/>
                <a:gd name="T41" fmla="*/ 78 h 314"/>
                <a:gd name="T42" fmla="*/ 170 w 396"/>
                <a:gd name="T43" fmla="*/ 70 h 314"/>
                <a:gd name="T44" fmla="*/ 324 w 396"/>
                <a:gd name="T45" fmla="*/ 44 h 314"/>
                <a:gd name="T46" fmla="*/ 7 w 396"/>
                <a:gd name="T47" fmla="*/ 0 h 314"/>
                <a:gd name="T48" fmla="*/ 53 w 396"/>
                <a:gd name="T49" fmla="*/ 38 h 314"/>
                <a:gd name="T50" fmla="*/ 6 w 396"/>
                <a:gd name="T51" fmla="*/ 32 h 314"/>
                <a:gd name="T52" fmla="*/ 8 w 396"/>
                <a:gd name="T53" fmla="*/ 48 h 314"/>
                <a:gd name="T54" fmla="*/ 56 w 396"/>
                <a:gd name="T55" fmla="*/ 78 h 314"/>
                <a:gd name="T56" fmla="*/ 0 w 396"/>
                <a:gd name="T57" fmla="*/ 105 h 314"/>
                <a:gd name="T58" fmla="*/ 71 w 396"/>
                <a:gd name="T59" fmla="*/ 128 h 314"/>
                <a:gd name="T60" fmla="*/ 3 w 396"/>
                <a:gd name="T61" fmla="*/ 156 h 314"/>
                <a:gd name="T62" fmla="*/ 85 w 396"/>
                <a:gd name="T63" fmla="*/ 194 h 314"/>
                <a:gd name="T64" fmla="*/ 14 w 396"/>
                <a:gd name="T65" fmla="*/ 200 h 314"/>
                <a:gd name="T66" fmla="*/ 88 w 396"/>
                <a:gd name="T67" fmla="*/ 243 h 314"/>
                <a:gd name="T68" fmla="*/ 47 w 396"/>
                <a:gd name="T69" fmla="*/ 238 h 314"/>
                <a:gd name="T70" fmla="*/ 112 w 396"/>
                <a:gd name="T71" fmla="*/ 297 h 314"/>
                <a:gd name="T72" fmla="*/ 287 w 396"/>
                <a:gd name="T73"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6" h="314">
                  <a:moveTo>
                    <a:pt x="287" y="314"/>
                  </a:moveTo>
                  <a:cubicBezTo>
                    <a:pt x="286" y="310"/>
                    <a:pt x="293" y="311"/>
                    <a:pt x="291" y="307"/>
                  </a:cubicBezTo>
                  <a:cubicBezTo>
                    <a:pt x="261" y="306"/>
                    <a:pt x="231" y="306"/>
                    <a:pt x="202" y="306"/>
                  </a:cubicBezTo>
                  <a:cubicBezTo>
                    <a:pt x="202" y="304"/>
                    <a:pt x="202" y="303"/>
                    <a:pt x="202" y="302"/>
                  </a:cubicBezTo>
                  <a:cubicBezTo>
                    <a:pt x="224" y="301"/>
                    <a:pt x="247" y="301"/>
                    <a:pt x="269" y="300"/>
                  </a:cubicBezTo>
                  <a:cubicBezTo>
                    <a:pt x="281" y="298"/>
                    <a:pt x="292" y="296"/>
                    <a:pt x="303" y="293"/>
                  </a:cubicBezTo>
                  <a:cubicBezTo>
                    <a:pt x="309" y="292"/>
                    <a:pt x="315" y="292"/>
                    <a:pt x="321" y="291"/>
                  </a:cubicBezTo>
                  <a:cubicBezTo>
                    <a:pt x="334" y="282"/>
                    <a:pt x="346" y="274"/>
                    <a:pt x="358" y="266"/>
                  </a:cubicBezTo>
                  <a:cubicBezTo>
                    <a:pt x="358" y="265"/>
                    <a:pt x="357" y="264"/>
                    <a:pt x="357" y="262"/>
                  </a:cubicBezTo>
                  <a:cubicBezTo>
                    <a:pt x="333" y="264"/>
                    <a:pt x="309" y="266"/>
                    <a:pt x="286" y="268"/>
                  </a:cubicBezTo>
                  <a:cubicBezTo>
                    <a:pt x="277" y="270"/>
                    <a:pt x="269" y="271"/>
                    <a:pt x="260" y="273"/>
                  </a:cubicBezTo>
                  <a:cubicBezTo>
                    <a:pt x="244" y="272"/>
                    <a:pt x="229" y="271"/>
                    <a:pt x="213" y="270"/>
                  </a:cubicBezTo>
                  <a:cubicBezTo>
                    <a:pt x="207" y="269"/>
                    <a:pt x="201" y="269"/>
                    <a:pt x="195" y="268"/>
                  </a:cubicBezTo>
                  <a:cubicBezTo>
                    <a:pt x="186" y="264"/>
                    <a:pt x="176" y="259"/>
                    <a:pt x="167" y="255"/>
                  </a:cubicBezTo>
                  <a:cubicBezTo>
                    <a:pt x="234" y="251"/>
                    <a:pt x="315" y="251"/>
                    <a:pt x="388" y="198"/>
                  </a:cubicBezTo>
                  <a:cubicBezTo>
                    <a:pt x="293" y="231"/>
                    <a:pt x="213" y="223"/>
                    <a:pt x="148" y="214"/>
                  </a:cubicBezTo>
                  <a:cubicBezTo>
                    <a:pt x="231" y="199"/>
                    <a:pt x="314" y="195"/>
                    <a:pt x="396" y="136"/>
                  </a:cubicBezTo>
                  <a:cubicBezTo>
                    <a:pt x="277" y="180"/>
                    <a:pt x="193" y="165"/>
                    <a:pt x="125" y="158"/>
                  </a:cubicBezTo>
                  <a:cubicBezTo>
                    <a:pt x="214" y="139"/>
                    <a:pt x="342" y="135"/>
                    <a:pt x="385" y="89"/>
                  </a:cubicBezTo>
                  <a:cubicBezTo>
                    <a:pt x="260" y="122"/>
                    <a:pt x="152" y="116"/>
                    <a:pt x="83" y="100"/>
                  </a:cubicBezTo>
                  <a:cubicBezTo>
                    <a:pt x="139" y="93"/>
                    <a:pt x="195" y="85"/>
                    <a:pt x="252" y="78"/>
                  </a:cubicBezTo>
                  <a:cubicBezTo>
                    <a:pt x="224" y="75"/>
                    <a:pt x="197" y="73"/>
                    <a:pt x="170" y="70"/>
                  </a:cubicBezTo>
                  <a:cubicBezTo>
                    <a:pt x="221" y="61"/>
                    <a:pt x="273" y="52"/>
                    <a:pt x="324" y="44"/>
                  </a:cubicBezTo>
                  <a:cubicBezTo>
                    <a:pt x="255" y="47"/>
                    <a:pt x="114" y="66"/>
                    <a:pt x="7" y="0"/>
                  </a:cubicBezTo>
                  <a:cubicBezTo>
                    <a:pt x="22" y="13"/>
                    <a:pt x="42" y="22"/>
                    <a:pt x="53" y="38"/>
                  </a:cubicBezTo>
                  <a:cubicBezTo>
                    <a:pt x="37" y="36"/>
                    <a:pt x="21" y="34"/>
                    <a:pt x="6" y="32"/>
                  </a:cubicBezTo>
                  <a:cubicBezTo>
                    <a:pt x="6" y="38"/>
                    <a:pt x="7" y="43"/>
                    <a:pt x="8" y="48"/>
                  </a:cubicBezTo>
                  <a:cubicBezTo>
                    <a:pt x="24" y="58"/>
                    <a:pt x="40" y="68"/>
                    <a:pt x="56" y="78"/>
                  </a:cubicBezTo>
                  <a:cubicBezTo>
                    <a:pt x="38" y="87"/>
                    <a:pt x="19" y="96"/>
                    <a:pt x="0" y="105"/>
                  </a:cubicBezTo>
                  <a:cubicBezTo>
                    <a:pt x="23" y="112"/>
                    <a:pt x="47" y="120"/>
                    <a:pt x="71" y="128"/>
                  </a:cubicBezTo>
                  <a:cubicBezTo>
                    <a:pt x="48" y="137"/>
                    <a:pt x="18" y="128"/>
                    <a:pt x="3" y="156"/>
                  </a:cubicBezTo>
                  <a:cubicBezTo>
                    <a:pt x="30" y="169"/>
                    <a:pt x="69" y="171"/>
                    <a:pt x="85" y="194"/>
                  </a:cubicBezTo>
                  <a:cubicBezTo>
                    <a:pt x="61" y="196"/>
                    <a:pt x="35" y="179"/>
                    <a:pt x="14" y="200"/>
                  </a:cubicBezTo>
                  <a:cubicBezTo>
                    <a:pt x="39" y="215"/>
                    <a:pt x="63" y="229"/>
                    <a:pt x="88" y="243"/>
                  </a:cubicBezTo>
                  <a:cubicBezTo>
                    <a:pt x="74" y="242"/>
                    <a:pt x="61" y="240"/>
                    <a:pt x="47" y="238"/>
                  </a:cubicBezTo>
                  <a:cubicBezTo>
                    <a:pt x="66" y="259"/>
                    <a:pt x="93" y="276"/>
                    <a:pt x="112" y="297"/>
                  </a:cubicBezTo>
                  <a:cubicBezTo>
                    <a:pt x="176" y="303"/>
                    <a:pt x="223" y="308"/>
                    <a:pt x="287" y="314"/>
                  </a:cubicBezTo>
                  <a:close/>
                </a:path>
              </a:pathLst>
            </a:custGeom>
            <a:solidFill>
              <a:schemeClr val="bg1">
                <a:lumMod val="65000"/>
                <a:alpha val="63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3" name="Freeform 36"/>
            <p:cNvSpPr>
              <a:spLocks/>
            </p:cNvSpPr>
            <p:nvPr/>
          </p:nvSpPr>
          <p:spPr bwMode="auto">
            <a:xfrm>
              <a:off x="6788613" y="3840917"/>
              <a:ext cx="838087" cy="117423"/>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188" name="Group 187"/>
          <p:cNvGrpSpPr>
            <a:grpSpLocks noChangeAspect="1"/>
          </p:cNvGrpSpPr>
          <p:nvPr/>
        </p:nvGrpSpPr>
        <p:grpSpPr>
          <a:xfrm rot="10800000">
            <a:off x="1530680" y="980626"/>
            <a:ext cx="1005840" cy="948142"/>
            <a:chOff x="6633262" y="3693515"/>
            <a:chExt cx="1154243" cy="1088035"/>
          </a:xfrm>
        </p:grpSpPr>
        <p:sp>
          <p:nvSpPr>
            <p:cNvPr id="189" name="Freeform 31"/>
            <p:cNvSpPr>
              <a:spLocks/>
            </p:cNvSpPr>
            <p:nvPr/>
          </p:nvSpPr>
          <p:spPr bwMode="auto">
            <a:xfrm>
              <a:off x="6633262" y="3693515"/>
              <a:ext cx="1154243" cy="223603"/>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0" name="Freeform 32"/>
            <p:cNvSpPr>
              <a:spLocks/>
            </p:cNvSpPr>
            <p:nvPr/>
          </p:nvSpPr>
          <p:spPr bwMode="auto">
            <a:xfrm>
              <a:off x="6927613" y="4536709"/>
              <a:ext cx="595519" cy="244841"/>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191" name="Group 190"/>
            <p:cNvGrpSpPr/>
            <p:nvPr/>
          </p:nvGrpSpPr>
          <p:grpSpPr>
            <a:xfrm>
              <a:off x="6641438" y="3778351"/>
              <a:ext cx="1120173" cy="971970"/>
              <a:chOff x="6641438" y="3778351"/>
              <a:chExt cx="1120173" cy="971970"/>
            </a:xfrm>
          </p:grpSpPr>
          <p:sp>
            <p:nvSpPr>
              <p:cNvPr id="194" name="Freeform 193"/>
              <p:cNvSpPr>
                <a:spLocks/>
              </p:cNvSpPr>
              <p:nvPr/>
            </p:nvSpPr>
            <p:spPr bwMode="auto">
              <a:xfrm>
                <a:off x="6916711" y="4524218"/>
                <a:ext cx="618685" cy="226103"/>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5" name="Freeform 194"/>
              <p:cNvSpPr>
                <a:spLocks/>
              </p:cNvSpPr>
              <p:nvPr/>
            </p:nvSpPr>
            <p:spPr bwMode="auto">
              <a:xfrm>
                <a:off x="6641438" y="3778351"/>
                <a:ext cx="1120173" cy="796976"/>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92" name="Freeform 35"/>
            <p:cNvSpPr>
              <a:spLocks/>
            </p:cNvSpPr>
            <p:nvPr/>
          </p:nvSpPr>
          <p:spPr bwMode="auto">
            <a:xfrm>
              <a:off x="6656427" y="3802188"/>
              <a:ext cx="1039772" cy="753254"/>
            </a:xfrm>
            <a:custGeom>
              <a:avLst/>
              <a:gdLst>
                <a:gd name="T0" fmla="*/ 287 w 396"/>
                <a:gd name="T1" fmla="*/ 314 h 314"/>
                <a:gd name="T2" fmla="*/ 291 w 396"/>
                <a:gd name="T3" fmla="*/ 307 h 314"/>
                <a:gd name="T4" fmla="*/ 202 w 396"/>
                <a:gd name="T5" fmla="*/ 306 h 314"/>
                <a:gd name="T6" fmla="*/ 202 w 396"/>
                <a:gd name="T7" fmla="*/ 302 h 314"/>
                <a:gd name="T8" fmla="*/ 269 w 396"/>
                <a:gd name="T9" fmla="*/ 300 h 314"/>
                <a:gd name="T10" fmla="*/ 303 w 396"/>
                <a:gd name="T11" fmla="*/ 293 h 314"/>
                <a:gd name="T12" fmla="*/ 321 w 396"/>
                <a:gd name="T13" fmla="*/ 291 h 314"/>
                <a:gd name="T14" fmla="*/ 358 w 396"/>
                <a:gd name="T15" fmla="*/ 266 h 314"/>
                <a:gd name="T16" fmla="*/ 357 w 396"/>
                <a:gd name="T17" fmla="*/ 262 h 314"/>
                <a:gd name="T18" fmla="*/ 286 w 396"/>
                <a:gd name="T19" fmla="*/ 268 h 314"/>
                <a:gd name="T20" fmla="*/ 260 w 396"/>
                <a:gd name="T21" fmla="*/ 273 h 314"/>
                <a:gd name="T22" fmla="*/ 213 w 396"/>
                <a:gd name="T23" fmla="*/ 270 h 314"/>
                <a:gd name="T24" fmla="*/ 195 w 396"/>
                <a:gd name="T25" fmla="*/ 268 h 314"/>
                <a:gd name="T26" fmla="*/ 167 w 396"/>
                <a:gd name="T27" fmla="*/ 255 h 314"/>
                <a:gd name="T28" fmla="*/ 388 w 396"/>
                <a:gd name="T29" fmla="*/ 198 h 314"/>
                <a:gd name="T30" fmla="*/ 148 w 396"/>
                <a:gd name="T31" fmla="*/ 214 h 314"/>
                <a:gd name="T32" fmla="*/ 396 w 396"/>
                <a:gd name="T33" fmla="*/ 136 h 314"/>
                <a:gd name="T34" fmla="*/ 125 w 396"/>
                <a:gd name="T35" fmla="*/ 158 h 314"/>
                <a:gd name="T36" fmla="*/ 385 w 396"/>
                <a:gd name="T37" fmla="*/ 89 h 314"/>
                <a:gd name="T38" fmla="*/ 83 w 396"/>
                <a:gd name="T39" fmla="*/ 100 h 314"/>
                <a:gd name="T40" fmla="*/ 252 w 396"/>
                <a:gd name="T41" fmla="*/ 78 h 314"/>
                <a:gd name="T42" fmla="*/ 170 w 396"/>
                <a:gd name="T43" fmla="*/ 70 h 314"/>
                <a:gd name="T44" fmla="*/ 324 w 396"/>
                <a:gd name="T45" fmla="*/ 44 h 314"/>
                <a:gd name="T46" fmla="*/ 7 w 396"/>
                <a:gd name="T47" fmla="*/ 0 h 314"/>
                <a:gd name="T48" fmla="*/ 53 w 396"/>
                <a:gd name="T49" fmla="*/ 38 h 314"/>
                <a:gd name="T50" fmla="*/ 6 w 396"/>
                <a:gd name="T51" fmla="*/ 32 h 314"/>
                <a:gd name="T52" fmla="*/ 8 w 396"/>
                <a:gd name="T53" fmla="*/ 48 h 314"/>
                <a:gd name="T54" fmla="*/ 56 w 396"/>
                <a:gd name="T55" fmla="*/ 78 h 314"/>
                <a:gd name="T56" fmla="*/ 0 w 396"/>
                <a:gd name="T57" fmla="*/ 105 h 314"/>
                <a:gd name="T58" fmla="*/ 71 w 396"/>
                <a:gd name="T59" fmla="*/ 128 h 314"/>
                <a:gd name="T60" fmla="*/ 3 w 396"/>
                <a:gd name="T61" fmla="*/ 156 h 314"/>
                <a:gd name="T62" fmla="*/ 85 w 396"/>
                <a:gd name="T63" fmla="*/ 194 h 314"/>
                <a:gd name="T64" fmla="*/ 14 w 396"/>
                <a:gd name="T65" fmla="*/ 200 h 314"/>
                <a:gd name="T66" fmla="*/ 88 w 396"/>
                <a:gd name="T67" fmla="*/ 243 h 314"/>
                <a:gd name="T68" fmla="*/ 47 w 396"/>
                <a:gd name="T69" fmla="*/ 238 h 314"/>
                <a:gd name="T70" fmla="*/ 112 w 396"/>
                <a:gd name="T71" fmla="*/ 297 h 314"/>
                <a:gd name="T72" fmla="*/ 287 w 396"/>
                <a:gd name="T73"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96" h="314">
                  <a:moveTo>
                    <a:pt x="287" y="314"/>
                  </a:moveTo>
                  <a:cubicBezTo>
                    <a:pt x="286" y="310"/>
                    <a:pt x="293" y="311"/>
                    <a:pt x="291" y="307"/>
                  </a:cubicBezTo>
                  <a:cubicBezTo>
                    <a:pt x="261" y="306"/>
                    <a:pt x="231" y="306"/>
                    <a:pt x="202" y="306"/>
                  </a:cubicBezTo>
                  <a:cubicBezTo>
                    <a:pt x="202" y="304"/>
                    <a:pt x="202" y="303"/>
                    <a:pt x="202" y="302"/>
                  </a:cubicBezTo>
                  <a:cubicBezTo>
                    <a:pt x="224" y="301"/>
                    <a:pt x="247" y="301"/>
                    <a:pt x="269" y="300"/>
                  </a:cubicBezTo>
                  <a:cubicBezTo>
                    <a:pt x="281" y="298"/>
                    <a:pt x="292" y="296"/>
                    <a:pt x="303" y="293"/>
                  </a:cubicBezTo>
                  <a:cubicBezTo>
                    <a:pt x="309" y="292"/>
                    <a:pt x="315" y="292"/>
                    <a:pt x="321" y="291"/>
                  </a:cubicBezTo>
                  <a:cubicBezTo>
                    <a:pt x="334" y="282"/>
                    <a:pt x="346" y="274"/>
                    <a:pt x="358" y="266"/>
                  </a:cubicBezTo>
                  <a:cubicBezTo>
                    <a:pt x="358" y="265"/>
                    <a:pt x="357" y="264"/>
                    <a:pt x="357" y="262"/>
                  </a:cubicBezTo>
                  <a:cubicBezTo>
                    <a:pt x="333" y="264"/>
                    <a:pt x="309" y="266"/>
                    <a:pt x="286" y="268"/>
                  </a:cubicBezTo>
                  <a:cubicBezTo>
                    <a:pt x="277" y="270"/>
                    <a:pt x="269" y="271"/>
                    <a:pt x="260" y="273"/>
                  </a:cubicBezTo>
                  <a:cubicBezTo>
                    <a:pt x="244" y="272"/>
                    <a:pt x="229" y="271"/>
                    <a:pt x="213" y="270"/>
                  </a:cubicBezTo>
                  <a:cubicBezTo>
                    <a:pt x="207" y="269"/>
                    <a:pt x="201" y="269"/>
                    <a:pt x="195" y="268"/>
                  </a:cubicBezTo>
                  <a:cubicBezTo>
                    <a:pt x="186" y="264"/>
                    <a:pt x="176" y="259"/>
                    <a:pt x="167" y="255"/>
                  </a:cubicBezTo>
                  <a:cubicBezTo>
                    <a:pt x="234" y="251"/>
                    <a:pt x="315" y="251"/>
                    <a:pt x="388" y="198"/>
                  </a:cubicBezTo>
                  <a:cubicBezTo>
                    <a:pt x="293" y="231"/>
                    <a:pt x="213" y="223"/>
                    <a:pt x="148" y="214"/>
                  </a:cubicBezTo>
                  <a:cubicBezTo>
                    <a:pt x="231" y="199"/>
                    <a:pt x="314" y="195"/>
                    <a:pt x="396" y="136"/>
                  </a:cubicBezTo>
                  <a:cubicBezTo>
                    <a:pt x="277" y="180"/>
                    <a:pt x="193" y="165"/>
                    <a:pt x="125" y="158"/>
                  </a:cubicBezTo>
                  <a:cubicBezTo>
                    <a:pt x="214" y="139"/>
                    <a:pt x="342" y="135"/>
                    <a:pt x="385" y="89"/>
                  </a:cubicBezTo>
                  <a:cubicBezTo>
                    <a:pt x="260" y="122"/>
                    <a:pt x="152" y="116"/>
                    <a:pt x="83" y="100"/>
                  </a:cubicBezTo>
                  <a:cubicBezTo>
                    <a:pt x="139" y="93"/>
                    <a:pt x="195" y="85"/>
                    <a:pt x="252" y="78"/>
                  </a:cubicBezTo>
                  <a:cubicBezTo>
                    <a:pt x="224" y="75"/>
                    <a:pt x="197" y="73"/>
                    <a:pt x="170" y="70"/>
                  </a:cubicBezTo>
                  <a:cubicBezTo>
                    <a:pt x="221" y="61"/>
                    <a:pt x="273" y="52"/>
                    <a:pt x="324" y="44"/>
                  </a:cubicBezTo>
                  <a:cubicBezTo>
                    <a:pt x="255" y="47"/>
                    <a:pt x="114" y="66"/>
                    <a:pt x="7" y="0"/>
                  </a:cubicBezTo>
                  <a:cubicBezTo>
                    <a:pt x="22" y="13"/>
                    <a:pt x="42" y="22"/>
                    <a:pt x="53" y="38"/>
                  </a:cubicBezTo>
                  <a:cubicBezTo>
                    <a:pt x="37" y="36"/>
                    <a:pt x="21" y="34"/>
                    <a:pt x="6" y="32"/>
                  </a:cubicBezTo>
                  <a:cubicBezTo>
                    <a:pt x="6" y="38"/>
                    <a:pt x="7" y="43"/>
                    <a:pt x="8" y="48"/>
                  </a:cubicBezTo>
                  <a:cubicBezTo>
                    <a:pt x="24" y="58"/>
                    <a:pt x="40" y="68"/>
                    <a:pt x="56" y="78"/>
                  </a:cubicBezTo>
                  <a:cubicBezTo>
                    <a:pt x="38" y="87"/>
                    <a:pt x="19" y="96"/>
                    <a:pt x="0" y="105"/>
                  </a:cubicBezTo>
                  <a:cubicBezTo>
                    <a:pt x="23" y="112"/>
                    <a:pt x="47" y="120"/>
                    <a:pt x="71" y="128"/>
                  </a:cubicBezTo>
                  <a:cubicBezTo>
                    <a:pt x="48" y="137"/>
                    <a:pt x="18" y="128"/>
                    <a:pt x="3" y="156"/>
                  </a:cubicBezTo>
                  <a:cubicBezTo>
                    <a:pt x="30" y="169"/>
                    <a:pt x="69" y="171"/>
                    <a:pt x="85" y="194"/>
                  </a:cubicBezTo>
                  <a:cubicBezTo>
                    <a:pt x="61" y="196"/>
                    <a:pt x="35" y="179"/>
                    <a:pt x="14" y="200"/>
                  </a:cubicBezTo>
                  <a:cubicBezTo>
                    <a:pt x="39" y="215"/>
                    <a:pt x="63" y="229"/>
                    <a:pt x="88" y="243"/>
                  </a:cubicBezTo>
                  <a:cubicBezTo>
                    <a:pt x="74" y="242"/>
                    <a:pt x="61" y="240"/>
                    <a:pt x="47" y="238"/>
                  </a:cubicBezTo>
                  <a:cubicBezTo>
                    <a:pt x="66" y="259"/>
                    <a:pt x="93" y="276"/>
                    <a:pt x="112" y="297"/>
                  </a:cubicBezTo>
                  <a:cubicBezTo>
                    <a:pt x="176" y="303"/>
                    <a:pt x="223" y="308"/>
                    <a:pt x="287" y="314"/>
                  </a:cubicBezTo>
                  <a:close/>
                </a:path>
              </a:pathLst>
            </a:custGeom>
            <a:solidFill>
              <a:schemeClr val="bg1">
                <a:lumMod val="65000"/>
                <a:alpha val="63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3" name="Freeform 36"/>
            <p:cNvSpPr>
              <a:spLocks/>
            </p:cNvSpPr>
            <p:nvPr/>
          </p:nvSpPr>
          <p:spPr bwMode="auto">
            <a:xfrm>
              <a:off x="6788613" y="3840917"/>
              <a:ext cx="838087" cy="117423"/>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97" name="Rectangle 196"/>
          <p:cNvSpPr/>
          <p:nvPr/>
        </p:nvSpPr>
        <p:spPr>
          <a:xfrm>
            <a:off x="1283360" y="4625751"/>
            <a:ext cx="1570302" cy="400110"/>
          </a:xfrm>
          <a:prstGeom prst="rect">
            <a:avLst/>
          </a:prstGeom>
          <a:noFill/>
        </p:spPr>
        <p:txBody>
          <a:bodyPr wrap="none">
            <a:spAutoFit/>
          </a:bodyPr>
          <a:lstStyle/>
          <a:p>
            <a:pPr algn="r"/>
            <a:r>
              <a:rPr lang="en-US" sz="2000" b="1" dirty="0">
                <a:solidFill>
                  <a:srgbClr val="00B0F0"/>
                </a:solidFill>
              </a:rPr>
              <a:t>Lorem Ipsum</a:t>
            </a:r>
          </a:p>
        </p:txBody>
      </p:sp>
      <p:sp>
        <p:nvSpPr>
          <p:cNvPr id="198" name="Text Box 10"/>
          <p:cNvSpPr txBox="1">
            <a:spLocks noChangeArrowheads="1"/>
          </p:cNvSpPr>
          <p:nvPr/>
        </p:nvSpPr>
        <p:spPr bwMode="auto">
          <a:xfrm>
            <a:off x="529403" y="5032843"/>
            <a:ext cx="2284779" cy="1569660"/>
          </a:xfrm>
          <a:prstGeom prst="rect">
            <a:avLst/>
          </a:prstGeom>
          <a:noFill/>
          <a:ln w="9525">
            <a:noFill/>
            <a:miter lim="800000"/>
            <a:headEnd/>
            <a:tailEnd/>
          </a:ln>
        </p:spPr>
        <p:txBody>
          <a:bodyPr wrap="square" lIns="60960" tIns="30480" rIns="60960" bIns="30480">
            <a:spAutoFit/>
          </a:bodyPr>
          <a:lstStyle/>
          <a:p>
            <a:pPr algn="ctr" defTabSz="1450940"/>
            <a:r>
              <a:rPr lang="en-US" sz="1400" dirty="0">
                <a:solidFill>
                  <a:schemeClr val="bg1"/>
                </a:solidFill>
                <a:ea typeface="Open Sans" pitchFamily="34" charset="0"/>
                <a:cs typeface="Open Sans" pitchFamily="34" charset="0"/>
              </a:rPr>
              <a:t>To change the color level, click inside the light bulb and the color element will become highlighted.  Now left click the bottom/center point and drag up or down to your desired location. </a:t>
            </a:r>
          </a:p>
        </p:txBody>
      </p:sp>
      <p:sp>
        <p:nvSpPr>
          <p:cNvPr id="199" name="Rectangle 198"/>
          <p:cNvSpPr/>
          <p:nvPr/>
        </p:nvSpPr>
        <p:spPr>
          <a:xfrm>
            <a:off x="321437" y="4567862"/>
            <a:ext cx="859531" cy="461665"/>
          </a:xfrm>
          <a:prstGeom prst="rect">
            <a:avLst/>
          </a:prstGeom>
          <a:noFill/>
        </p:spPr>
        <p:txBody>
          <a:bodyPr wrap="none">
            <a:spAutoFit/>
          </a:bodyPr>
          <a:lstStyle/>
          <a:p>
            <a:pPr algn="ctr" defTabSz="1450940"/>
            <a:r>
              <a:rPr lang="en-US" sz="2400" b="1" dirty="0">
                <a:solidFill>
                  <a:srgbClr val="00B0F0"/>
                </a:solidFill>
                <a:latin typeface="Lato" panose="020F0502020204030203" pitchFamily="34" charset="0"/>
                <a:ea typeface="Open Sans" pitchFamily="34" charset="0"/>
                <a:cs typeface="Open Sans" pitchFamily="34" charset="0"/>
              </a:rPr>
              <a:t>100%</a:t>
            </a:r>
          </a:p>
        </p:txBody>
      </p:sp>
      <p:grpSp>
        <p:nvGrpSpPr>
          <p:cNvPr id="203" name="Group 202"/>
          <p:cNvGrpSpPr/>
          <p:nvPr/>
        </p:nvGrpSpPr>
        <p:grpSpPr>
          <a:xfrm rot="16200000" flipH="1">
            <a:off x="158907" y="3611786"/>
            <a:ext cx="1529111" cy="325878"/>
            <a:chOff x="1531143" y="1350169"/>
            <a:chExt cx="1364457" cy="381000"/>
          </a:xfrm>
        </p:grpSpPr>
        <p:cxnSp>
          <p:nvCxnSpPr>
            <p:cNvPr id="204" name="Straight Connector 203"/>
            <p:cNvCxnSpPr/>
            <p:nvPr/>
          </p:nvCxnSpPr>
          <p:spPr>
            <a:xfrm>
              <a:off x="1828800" y="1352550"/>
              <a:ext cx="1066800" cy="1588"/>
            </a:xfrm>
            <a:prstGeom prst="line">
              <a:avLst/>
            </a:prstGeom>
            <a:ln w="19050">
              <a:solidFill>
                <a:srgbClr val="00B0F0"/>
              </a:solidFill>
              <a:tailEnd type="ova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rot="5400000" flipH="1" flipV="1">
              <a:off x="1493043" y="1388269"/>
              <a:ext cx="381000" cy="304800"/>
            </a:xfrm>
            <a:prstGeom prst="line">
              <a:avLst/>
            </a:prstGeom>
            <a:ln w="19050">
              <a:solidFill>
                <a:srgbClr val="00B0F0"/>
              </a:solidFill>
              <a:headEnd type="oval"/>
            </a:ln>
          </p:spPr>
          <p:style>
            <a:lnRef idx="1">
              <a:schemeClr val="accent1"/>
            </a:lnRef>
            <a:fillRef idx="0">
              <a:schemeClr val="accent1"/>
            </a:fillRef>
            <a:effectRef idx="0">
              <a:schemeClr val="accent1"/>
            </a:effectRef>
            <a:fontRef idx="minor">
              <a:schemeClr val="tx1"/>
            </a:fontRef>
          </p:style>
        </p:cxnSp>
      </p:grpSp>
      <p:sp>
        <p:nvSpPr>
          <p:cNvPr id="206" name="Rectangle 205"/>
          <p:cNvSpPr/>
          <p:nvPr/>
        </p:nvSpPr>
        <p:spPr>
          <a:xfrm>
            <a:off x="4033530" y="4218126"/>
            <a:ext cx="1570302" cy="400110"/>
          </a:xfrm>
          <a:prstGeom prst="rect">
            <a:avLst/>
          </a:prstGeom>
          <a:noFill/>
        </p:spPr>
        <p:txBody>
          <a:bodyPr wrap="none">
            <a:spAutoFit/>
          </a:bodyPr>
          <a:lstStyle/>
          <a:p>
            <a:pPr algn="r"/>
            <a:r>
              <a:rPr lang="en-US" sz="2000" b="1" dirty="0">
                <a:solidFill>
                  <a:srgbClr val="ED7D31"/>
                </a:solidFill>
              </a:rPr>
              <a:t>Lorem Ipsum</a:t>
            </a:r>
          </a:p>
        </p:txBody>
      </p:sp>
      <p:sp>
        <p:nvSpPr>
          <p:cNvPr id="207" name="Text Box 10"/>
          <p:cNvSpPr txBox="1">
            <a:spLocks noChangeArrowheads="1"/>
          </p:cNvSpPr>
          <p:nvPr/>
        </p:nvSpPr>
        <p:spPr bwMode="auto">
          <a:xfrm>
            <a:off x="3279573" y="4625218"/>
            <a:ext cx="2284779" cy="1569660"/>
          </a:xfrm>
          <a:prstGeom prst="rect">
            <a:avLst/>
          </a:prstGeom>
          <a:noFill/>
          <a:ln w="9525">
            <a:noFill/>
            <a:miter lim="800000"/>
            <a:headEnd/>
            <a:tailEnd/>
          </a:ln>
        </p:spPr>
        <p:txBody>
          <a:bodyPr wrap="square" lIns="60960" tIns="30480" rIns="60960" bIns="30480">
            <a:spAutoFit/>
          </a:bodyPr>
          <a:lstStyle/>
          <a:p>
            <a:pPr algn="ctr" defTabSz="1450940"/>
            <a:r>
              <a:rPr lang="en-US" sz="1400" dirty="0">
                <a:solidFill>
                  <a:schemeClr val="bg1"/>
                </a:solidFill>
                <a:ea typeface="Open Sans" pitchFamily="34" charset="0"/>
                <a:cs typeface="Open Sans" pitchFamily="34" charset="0"/>
              </a:rPr>
              <a:t>To change the color level, click inside the light bulb and the color element will become highlighted.  Now left click the bottom/center point and drag up or down to your desired location. </a:t>
            </a:r>
          </a:p>
        </p:txBody>
      </p:sp>
      <p:sp>
        <p:nvSpPr>
          <p:cNvPr id="208" name="Rectangle 207"/>
          <p:cNvSpPr/>
          <p:nvPr/>
        </p:nvSpPr>
        <p:spPr>
          <a:xfrm>
            <a:off x="3166839" y="4160237"/>
            <a:ext cx="705642" cy="461665"/>
          </a:xfrm>
          <a:prstGeom prst="rect">
            <a:avLst/>
          </a:prstGeom>
          <a:noFill/>
        </p:spPr>
        <p:txBody>
          <a:bodyPr wrap="none">
            <a:spAutoFit/>
          </a:bodyPr>
          <a:lstStyle/>
          <a:p>
            <a:pPr algn="ctr" defTabSz="1450940"/>
            <a:r>
              <a:rPr lang="en-US" sz="2400" b="1" dirty="0">
                <a:solidFill>
                  <a:srgbClr val="ED7D31"/>
                </a:solidFill>
                <a:latin typeface="Lato" panose="020F0502020204030203" pitchFamily="34" charset="0"/>
                <a:ea typeface="Open Sans" pitchFamily="34" charset="0"/>
                <a:cs typeface="Open Sans" pitchFamily="34" charset="0"/>
              </a:rPr>
              <a:t>78%</a:t>
            </a:r>
          </a:p>
        </p:txBody>
      </p:sp>
      <p:grpSp>
        <p:nvGrpSpPr>
          <p:cNvPr id="209" name="Group 208"/>
          <p:cNvGrpSpPr/>
          <p:nvPr/>
        </p:nvGrpSpPr>
        <p:grpSpPr>
          <a:xfrm rot="16200000" flipH="1">
            <a:off x="3112095" y="3407179"/>
            <a:ext cx="1123076" cy="325878"/>
            <a:chOff x="1531143" y="1350169"/>
            <a:chExt cx="1364457" cy="381000"/>
          </a:xfrm>
        </p:grpSpPr>
        <p:cxnSp>
          <p:nvCxnSpPr>
            <p:cNvPr id="210" name="Straight Connector 209"/>
            <p:cNvCxnSpPr/>
            <p:nvPr/>
          </p:nvCxnSpPr>
          <p:spPr>
            <a:xfrm>
              <a:off x="1828800" y="1352550"/>
              <a:ext cx="1066800" cy="1588"/>
            </a:xfrm>
            <a:prstGeom prst="line">
              <a:avLst/>
            </a:prstGeom>
            <a:ln w="19050">
              <a:solidFill>
                <a:srgbClr val="ED7D31"/>
              </a:solidFill>
              <a:tailEnd type="ova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5400000" flipH="1" flipV="1">
              <a:off x="1493043" y="1388269"/>
              <a:ext cx="381000" cy="304800"/>
            </a:xfrm>
            <a:prstGeom prst="line">
              <a:avLst/>
            </a:prstGeom>
            <a:ln w="19050">
              <a:solidFill>
                <a:srgbClr val="ED7D31"/>
              </a:solidFill>
              <a:headEnd type="oval"/>
            </a:ln>
          </p:spPr>
          <p:style>
            <a:lnRef idx="1">
              <a:schemeClr val="accent1"/>
            </a:lnRef>
            <a:fillRef idx="0">
              <a:schemeClr val="accent1"/>
            </a:fillRef>
            <a:effectRef idx="0">
              <a:schemeClr val="accent1"/>
            </a:effectRef>
            <a:fontRef idx="minor">
              <a:schemeClr val="tx1"/>
            </a:fontRef>
          </p:style>
        </p:cxnSp>
      </p:grpSp>
      <p:sp>
        <p:nvSpPr>
          <p:cNvPr id="212" name="Rectangle 211"/>
          <p:cNvSpPr/>
          <p:nvPr/>
        </p:nvSpPr>
        <p:spPr>
          <a:xfrm>
            <a:off x="6769056" y="4624159"/>
            <a:ext cx="1570302" cy="400110"/>
          </a:xfrm>
          <a:prstGeom prst="rect">
            <a:avLst/>
          </a:prstGeom>
          <a:noFill/>
        </p:spPr>
        <p:txBody>
          <a:bodyPr wrap="none">
            <a:spAutoFit/>
          </a:bodyPr>
          <a:lstStyle/>
          <a:p>
            <a:pPr algn="r"/>
            <a:r>
              <a:rPr lang="en-US" sz="2000" b="1" dirty="0">
                <a:solidFill>
                  <a:schemeClr val="accent6">
                    <a:lumMod val="75000"/>
                  </a:schemeClr>
                </a:solidFill>
              </a:rPr>
              <a:t>Lorem Ipsum</a:t>
            </a:r>
          </a:p>
        </p:txBody>
      </p:sp>
      <p:sp>
        <p:nvSpPr>
          <p:cNvPr id="213" name="Text Box 10"/>
          <p:cNvSpPr txBox="1">
            <a:spLocks noChangeArrowheads="1"/>
          </p:cNvSpPr>
          <p:nvPr/>
        </p:nvSpPr>
        <p:spPr bwMode="auto">
          <a:xfrm>
            <a:off x="6015099" y="5031251"/>
            <a:ext cx="2284779" cy="1569660"/>
          </a:xfrm>
          <a:prstGeom prst="rect">
            <a:avLst/>
          </a:prstGeom>
          <a:noFill/>
          <a:ln w="9525">
            <a:noFill/>
            <a:miter lim="800000"/>
            <a:headEnd/>
            <a:tailEnd/>
          </a:ln>
        </p:spPr>
        <p:txBody>
          <a:bodyPr wrap="square" lIns="60960" tIns="30480" rIns="60960" bIns="30480">
            <a:spAutoFit/>
          </a:bodyPr>
          <a:lstStyle/>
          <a:p>
            <a:pPr algn="ctr" defTabSz="1450940"/>
            <a:r>
              <a:rPr lang="en-US" sz="1400" dirty="0">
                <a:solidFill>
                  <a:schemeClr val="bg1"/>
                </a:solidFill>
                <a:ea typeface="Open Sans" pitchFamily="34" charset="0"/>
                <a:cs typeface="Open Sans" pitchFamily="34" charset="0"/>
              </a:rPr>
              <a:t>To change the color level, click inside the light bulb and the color element will become highlighted.  Now left click the bottom/center point and drag up or down to your desired location. </a:t>
            </a:r>
          </a:p>
        </p:txBody>
      </p:sp>
      <p:sp>
        <p:nvSpPr>
          <p:cNvPr id="214" name="Rectangle 213"/>
          <p:cNvSpPr/>
          <p:nvPr/>
        </p:nvSpPr>
        <p:spPr>
          <a:xfrm>
            <a:off x="5884076" y="4566270"/>
            <a:ext cx="705642" cy="461665"/>
          </a:xfrm>
          <a:prstGeom prst="rect">
            <a:avLst/>
          </a:prstGeom>
          <a:noFill/>
        </p:spPr>
        <p:txBody>
          <a:bodyPr wrap="none">
            <a:spAutoFit/>
          </a:bodyPr>
          <a:lstStyle/>
          <a:p>
            <a:pPr algn="ctr" defTabSz="1450940"/>
            <a:r>
              <a:rPr lang="en-US" sz="2400" b="1" dirty="0">
                <a:solidFill>
                  <a:schemeClr val="accent6">
                    <a:lumMod val="75000"/>
                  </a:schemeClr>
                </a:solidFill>
                <a:latin typeface="Lato" panose="020F0502020204030203" pitchFamily="34" charset="0"/>
                <a:ea typeface="Open Sans" pitchFamily="34" charset="0"/>
                <a:cs typeface="Open Sans" pitchFamily="34" charset="0"/>
              </a:rPr>
              <a:t>29%</a:t>
            </a:r>
          </a:p>
        </p:txBody>
      </p:sp>
      <p:grpSp>
        <p:nvGrpSpPr>
          <p:cNvPr id="215" name="Group 214"/>
          <p:cNvGrpSpPr/>
          <p:nvPr/>
        </p:nvGrpSpPr>
        <p:grpSpPr>
          <a:xfrm rot="16200000" flipH="1">
            <a:off x="5644603" y="3610194"/>
            <a:ext cx="1529111" cy="325878"/>
            <a:chOff x="1531143" y="1350169"/>
            <a:chExt cx="1364457" cy="381000"/>
          </a:xfrm>
        </p:grpSpPr>
        <p:cxnSp>
          <p:nvCxnSpPr>
            <p:cNvPr id="216" name="Straight Connector 215"/>
            <p:cNvCxnSpPr/>
            <p:nvPr/>
          </p:nvCxnSpPr>
          <p:spPr>
            <a:xfrm>
              <a:off x="1828800" y="1352550"/>
              <a:ext cx="1066800" cy="1588"/>
            </a:xfrm>
            <a:prstGeom prst="line">
              <a:avLst/>
            </a:prstGeom>
            <a:ln w="19050">
              <a:solidFill>
                <a:schemeClr val="accent6">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flipH="1" flipV="1">
              <a:off x="1493043" y="1388269"/>
              <a:ext cx="381000" cy="304800"/>
            </a:xfrm>
            <a:prstGeom prst="line">
              <a:avLst/>
            </a:prstGeom>
            <a:ln w="19050">
              <a:solidFill>
                <a:schemeClr val="accent6">
                  <a:lumMod val="75000"/>
                </a:schemeClr>
              </a:solidFill>
              <a:headEnd type="oval"/>
            </a:ln>
          </p:spPr>
          <p:style>
            <a:lnRef idx="1">
              <a:schemeClr val="accent1"/>
            </a:lnRef>
            <a:fillRef idx="0">
              <a:schemeClr val="accent1"/>
            </a:fillRef>
            <a:effectRef idx="0">
              <a:schemeClr val="accent1"/>
            </a:effectRef>
            <a:fontRef idx="minor">
              <a:schemeClr val="tx1"/>
            </a:fontRef>
          </p:style>
        </p:cxnSp>
      </p:grpSp>
      <p:sp>
        <p:nvSpPr>
          <p:cNvPr id="218" name="Rectangle 217"/>
          <p:cNvSpPr/>
          <p:nvPr/>
        </p:nvSpPr>
        <p:spPr>
          <a:xfrm>
            <a:off x="9546889" y="4289638"/>
            <a:ext cx="1570302" cy="400110"/>
          </a:xfrm>
          <a:prstGeom prst="rect">
            <a:avLst/>
          </a:prstGeom>
          <a:noFill/>
        </p:spPr>
        <p:txBody>
          <a:bodyPr wrap="none">
            <a:spAutoFit/>
          </a:bodyPr>
          <a:lstStyle/>
          <a:p>
            <a:pPr algn="r"/>
            <a:r>
              <a:rPr lang="en-US" sz="2000" b="1" dirty="0">
                <a:solidFill>
                  <a:srgbClr val="FFC000"/>
                </a:solidFill>
              </a:rPr>
              <a:t>Lorem Ipsum</a:t>
            </a:r>
          </a:p>
        </p:txBody>
      </p:sp>
      <p:sp>
        <p:nvSpPr>
          <p:cNvPr id="219" name="Text Box 10"/>
          <p:cNvSpPr txBox="1">
            <a:spLocks noChangeArrowheads="1"/>
          </p:cNvSpPr>
          <p:nvPr/>
        </p:nvSpPr>
        <p:spPr bwMode="auto">
          <a:xfrm>
            <a:off x="8792932" y="4696730"/>
            <a:ext cx="2284779" cy="1569660"/>
          </a:xfrm>
          <a:prstGeom prst="rect">
            <a:avLst/>
          </a:prstGeom>
          <a:noFill/>
          <a:ln w="9525">
            <a:noFill/>
            <a:miter lim="800000"/>
            <a:headEnd/>
            <a:tailEnd/>
          </a:ln>
        </p:spPr>
        <p:txBody>
          <a:bodyPr wrap="square" lIns="60960" tIns="30480" rIns="60960" bIns="30480">
            <a:spAutoFit/>
          </a:bodyPr>
          <a:lstStyle/>
          <a:p>
            <a:pPr algn="ctr" defTabSz="1450940"/>
            <a:r>
              <a:rPr lang="en-US" sz="1400" dirty="0">
                <a:solidFill>
                  <a:schemeClr val="bg1"/>
                </a:solidFill>
                <a:ea typeface="Open Sans" pitchFamily="34" charset="0"/>
                <a:cs typeface="Open Sans" pitchFamily="34" charset="0"/>
              </a:rPr>
              <a:t>To change the color level, click inside the light bulb and the color element will become highlighted.  Now left click the bottom/center point and drag up or down to your desired location. </a:t>
            </a:r>
          </a:p>
        </p:txBody>
      </p:sp>
      <p:sp>
        <p:nvSpPr>
          <p:cNvPr id="220" name="Rectangle 219"/>
          <p:cNvSpPr/>
          <p:nvPr/>
        </p:nvSpPr>
        <p:spPr>
          <a:xfrm>
            <a:off x="8680197" y="4231749"/>
            <a:ext cx="705642" cy="461665"/>
          </a:xfrm>
          <a:prstGeom prst="rect">
            <a:avLst/>
          </a:prstGeom>
          <a:noFill/>
        </p:spPr>
        <p:txBody>
          <a:bodyPr wrap="none">
            <a:spAutoFit/>
          </a:bodyPr>
          <a:lstStyle/>
          <a:p>
            <a:pPr algn="ctr" defTabSz="1450940"/>
            <a:r>
              <a:rPr lang="en-US" sz="2400" b="1" dirty="0">
                <a:solidFill>
                  <a:srgbClr val="FFC000"/>
                </a:solidFill>
                <a:latin typeface="Lato" panose="020F0502020204030203" pitchFamily="34" charset="0"/>
                <a:ea typeface="Open Sans" pitchFamily="34" charset="0"/>
                <a:cs typeface="Open Sans" pitchFamily="34" charset="0"/>
              </a:rPr>
              <a:t>68%</a:t>
            </a:r>
          </a:p>
        </p:txBody>
      </p:sp>
      <p:grpSp>
        <p:nvGrpSpPr>
          <p:cNvPr id="221" name="Group 220"/>
          <p:cNvGrpSpPr/>
          <p:nvPr/>
        </p:nvGrpSpPr>
        <p:grpSpPr>
          <a:xfrm rot="16200000" flipH="1">
            <a:off x="8589698" y="3442935"/>
            <a:ext cx="1194588" cy="325878"/>
            <a:chOff x="1531143" y="1350169"/>
            <a:chExt cx="1364457" cy="381000"/>
          </a:xfrm>
        </p:grpSpPr>
        <p:cxnSp>
          <p:nvCxnSpPr>
            <p:cNvPr id="222" name="Straight Connector 221"/>
            <p:cNvCxnSpPr/>
            <p:nvPr/>
          </p:nvCxnSpPr>
          <p:spPr>
            <a:xfrm>
              <a:off x="1828800" y="1352550"/>
              <a:ext cx="1066800" cy="1588"/>
            </a:xfrm>
            <a:prstGeom prst="line">
              <a:avLst/>
            </a:prstGeom>
            <a:ln w="190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flipH="1" flipV="1">
              <a:off x="1493043" y="1388269"/>
              <a:ext cx="381000" cy="304800"/>
            </a:xfrm>
            <a:prstGeom prst="line">
              <a:avLst/>
            </a:prstGeom>
            <a:ln w="19050">
              <a:solidFill>
                <a:srgbClr val="FFC000"/>
              </a:solidFill>
              <a:headEnd type="oval"/>
            </a:ln>
          </p:spPr>
          <p:style>
            <a:lnRef idx="1">
              <a:schemeClr val="accent1"/>
            </a:lnRef>
            <a:fillRef idx="0">
              <a:schemeClr val="accent1"/>
            </a:fillRef>
            <a:effectRef idx="0">
              <a:schemeClr val="accent1"/>
            </a:effectRef>
            <a:fontRef idx="minor">
              <a:schemeClr val="tx1"/>
            </a:fontRef>
          </p:style>
        </p:cxnSp>
      </p:grpSp>
      <p:cxnSp>
        <p:nvCxnSpPr>
          <p:cNvPr id="3" name="Straight Connector 2"/>
          <p:cNvCxnSpPr/>
          <p:nvPr/>
        </p:nvCxnSpPr>
        <p:spPr>
          <a:xfrm>
            <a:off x="442620" y="5005238"/>
            <a:ext cx="228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3261828" y="4599868"/>
            <a:ext cx="2286000" cy="0"/>
          </a:xfrm>
          <a:prstGeom prst="line">
            <a:avLst/>
          </a:prstGeom>
          <a:ln>
            <a:solidFill>
              <a:srgbClr val="ED7D3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5968398" y="5005238"/>
            <a:ext cx="2286000" cy="0"/>
          </a:xfrm>
          <a:prstGeom prst="line">
            <a:avLst/>
          </a:prstGeom>
          <a:ln>
            <a:solidFill>
              <a:srgbClr val="548235"/>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8791711" y="4671380"/>
            <a:ext cx="2286000"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71" name="Group 70"/>
          <p:cNvGrpSpPr/>
          <p:nvPr/>
        </p:nvGrpSpPr>
        <p:grpSpPr>
          <a:xfrm>
            <a:off x="754150" y="295106"/>
            <a:ext cx="4364195" cy="665324"/>
            <a:chOff x="754150" y="295106"/>
            <a:chExt cx="4364195" cy="665324"/>
          </a:xfrm>
        </p:grpSpPr>
        <p:sp>
          <p:nvSpPr>
            <p:cNvPr id="72"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73"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74" name="Picture 7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94326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up)">
                                      <p:cBhvr>
                                        <p:cTn id="7" dur="1000"/>
                                        <p:tgtEl>
                                          <p:spTgt spid="75"/>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188"/>
                                        </p:tgtEl>
                                        <p:attrNameLst>
                                          <p:attrName>style.visibility</p:attrName>
                                        </p:attrNameLst>
                                      </p:cBhvr>
                                      <p:to>
                                        <p:strVal val="visible"/>
                                      </p:to>
                                    </p:set>
                                    <p:animEffect transition="in" filter="wipe(up)">
                                      <p:cBhvr>
                                        <p:cTn id="11" dur="500"/>
                                        <p:tgtEl>
                                          <p:spTgt spid="188"/>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wipe(up)">
                                      <p:cBhvr>
                                        <p:cTn id="15" dur="500"/>
                                        <p:tgtEl>
                                          <p:spTgt spid="52"/>
                                        </p:tgtEl>
                                      </p:cBhvr>
                                    </p:animEffect>
                                  </p:childTnLst>
                                </p:cTn>
                              </p:par>
                            </p:childTnLst>
                          </p:cTn>
                        </p:par>
                        <p:par>
                          <p:cTn id="16" fill="hold">
                            <p:stCondLst>
                              <p:cond delay="2000"/>
                            </p:stCondLst>
                            <p:childTnLst>
                              <p:par>
                                <p:cTn id="17" presetID="22" presetClass="entr" presetSubtype="1" fill="hold" nodeType="afterEffect">
                                  <p:stCondLst>
                                    <p:cond delay="0"/>
                                  </p:stCondLst>
                                  <p:childTnLst>
                                    <p:set>
                                      <p:cBhvr>
                                        <p:cTn id="18" dur="1" fill="hold">
                                          <p:stCondLst>
                                            <p:cond delay="0"/>
                                          </p:stCondLst>
                                        </p:cTn>
                                        <p:tgtEl>
                                          <p:spTgt spid="203"/>
                                        </p:tgtEl>
                                        <p:attrNameLst>
                                          <p:attrName>style.visibility</p:attrName>
                                        </p:attrNameLst>
                                      </p:cBhvr>
                                      <p:to>
                                        <p:strVal val="visible"/>
                                      </p:to>
                                    </p:set>
                                    <p:animEffect transition="in" filter="wipe(up)">
                                      <p:cBhvr>
                                        <p:cTn id="19" dur="500"/>
                                        <p:tgtEl>
                                          <p:spTgt spid="203"/>
                                        </p:tgtEl>
                                      </p:cBhvr>
                                    </p:animEffect>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199"/>
                                        </p:tgtEl>
                                        <p:attrNameLst>
                                          <p:attrName>style.visibility</p:attrName>
                                        </p:attrNameLst>
                                      </p:cBhvr>
                                      <p:to>
                                        <p:strVal val="visible"/>
                                      </p:to>
                                    </p:set>
                                    <p:animEffect transition="in" filter="wipe(left)">
                                      <p:cBhvr>
                                        <p:cTn id="23" dur="500"/>
                                        <p:tgtEl>
                                          <p:spTgt spid="199"/>
                                        </p:tgtEl>
                                      </p:cBhvr>
                                    </p:animEffect>
                                  </p:childTnLst>
                                </p:cTn>
                              </p:par>
                            </p:childTnLst>
                          </p:cTn>
                        </p:par>
                        <p:par>
                          <p:cTn id="24" fill="hold">
                            <p:stCondLst>
                              <p:cond delay="3000"/>
                            </p:stCondLst>
                            <p:childTnLst>
                              <p:par>
                                <p:cTn id="25" presetID="22" presetClass="entr" presetSubtype="8" fill="hold" grpId="0" nodeType="afterEffect">
                                  <p:stCondLst>
                                    <p:cond delay="0"/>
                                  </p:stCondLst>
                                  <p:childTnLst>
                                    <p:set>
                                      <p:cBhvr>
                                        <p:cTn id="26" dur="1" fill="hold">
                                          <p:stCondLst>
                                            <p:cond delay="0"/>
                                          </p:stCondLst>
                                        </p:cTn>
                                        <p:tgtEl>
                                          <p:spTgt spid="197"/>
                                        </p:tgtEl>
                                        <p:attrNameLst>
                                          <p:attrName>style.visibility</p:attrName>
                                        </p:attrNameLst>
                                      </p:cBhvr>
                                      <p:to>
                                        <p:strVal val="visible"/>
                                      </p:to>
                                    </p:set>
                                    <p:animEffect transition="in" filter="wipe(left)">
                                      <p:cBhvr>
                                        <p:cTn id="27" dur="500"/>
                                        <p:tgtEl>
                                          <p:spTgt spid="197"/>
                                        </p:tgtEl>
                                      </p:cBhvr>
                                    </p:animEffect>
                                  </p:childTnLst>
                                </p:cTn>
                              </p:par>
                              <p:par>
                                <p:cTn id="28" presetID="22" presetClass="entr" presetSubtype="8" fill="hold"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left)">
                                      <p:cBhvr>
                                        <p:cTn id="30" dur="1000"/>
                                        <p:tgtEl>
                                          <p:spTgt spid="3"/>
                                        </p:tgtEl>
                                      </p:cBhvr>
                                    </p:animEffect>
                                  </p:childTnLst>
                                </p:cTn>
                              </p:par>
                            </p:childTnLst>
                          </p:cTn>
                        </p:par>
                        <p:par>
                          <p:cTn id="31" fill="hold">
                            <p:stCondLst>
                              <p:cond delay="4000"/>
                            </p:stCondLst>
                            <p:childTnLst>
                              <p:par>
                                <p:cTn id="32" presetID="22" presetClass="entr" presetSubtype="1" fill="hold" grpId="0" nodeType="afterEffect">
                                  <p:stCondLst>
                                    <p:cond delay="0"/>
                                  </p:stCondLst>
                                  <p:childTnLst>
                                    <p:set>
                                      <p:cBhvr>
                                        <p:cTn id="33" dur="1" fill="hold">
                                          <p:stCondLst>
                                            <p:cond delay="0"/>
                                          </p:stCondLst>
                                        </p:cTn>
                                        <p:tgtEl>
                                          <p:spTgt spid="198"/>
                                        </p:tgtEl>
                                        <p:attrNameLst>
                                          <p:attrName>style.visibility</p:attrName>
                                        </p:attrNameLst>
                                      </p:cBhvr>
                                      <p:to>
                                        <p:strVal val="visible"/>
                                      </p:to>
                                    </p:set>
                                    <p:animEffect transition="in" filter="wipe(up)">
                                      <p:cBhvr>
                                        <p:cTn id="34" dur="500"/>
                                        <p:tgtEl>
                                          <p:spTgt spid="198"/>
                                        </p:tgtEl>
                                      </p:cBhvr>
                                    </p:animEffect>
                                  </p:childTnLst>
                                </p:cTn>
                              </p:par>
                            </p:childTnLst>
                          </p:cTn>
                        </p:par>
                        <p:par>
                          <p:cTn id="35" fill="hold">
                            <p:stCondLst>
                              <p:cond delay="4500"/>
                            </p:stCondLst>
                            <p:childTnLst>
                              <p:par>
                                <p:cTn id="36" presetID="22" presetClass="entr" presetSubtype="1" fill="hold" nodeType="afterEffect">
                                  <p:stCondLst>
                                    <p:cond delay="0"/>
                                  </p:stCondLst>
                                  <p:childTnLst>
                                    <p:set>
                                      <p:cBhvr>
                                        <p:cTn id="37" dur="1" fill="hold">
                                          <p:stCondLst>
                                            <p:cond delay="0"/>
                                          </p:stCondLst>
                                        </p:cTn>
                                        <p:tgtEl>
                                          <p:spTgt spid="158"/>
                                        </p:tgtEl>
                                        <p:attrNameLst>
                                          <p:attrName>style.visibility</p:attrName>
                                        </p:attrNameLst>
                                      </p:cBhvr>
                                      <p:to>
                                        <p:strVal val="visible"/>
                                      </p:to>
                                    </p:set>
                                    <p:animEffect transition="in" filter="wipe(up)">
                                      <p:cBhvr>
                                        <p:cTn id="38" dur="500"/>
                                        <p:tgtEl>
                                          <p:spTgt spid="158"/>
                                        </p:tgtEl>
                                      </p:cBhvr>
                                    </p:animEffect>
                                  </p:childTnLst>
                                </p:cTn>
                              </p:par>
                            </p:childTnLst>
                          </p:cTn>
                        </p:par>
                        <p:par>
                          <p:cTn id="39" fill="hold">
                            <p:stCondLst>
                              <p:cond delay="5000"/>
                            </p:stCondLst>
                            <p:childTnLst>
                              <p:par>
                                <p:cTn id="40" presetID="22" presetClass="entr" presetSubtype="1" fill="hold" grpId="0" nodeType="after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wipe(up)">
                                      <p:cBhvr>
                                        <p:cTn id="42" dur="500"/>
                                        <p:tgtEl>
                                          <p:spTgt spid="53"/>
                                        </p:tgtEl>
                                      </p:cBhvr>
                                    </p:animEffect>
                                  </p:childTnLst>
                                </p:cTn>
                              </p:par>
                            </p:childTnLst>
                          </p:cTn>
                        </p:par>
                        <p:par>
                          <p:cTn id="43" fill="hold">
                            <p:stCondLst>
                              <p:cond delay="5500"/>
                            </p:stCondLst>
                            <p:childTnLst>
                              <p:par>
                                <p:cTn id="44" presetID="22" presetClass="entr" presetSubtype="1" fill="hold" nodeType="afterEffect">
                                  <p:stCondLst>
                                    <p:cond delay="0"/>
                                  </p:stCondLst>
                                  <p:childTnLst>
                                    <p:set>
                                      <p:cBhvr>
                                        <p:cTn id="45" dur="1" fill="hold">
                                          <p:stCondLst>
                                            <p:cond delay="0"/>
                                          </p:stCondLst>
                                        </p:cTn>
                                        <p:tgtEl>
                                          <p:spTgt spid="209"/>
                                        </p:tgtEl>
                                        <p:attrNameLst>
                                          <p:attrName>style.visibility</p:attrName>
                                        </p:attrNameLst>
                                      </p:cBhvr>
                                      <p:to>
                                        <p:strVal val="visible"/>
                                      </p:to>
                                    </p:set>
                                    <p:animEffect transition="in" filter="wipe(up)">
                                      <p:cBhvr>
                                        <p:cTn id="46" dur="500"/>
                                        <p:tgtEl>
                                          <p:spTgt spid="209"/>
                                        </p:tgtEl>
                                      </p:cBhvr>
                                    </p:animEffect>
                                  </p:childTnLst>
                                </p:cTn>
                              </p:par>
                            </p:childTnLst>
                          </p:cTn>
                        </p:par>
                        <p:par>
                          <p:cTn id="47" fill="hold">
                            <p:stCondLst>
                              <p:cond delay="6000"/>
                            </p:stCondLst>
                            <p:childTnLst>
                              <p:par>
                                <p:cTn id="48" presetID="22" presetClass="entr" presetSubtype="8" fill="hold" grpId="0" nodeType="afterEffect">
                                  <p:stCondLst>
                                    <p:cond delay="0"/>
                                  </p:stCondLst>
                                  <p:childTnLst>
                                    <p:set>
                                      <p:cBhvr>
                                        <p:cTn id="49" dur="1" fill="hold">
                                          <p:stCondLst>
                                            <p:cond delay="0"/>
                                          </p:stCondLst>
                                        </p:cTn>
                                        <p:tgtEl>
                                          <p:spTgt spid="208"/>
                                        </p:tgtEl>
                                        <p:attrNameLst>
                                          <p:attrName>style.visibility</p:attrName>
                                        </p:attrNameLst>
                                      </p:cBhvr>
                                      <p:to>
                                        <p:strVal val="visible"/>
                                      </p:to>
                                    </p:set>
                                    <p:animEffect transition="in" filter="wipe(left)">
                                      <p:cBhvr>
                                        <p:cTn id="50" dur="500"/>
                                        <p:tgtEl>
                                          <p:spTgt spid="208"/>
                                        </p:tgtEl>
                                      </p:cBhvr>
                                    </p:animEffect>
                                  </p:childTnLst>
                                </p:cTn>
                              </p:par>
                            </p:childTnLst>
                          </p:cTn>
                        </p:par>
                        <p:par>
                          <p:cTn id="51" fill="hold">
                            <p:stCondLst>
                              <p:cond delay="6500"/>
                            </p:stCondLst>
                            <p:childTnLst>
                              <p:par>
                                <p:cTn id="52" presetID="22" presetClass="entr" presetSubtype="8" fill="hold" grpId="0" nodeType="afterEffect">
                                  <p:stCondLst>
                                    <p:cond delay="0"/>
                                  </p:stCondLst>
                                  <p:childTnLst>
                                    <p:set>
                                      <p:cBhvr>
                                        <p:cTn id="53" dur="1" fill="hold">
                                          <p:stCondLst>
                                            <p:cond delay="0"/>
                                          </p:stCondLst>
                                        </p:cTn>
                                        <p:tgtEl>
                                          <p:spTgt spid="206"/>
                                        </p:tgtEl>
                                        <p:attrNameLst>
                                          <p:attrName>style.visibility</p:attrName>
                                        </p:attrNameLst>
                                      </p:cBhvr>
                                      <p:to>
                                        <p:strVal val="visible"/>
                                      </p:to>
                                    </p:set>
                                    <p:animEffect transition="in" filter="wipe(left)">
                                      <p:cBhvr>
                                        <p:cTn id="54" dur="500"/>
                                        <p:tgtEl>
                                          <p:spTgt spid="206"/>
                                        </p:tgtEl>
                                      </p:cBhvr>
                                    </p:animEffect>
                                  </p:childTnLst>
                                </p:cTn>
                              </p:par>
                              <p:par>
                                <p:cTn id="55" presetID="22" presetClass="entr" presetSubtype="8" fill="hold" nodeType="withEffect">
                                  <p:stCondLst>
                                    <p:cond delay="0"/>
                                  </p:stCondLst>
                                  <p:childTnLst>
                                    <p:set>
                                      <p:cBhvr>
                                        <p:cTn id="56" dur="1" fill="hold">
                                          <p:stCondLst>
                                            <p:cond delay="0"/>
                                          </p:stCondLst>
                                        </p:cTn>
                                        <p:tgtEl>
                                          <p:spTgt spid="68"/>
                                        </p:tgtEl>
                                        <p:attrNameLst>
                                          <p:attrName>style.visibility</p:attrName>
                                        </p:attrNameLst>
                                      </p:cBhvr>
                                      <p:to>
                                        <p:strVal val="visible"/>
                                      </p:to>
                                    </p:set>
                                    <p:animEffect transition="in" filter="wipe(left)">
                                      <p:cBhvr>
                                        <p:cTn id="57" dur="500"/>
                                        <p:tgtEl>
                                          <p:spTgt spid="68"/>
                                        </p:tgtEl>
                                      </p:cBhvr>
                                    </p:animEffect>
                                  </p:childTnLst>
                                </p:cTn>
                              </p:par>
                            </p:childTnLst>
                          </p:cTn>
                        </p:par>
                        <p:par>
                          <p:cTn id="58" fill="hold">
                            <p:stCondLst>
                              <p:cond delay="7000"/>
                            </p:stCondLst>
                            <p:childTnLst>
                              <p:par>
                                <p:cTn id="59" presetID="22" presetClass="entr" presetSubtype="1" fill="hold" grpId="0" nodeType="afterEffect">
                                  <p:stCondLst>
                                    <p:cond delay="0"/>
                                  </p:stCondLst>
                                  <p:childTnLst>
                                    <p:set>
                                      <p:cBhvr>
                                        <p:cTn id="60" dur="1" fill="hold">
                                          <p:stCondLst>
                                            <p:cond delay="0"/>
                                          </p:stCondLst>
                                        </p:cTn>
                                        <p:tgtEl>
                                          <p:spTgt spid="207"/>
                                        </p:tgtEl>
                                        <p:attrNameLst>
                                          <p:attrName>style.visibility</p:attrName>
                                        </p:attrNameLst>
                                      </p:cBhvr>
                                      <p:to>
                                        <p:strVal val="visible"/>
                                      </p:to>
                                    </p:set>
                                    <p:animEffect transition="in" filter="wipe(up)">
                                      <p:cBhvr>
                                        <p:cTn id="61" dur="500"/>
                                        <p:tgtEl>
                                          <p:spTgt spid="207"/>
                                        </p:tgtEl>
                                      </p:cBhvr>
                                    </p:animEffect>
                                  </p:childTnLst>
                                </p:cTn>
                              </p:par>
                            </p:childTnLst>
                          </p:cTn>
                        </p:par>
                        <p:par>
                          <p:cTn id="62" fill="hold">
                            <p:stCondLst>
                              <p:cond delay="7500"/>
                            </p:stCondLst>
                            <p:childTnLst>
                              <p:par>
                                <p:cTn id="63" presetID="22" presetClass="entr" presetSubtype="1" fill="hold" nodeType="afterEffect">
                                  <p:stCondLst>
                                    <p:cond delay="0"/>
                                  </p:stCondLst>
                                  <p:childTnLst>
                                    <p:set>
                                      <p:cBhvr>
                                        <p:cTn id="64" dur="1" fill="hold">
                                          <p:stCondLst>
                                            <p:cond delay="0"/>
                                          </p:stCondLst>
                                        </p:cTn>
                                        <p:tgtEl>
                                          <p:spTgt spid="168"/>
                                        </p:tgtEl>
                                        <p:attrNameLst>
                                          <p:attrName>style.visibility</p:attrName>
                                        </p:attrNameLst>
                                      </p:cBhvr>
                                      <p:to>
                                        <p:strVal val="visible"/>
                                      </p:to>
                                    </p:set>
                                    <p:animEffect transition="in" filter="wipe(up)">
                                      <p:cBhvr>
                                        <p:cTn id="65" dur="500"/>
                                        <p:tgtEl>
                                          <p:spTgt spid="168"/>
                                        </p:tgtEl>
                                      </p:cBhvr>
                                    </p:animEffect>
                                  </p:childTnLst>
                                </p:cTn>
                              </p:par>
                            </p:childTnLst>
                          </p:cTn>
                        </p:par>
                        <p:par>
                          <p:cTn id="66" fill="hold">
                            <p:stCondLst>
                              <p:cond delay="8000"/>
                            </p:stCondLst>
                            <p:childTnLst>
                              <p:par>
                                <p:cTn id="67" presetID="22" presetClass="entr" presetSubtype="1" fill="hold" grpId="0" nodeType="afterEffect">
                                  <p:stCondLst>
                                    <p:cond delay="0"/>
                                  </p:stCondLst>
                                  <p:childTnLst>
                                    <p:set>
                                      <p:cBhvr>
                                        <p:cTn id="68" dur="1" fill="hold">
                                          <p:stCondLst>
                                            <p:cond delay="0"/>
                                          </p:stCondLst>
                                        </p:cTn>
                                        <p:tgtEl>
                                          <p:spTgt spid="54"/>
                                        </p:tgtEl>
                                        <p:attrNameLst>
                                          <p:attrName>style.visibility</p:attrName>
                                        </p:attrNameLst>
                                      </p:cBhvr>
                                      <p:to>
                                        <p:strVal val="visible"/>
                                      </p:to>
                                    </p:set>
                                    <p:animEffect transition="in" filter="wipe(up)">
                                      <p:cBhvr>
                                        <p:cTn id="69" dur="500"/>
                                        <p:tgtEl>
                                          <p:spTgt spid="54"/>
                                        </p:tgtEl>
                                      </p:cBhvr>
                                    </p:animEffect>
                                  </p:childTnLst>
                                </p:cTn>
                              </p:par>
                            </p:childTnLst>
                          </p:cTn>
                        </p:par>
                        <p:par>
                          <p:cTn id="70" fill="hold">
                            <p:stCondLst>
                              <p:cond delay="8500"/>
                            </p:stCondLst>
                            <p:childTnLst>
                              <p:par>
                                <p:cTn id="71" presetID="22" presetClass="entr" presetSubtype="1" fill="hold" nodeType="afterEffect">
                                  <p:stCondLst>
                                    <p:cond delay="0"/>
                                  </p:stCondLst>
                                  <p:childTnLst>
                                    <p:set>
                                      <p:cBhvr>
                                        <p:cTn id="72" dur="1" fill="hold">
                                          <p:stCondLst>
                                            <p:cond delay="0"/>
                                          </p:stCondLst>
                                        </p:cTn>
                                        <p:tgtEl>
                                          <p:spTgt spid="215"/>
                                        </p:tgtEl>
                                        <p:attrNameLst>
                                          <p:attrName>style.visibility</p:attrName>
                                        </p:attrNameLst>
                                      </p:cBhvr>
                                      <p:to>
                                        <p:strVal val="visible"/>
                                      </p:to>
                                    </p:set>
                                    <p:animEffect transition="in" filter="wipe(up)">
                                      <p:cBhvr>
                                        <p:cTn id="73" dur="500"/>
                                        <p:tgtEl>
                                          <p:spTgt spid="215"/>
                                        </p:tgtEl>
                                      </p:cBhvr>
                                    </p:animEffect>
                                  </p:childTnLst>
                                </p:cTn>
                              </p:par>
                            </p:childTnLst>
                          </p:cTn>
                        </p:par>
                        <p:par>
                          <p:cTn id="74" fill="hold">
                            <p:stCondLst>
                              <p:cond delay="9000"/>
                            </p:stCondLst>
                            <p:childTnLst>
                              <p:par>
                                <p:cTn id="75" presetID="22" presetClass="entr" presetSubtype="8" fill="hold" grpId="0" nodeType="afterEffect">
                                  <p:stCondLst>
                                    <p:cond delay="0"/>
                                  </p:stCondLst>
                                  <p:childTnLst>
                                    <p:set>
                                      <p:cBhvr>
                                        <p:cTn id="76" dur="1" fill="hold">
                                          <p:stCondLst>
                                            <p:cond delay="0"/>
                                          </p:stCondLst>
                                        </p:cTn>
                                        <p:tgtEl>
                                          <p:spTgt spid="214"/>
                                        </p:tgtEl>
                                        <p:attrNameLst>
                                          <p:attrName>style.visibility</p:attrName>
                                        </p:attrNameLst>
                                      </p:cBhvr>
                                      <p:to>
                                        <p:strVal val="visible"/>
                                      </p:to>
                                    </p:set>
                                    <p:animEffect transition="in" filter="wipe(left)">
                                      <p:cBhvr>
                                        <p:cTn id="77" dur="500"/>
                                        <p:tgtEl>
                                          <p:spTgt spid="214"/>
                                        </p:tgtEl>
                                      </p:cBhvr>
                                    </p:animEffect>
                                  </p:childTnLst>
                                </p:cTn>
                              </p:par>
                            </p:childTnLst>
                          </p:cTn>
                        </p:par>
                        <p:par>
                          <p:cTn id="78" fill="hold">
                            <p:stCondLst>
                              <p:cond delay="9500"/>
                            </p:stCondLst>
                            <p:childTnLst>
                              <p:par>
                                <p:cTn id="79" presetID="22" presetClass="entr" presetSubtype="8" fill="hold" grpId="0" nodeType="afterEffect">
                                  <p:stCondLst>
                                    <p:cond delay="0"/>
                                  </p:stCondLst>
                                  <p:childTnLst>
                                    <p:set>
                                      <p:cBhvr>
                                        <p:cTn id="80" dur="1" fill="hold">
                                          <p:stCondLst>
                                            <p:cond delay="0"/>
                                          </p:stCondLst>
                                        </p:cTn>
                                        <p:tgtEl>
                                          <p:spTgt spid="212"/>
                                        </p:tgtEl>
                                        <p:attrNameLst>
                                          <p:attrName>style.visibility</p:attrName>
                                        </p:attrNameLst>
                                      </p:cBhvr>
                                      <p:to>
                                        <p:strVal val="visible"/>
                                      </p:to>
                                    </p:set>
                                    <p:animEffect transition="in" filter="wipe(left)">
                                      <p:cBhvr>
                                        <p:cTn id="81" dur="500"/>
                                        <p:tgtEl>
                                          <p:spTgt spid="212"/>
                                        </p:tgtEl>
                                      </p:cBhvr>
                                    </p:animEffect>
                                  </p:childTnLst>
                                </p:cTn>
                              </p:par>
                              <p:par>
                                <p:cTn id="82" presetID="22" presetClass="entr" presetSubtype="8" fill="hold" nodeType="withEffect">
                                  <p:stCondLst>
                                    <p:cond delay="0"/>
                                  </p:stCondLst>
                                  <p:childTnLst>
                                    <p:set>
                                      <p:cBhvr>
                                        <p:cTn id="83" dur="1" fill="hold">
                                          <p:stCondLst>
                                            <p:cond delay="0"/>
                                          </p:stCondLst>
                                        </p:cTn>
                                        <p:tgtEl>
                                          <p:spTgt spid="69"/>
                                        </p:tgtEl>
                                        <p:attrNameLst>
                                          <p:attrName>style.visibility</p:attrName>
                                        </p:attrNameLst>
                                      </p:cBhvr>
                                      <p:to>
                                        <p:strVal val="visible"/>
                                      </p:to>
                                    </p:set>
                                    <p:animEffect transition="in" filter="wipe(left)">
                                      <p:cBhvr>
                                        <p:cTn id="84" dur="500"/>
                                        <p:tgtEl>
                                          <p:spTgt spid="69"/>
                                        </p:tgtEl>
                                      </p:cBhvr>
                                    </p:animEffect>
                                  </p:childTnLst>
                                </p:cTn>
                              </p:par>
                            </p:childTnLst>
                          </p:cTn>
                        </p:par>
                        <p:par>
                          <p:cTn id="85" fill="hold">
                            <p:stCondLst>
                              <p:cond delay="10000"/>
                            </p:stCondLst>
                            <p:childTnLst>
                              <p:par>
                                <p:cTn id="86" presetID="22" presetClass="entr" presetSubtype="1" fill="hold" grpId="0" nodeType="afterEffect">
                                  <p:stCondLst>
                                    <p:cond delay="0"/>
                                  </p:stCondLst>
                                  <p:childTnLst>
                                    <p:set>
                                      <p:cBhvr>
                                        <p:cTn id="87" dur="1" fill="hold">
                                          <p:stCondLst>
                                            <p:cond delay="0"/>
                                          </p:stCondLst>
                                        </p:cTn>
                                        <p:tgtEl>
                                          <p:spTgt spid="213"/>
                                        </p:tgtEl>
                                        <p:attrNameLst>
                                          <p:attrName>style.visibility</p:attrName>
                                        </p:attrNameLst>
                                      </p:cBhvr>
                                      <p:to>
                                        <p:strVal val="visible"/>
                                      </p:to>
                                    </p:set>
                                    <p:animEffect transition="in" filter="wipe(up)">
                                      <p:cBhvr>
                                        <p:cTn id="88" dur="500"/>
                                        <p:tgtEl>
                                          <p:spTgt spid="213"/>
                                        </p:tgtEl>
                                      </p:cBhvr>
                                    </p:animEffect>
                                  </p:childTnLst>
                                </p:cTn>
                              </p:par>
                            </p:childTnLst>
                          </p:cTn>
                        </p:par>
                        <p:par>
                          <p:cTn id="89" fill="hold">
                            <p:stCondLst>
                              <p:cond delay="10500"/>
                            </p:stCondLst>
                            <p:childTnLst>
                              <p:par>
                                <p:cTn id="90" presetID="22" presetClass="entr" presetSubtype="1" fill="hold" nodeType="afterEffect">
                                  <p:stCondLst>
                                    <p:cond delay="0"/>
                                  </p:stCondLst>
                                  <p:childTnLst>
                                    <p:set>
                                      <p:cBhvr>
                                        <p:cTn id="91" dur="1" fill="hold">
                                          <p:stCondLst>
                                            <p:cond delay="0"/>
                                          </p:stCondLst>
                                        </p:cTn>
                                        <p:tgtEl>
                                          <p:spTgt spid="178"/>
                                        </p:tgtEl>
                                        <p:attrNameLst>
                                          <p:attrName>style.visibility</p:attrName>
                                        </p:attrNameLst>
                                      </p:cBhvr>
                                      <p:to>
                                        <p:strVal val="visible"/>
                                      </p:to>
                                    </p:set>
                                    <p:animEffect transition="in" filter="wipe(up)">
                                      <p:cBhvr>
                                        <p:cTn id="92" dur="500"/>
                                        <p:tgtEl>
                                          <p:spTgt spid="178"/>
                                        </p:tgtEl>
                                      </p:cBhvr>
                                    </p:animEffect>
                                  </p:childTnLst>
                                </p:cTn>
                              </p:par>
                            </p:childTnLst>
                          </p:cTn>
                        </p:par>
                        <p:par>
                          <p:cTn id="93" fill="hold">
                            <p:stCondLst>
                              <p:cond delay="11000"/>
                            </p:stCondLst>
                            <p:childTnLst>
                              <p:par>
                                <p:cTn id="94" presetID="22" presetClass="entr" presetSubtype="1" fill="hold" grpId="0" nodeType="afterEffect">
                                  <p:stCondLst>
                                    <p:cond delay="0"/>
                                  </p:stCondLst>
                                  <p:childTnLst>
                                    <p:set>
                                      <p:cBhvr>
                                        <p:cTn id="95" dur="1" fill="hold">
                                          <p:stCondLst>
                                            <p:cond delay="0"/>
                                          </p:stCondLst>
                                        </p:cTn>
                                        <p:tgtEl>
                                          <p:spTgt spid="55"/>
                                        </p:tgtEl>
                                        <p:attrNameLst>
                                          <p:attrName>style.visibility</p:attrName>
                                        </p:attrNameLst>
                                      </p:cBhvr>
                                      <p:to>
                                        <p:strVal val="visible"/>
                                      </p:to>
                                    </p:set>
                                    <p:animEffect transition="in" filter="wipe(up)">
                                      <p:cBhvr>
                                        <p:cTn id="96" dur="500"/>
                                        <p:tgtEl>
                                          <p:spTgt spid="55"/>
                                        </p:tgtEl>
                                      </p:cBhvr>
                                    </p:animEffect>
                                  </p:childTnLst>
                                </p:cTn>
                              </p:par>
                            </p:childTnLst>
                          </p:cTn>
                        </p:par>
                        <p:par>
                          <p:cTn id="97" fill="hold">
                            <p:stCondLst>
                              <p:cond delay="11500"/>
                            </p:stCondLst>
                            <p:childTnLst>
                              <p:par>
                                <p:cTn id="98" presetID="22" presetClass="entr" presetSubtype="1" fill="hold" nodeType="afterEffect">
                                  <p:stCondLst>
                                    <p:cond delay="0"/>
                                  </p:stCondLst>
                                  <p:childTnLst>
                                    <p:set>
                                      <p:cBhvr>
                                        <p:cTn id="99" dur="1" fill="hold">
                                          <p:stCondLst>
                                            <p:cond delay="0"/>
                                          </p:stCondLst>
                                        </p:cTn>
                                        <p:tgtEl>
                                          <p:spTgt spid="221"/>
                                        </p:tgtEl>
                                        <p:attrNameLst>
                                          <p:attrName>style.visibility</p:attrName>
                                        </p:attrNameLst>
                                      </p:cBhvr>
                                      <p:to>
                                        <p:strVal val="visible"/>
                                      </p:to>
                                    </p:set>
                                    <p:animEffect transition="in" filter="wipe(up)">
                                      <p:cBhvr>
                                        <p:cTn id="100" dur="500"/>
                                        <p:tgtEl>
                                          <p:spTgt spid="221"/>
                                        </p:tgtEl>
                                      </p:cBhvr>
                                    </p:animEffect>
                                  </p:childTnLst>
                                </p:cTn>
                              </p:par>
                            </p:childTnLst>
                          </p:cTn>
                        </p:par>
                        <p:par>
                          <p:cTn id="101" fill="hold">
                            <p:stCondLst>
                              <p:cond delay="12000"/>
                            </p:stCondLst>
                            <p:childTnLst>
                              <p:par>
                                <p:cTn id="102" presetID="22" presetClass="entr" presetSubtype="8" fill="hold" grpId="0" nodeType="afterEffect">
                                  <p:stCondLst>
                                    <p:cond delay="0"/>
                                  </p:stCondLst>
                                  <p:childTnLst>
                                    <p:set>
                                      <p:cBhvr>
                                        <p:cTn id="103" dur="1" fill="hold">
                                          <p:stCondLst>
                                            <p:cond delay="0"/>
                                          </p:stCondLst>
                                        </p:cTn>
                                        <p:tgtEl>
                                          <p:spTgt spid="220"/>
                                        </p:tgtEl>
                                        <p:attrNameLst>
                                          <p:attrName>style.visibility</p:attrName>
                                        </p:attrNameLst>
                                      </p:cBhvr>
                                      <p:to>
                                        <p:strVal val="visible"/>
                                      </p:to>
                                    </p:set>
                                    <p:animEffect transition="in" filter="wipe(left)">
                                      <p:cBhvr>
                                        <p:cTn id="104" dur="500"/>
                                        <p:tgtEl>
                                          <p:spTgt spid="220"/>
                                        </p:tgtEl>
                                      </p:cBhvr>
                                    </p:animEffect>
                                  </p:childTnLst>
                                </p:cTn>
                              </p:par>
                            </p:childTnLst>
                          </p:cTn>
                        </p:par>
                        <p:par>
                          <p:cTn id="105" fill="hold">
                            <p:stCondLst>
                              <p:cond delay="12500"/>
                            </p:stCondLst>
                            <p:childTnLst>
                              <p:par>
                                <p:cTn id="106" presetID="22" presetClass="entr" presetSubtype="8" fill="hold" grpId="0" nodeType="afterEffect">
                                  <p:stCondLst>
                                    <p:cond delay="0"/>
                                  </p:stCondLst>
                                  <p:childTnLst>
                                    <p:set>
                                      <p:cBhvr>
                                        <p:cTn id="107" dur="1" fill="hold">
                                          <p:stCondLst>
                                            <p:cond delay="0"/>
                                          </p:stCondLst>
                                        </p:cTn>
                                        <p:tgtEl>
                                          <p:spTgt spid="218"/>
                                        </p:tgtEl>
                                        <p:attrNameLst>
                                          <p:attrName>style.visibility</p:attrName>
                                        </p:attrNameLst>
                                      </p:cBhvr>
                                      <p:to>
                                        <p:strVal val="visible"/>
                                      </p:to>
                                    </p:set>
                                    <p:animEffect transition="in" filter="wipe(left)">
                                      <p:cBhvr>
                                        <p:cTn id="108" dur="500"/>
                                        <p:tgtEl>
                                          <p:spTgt spid="218"/>
                                        </p:tgtEl>
                                      </p:cBhvr>
                                    </p:animEffect>
                                  </p:childTnLst>
                                </p:cTn>
                              </p:par>
                            </p:childTnLst>
                          </p:cTn>
                        </p:par>
                        <p:par>
                          <p:cTn id="109" fill="hold">
                            <p:stCondLst>
                              <p:cond delay="13000"/>
                            </p:stCondLst>
                            <p:childTnLst>
                              <p:par>
                                <p:cTn id="110" presetID="22" presetClass="entr" presetSubtype="1" fill="hold" grpId="0" nodeType="afterEffect">
                                  <p:stCondLst>
                                    <p:cond delay="0"/>
                                  </p:stCondLst>
                                  <p:childTnLst>
                                    <p:set>
                                      <p:cBhvr>
                                        <p:cTn id="111" dur="1" fill="hold">
                                          <p:stCondLst>
                                            <p:cond delay="0"/>
                                          </p:stCondLst>
                                        </p:cTn>
                                        <p:tgtEl>
                                          <p:spTgt spid="219"/>
                                        </p:tgtEl>
                                        <p:attrNameLst>
                                          <p:attrName>style.visibility</p:attrName>
                                        </p:attrNameLst>
                                      </p:cBhvr>
                                      <p:to>
                                        <p:strVal val="visible"/>
                                      </p:to>
                                    </p:set>
                                    <p:animEffect transition="in" filter="wipe(up)">
                                      <p:cBhvr>
                                        <p:cTn id="112" dur="500"/>
                                        <p:tgtEl>
                                          <p:spTgt spid="219"/>
                                        </p:tgtEl>
                                      </p:cBhvr>
                                    </p:animEffect>
                                  </p:childTnLst>
                                </p:cTn>
                              </p:par>
                              <p:par>
                                <p:cTn id="113" presetID="22" presetClass="entr" presetSubtype="4" fill="hold" nodeType="withEffect">
                                  <p:stCondLst>
                                    <p:cond delay="0"/>
                                  </p:stCondLst>
                                  <p:childTnLst>
                                    <p:set>
                                      <p:cBhvr>
                                        <p:cTn id="114" dur="1" fill="hold">
                                          <p:stCondLst>
                                            <p:cond delay="0"/>
                                          </p:stCondLst>
                                        </p:cTn>
                                        <p:tgtEl>
                                          <p:spTgt spid="70"/>
                                        </p:tgtEl>
                                        <p:attrNameLst>
                                          <p:attrName>style.visibility</p:attrName>
                                        </p:attrNameLst>
                                      </p:cBhvr>
                                      <p:to>
                                        <p:strVal val="visible"/>
                                      </p:to>
                                    </p:set>
                                    <p:animEffect transition="in" filter="wipe(down)">
                                      <p:cBhvr>
                                        <p:cTn id="115"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4" grpId="0" animBg="1"/>
      <p:bldP spid="53" grpId="0" animBg="1"/>
      <p:bldP spid="52" grpId="0" animBg="1"/>
      <p:bldP spid="75" grpId="0" animBg="1"/>
      <p:bldP spid="197" grpId="0"/>
      <p:bldP spid="198" grpId="0"/>
      <p:bldP spid="199" grpId="0"/>
      <p:bldP spid="206" grpId="0"/>
      <p:bldP spid="207" grpId="0"/>
      <p:bldP spid="208" grpId="0"/>
      <p:bldP spid="212" grpId="0"/>
      <p:bldP spid="213" grpId="0"/>
      <p:bldP spid="214" grpId="0"/>
      <p:bldP spid="218" grpId="0"/>
      <p:bldP spid="219" grpId="0"/>
      <p:bldP spid="22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3309</TotalTime>
  <Words>1272</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Lato</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626</cp:revision>
  <dcterms:created xsi:type="dcterms:W3CDTF">2015-12-31T02:20:12Z</dcterms:created>
  <dcterms:modified xsi:type="dcterms:W3CDTF">2016-09-18T23:28:10Z</dcterms:modified>
</cp:coreProperties>
</file>