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548235"/>
    <a:srgbClr val="A5A5A5"/>
    <a:srgbClr val="ED7D31"/>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11" Type="http://schemas.openxmlformats.org/officeDocument/2006/relationships/image" Target="../media/image1.png"/><Relationship Id="rId5" Type="http://schemas.openxmlformats.org/officeDocument/2006/relationships/image" Target="../media/image5.jpg"/><Relationship Id="rId10" Type="http://schemas.openxmlformats.org/officeDocument/2006/relationships/hyperlink" Target="http://slides.sage-fox.com/" TargetMode="External"/><Relationship Id="rId4" Type="http://schemas.openxmlformats.org/officeDocument/2006/relationships/image" Target="../media/image4.jp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2046346" y="5327417"/>
            <a:ext cx="2100942" cy="1371600"/>
          </a:xfrm>
          <a:prstGeom prst="round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FF00"/>
              </a:solidFill>
            </a:endParaRPr>
          </a:p>
        </p:txBody>
      </p:sp>
      <p:sp>
        <p:nvSpPr>
          <p:cNvPr id="85" name="Rounded Rectangle 84"/>
          <p:cNvSpPr/>
          <p:nvPr/>
        </p:nvSpPr>
        <p:spPr>
          <a:xfrm>
            <a:off x="118516" y="3577590"/>
            <a:ext cx="2100942" cy="1371600"/>
          </a:xfrm>
          <a:prstGeom prst="round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FFFF00"/>
              </a:solidFill>
            </a:endParaRPr>
          </a:p>
        </p:txBody>
      </p:sp>
      <p:cxnSp>
        <p:nvCxnSpPr>
          <p:cNvPr id="6" name="Straight Connector 5"/>
          <p:cNvCxnSpPr>
            <a:stCxn id="118" idx="4"/>
            <a:endCxn id="85" idx="0"/>
          </p:cNvCxnSpPr>
          <p:nvPr/>
        </p:nvCxnSpPr>
        <p:spPr>
          <a:xfrm>
            <a:off x="1166551" y="3014536"/>
            <a:ext cx="2436" cy="563054"/>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129402" y="1129874"/>
            <a:ext cx="2374622"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a:solidFill>
                  <a:schemeClr val="bg1">
                    <a:lumMod val="95000"/>
                  </a:schemeClr>
                </a:solidFill>
              </a:rPr>
              <a:t>Lorem Ipsum</a:t>
            </a:r>
          </a:p>
          <a:p>
            <a:pPr algn="ctr"/>
            <a:r>
              <a:rPr lang="en-US" sz="1400" dirty="0">
                <a:solidFill>
                  <a:schemeClr val="bg1">
                    <a:lumMod val="85000"/>
                  </a:schemeClr>
                </a:solidFill>
              </a:rPr>
              <a:t>Lorem ipsum dolor sit amet, consectetur adipiscing elit</a:t>
            </a:r>
          </a:p>
          <a:p>
            <a:endParaRPr lang="en-US" dirty="0"/>
          </a:p>
        </p:txBody>
      </p:sp>
      <p:sp>
        <p:nvSpPr>
          <p:cNvPr id="25" name="Rounded Rectangle 24"/>
          <p:cNvSpPr/>
          <p:nvPr/>
        </p:nvSpPr>
        <p:spPr>
          <a:xfrm>
            <a:off x="4035316" y="3573975"/>
            <a:ext cx="2100942" cy="1371600"/>
          </a:xfrm>
          <a:prstGeom prst="roundRect">
            <a:avLst/>
          </a:prstGeom>
          <a:blipFill>
            <a:blip r:embed="rId4"/>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2">
                  <a:lumMod val="10000"/>
                </a:schemeClr>
              </a:solidFill>
            </a:endParaRPr>
          </a:p>
        </p:txBody>
      </p:sp>
      <p:sp>
        <p:nvSpPr>
          <p:cNvPr id="32" name="Rounded Rectangle 31"/>
          <p:cNvSpPr/>
          <p:nvPr/>
        </p:nvSpPr>
        <p:spPr>
          <a:xfrm>
            <a:off x="7971655" y="3573975"/>
            <a:ext cx="2100942" cy="1371600"/>
          </a:xfrm>
          <a:prstGeom prst="roundRect">
            <a:avLst/>
          </a:prstGeom>
          <a:blipFill>
            <a:blip r:embed="rId5"/>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2">
                  <a:lumMod val="10000"/>
                </a:schemeClr>
              </a:solidFill>
            </a:endParaRPr>
          </a:p>
        </p:txBody>
      </p:sp>
      <p:sp>
        <p:nvSpPr>
          <p:cNvPr id="46" name="Rounded Rectangle 45"/>
          <p:cNvSpPr/>
          <p:nvPr/>
        </p:nvSpPr>
        <p:spPr>
          <a:xfrm>
            <a:off x="5974032" y="5321726"/>
            <a:ext cx="2100942" cy="1371600"/>
          </a:xfrm>
          <a:prstGeom prst="roundRect">
            <a:avLst/>
          </a:prstGeom>
          <a:blipFill>
            <a:blip r:embed="rId6"/>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2">
                  <a:lumMod val="10000"/>
                </a:schemeClr>
              </a:solidFill>
            </a:endParaRPr>
          </a:p>
        </p:txBody>
      </p:sp>
      <p:sp>
        <p:nvSpPr>
          <p:cNvPr id="53" name="Rounded Rectangle 52"/>
          <p:cNvSpPr/>
          <p:nvPr/>
        </p:nvSpPr>
        <p:spPr>
          <a:xfrm>
            <a:off x="9905878" y="5321726"/>
            <a:ext cx="2100942" cy="1371600"/>
          </a:xfrm>
          <a:prstGeom prst="roundRect">
            <a:avLst/>
          </a:prstGeom>
          <a:blipFill>
            <a:blip r:embed="rId7"/>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2">
                  <a:lumMod val="10000"/>
                </a:schemeClr>
              </a:solidFill>
            </a:endParaRPr>
          </a:p>
        </p:txBody>
      </p:sp>
      <p:cxnSp>
        <p:nvCxnSpPr>
          <p:cNvPr id="122" name="Straight Connector 121"/>
          <p:cNvCxnSpPr>
            <a:stCxn id="115" idx="4"/>
            <a:endCxn id="39" idx="0"/>
          </p:cNvCxnSpPr>
          <p:nvPr/>
        </p:nvCxnSpPr>
        <p:spPr>
          <a:xfrm>
            <a:off x="3092847" y="4712262"/>
            <a:ext cx="3970" cy="61515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99" idx="4"/>
            <a:endCxn id="25" idx="0"/>
          </p:cNvCxnSpPr>
          <p:nvPr/>
        </p:nvCxnSpPr>
        <p:spPr>
          <a:xfrm>
            <a:off x="5074962" y="3014536"/>
            <a:ext cx="10825" cy="55943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102" idx="4"/>
            <a:endCxn id="46" idx="0"/>
          </p:cNvCxnSpPr>
          <p:nvPr/>
        </p:nvCxnSpPr>
        <p:spPr>
          <a:xfrm>
            <a:off x="7016842" y="4662727"/>
            <a:ext cx="7661" cy="65899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109" idx="4"/>
            <a:endCxn id="32" idx="0"/>
          </p:cNvCxnSpPr>
          <p:nvPr/>
        </p:nvCxnSpPr>
        <p:spPr>
          <a:xfrm>
            <a:off x="9011735" y="3014536"/>
            <a:ext cx="10391" cy="55943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12" idx="4"/>
            <a:endCxn id="53" idx="0"/>
          </p:cNvCxnSpPr>
          <p:nvPr/>
        </p:nvCxnSpPr>
        <p:spPr>
          <a:xfrm>
            <a:off x="10941866" y="4706571"/>
            <a:ext cx="14483" cy="61515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1" name="Group 110"/>
          <p:cNvGrpSpPr/>
          <p:nvPr/>
        </p:nvGrpSpPr>
        <p:grpSpPr>
          <a:xfrm>
            <a:off x="10445495" y="3713830"/>
            <a:ext cx="992741" cy="992741"/>
            <a:chOff x="7645043" y="4831549"/>
            <a:chExt cx="992741" cy="992741"/>
          </a:xfrm>
        </p:grpSpPr>
        <p:sp>
          <p:nvSpPr>
            <p:cNvPr id="112" name="Oval 111"/>
            <p:cNvSpPr/>
            <p:nvPr/>
          </p:nvSpPr>
          <p:spPr>
            <a:xfrm>
              <a:off x="7645043" y="4831549"/>
              <a:ext cx="992741" cy="992741"/>
            </a:xfrm>
            <a:prstGeom prst="ellipse">
              <a:avLst/>
            </a:prstGeom>
            <a:solidFill>
              <a:srgbClr val="38572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3" name="Freeform 132"/>
            <p:cNvSpPr>
              <a:spLocks noChangeAspect="1" noEditPoints="1"/>
            </p:cNvSpPr>
            <p:nvPr/>
          </p:nvSpPr>
          <p:spPr bwMode="auto">
            <a:xfrm>
              <a:off x="7878181" y="5036371"/>
              <a:ext cx="573581" cy="548640"/>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grpSp>
        <p:nvGrpSpPr>
          <p:cNvPr id="108" name="Group 107"/>
          <p:cNvGrpSpPr/>
          <p:nvPr/>
        </p:nvGrpSpPr>
        <p:grpSpPr>
          <a:xfrm>
            <a:off x="8515364" y="2021795"/>
            <a:ext cx="992741" cy="992741"/>
            <a:chOff x="7645043" y="3393965"/>
            <a:chExt cx="992741" cy="992741"/>
          </a:xfrm>
        </p:grpSpPr>
        <p:sp>
          <p:nvSpPr>
            <p:cNvPr id="109" name="Oval 108"/>
            <p:cNvSpPr/>
            <p:nvPr/>
          </p:nvSpPr>
          <p:spPr>
            <a:xfrm>
              <a:off x="7645043" y="3393965"/>
              <a:ext cx="992741" cy="992741"/>
            </a:xfrm>
            <a:prstGeom prst="ellips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110" name="Freeform 62"/>
            <p:cNvSpPr>
              <a:spLocks noChangeAspect="1" noEditPoints="1"/>
            </p:cNvSpPr>
            <p:nvPr/>
          </p:nvSpPr>
          <p:spPr bwMode="auto">
            <a:xfrm>
              <a:off x="7869268" y="3616015"/>
              <a:ext cx="544289" cy="548640"/>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grpSp>
        <p:nvGrpSpPr>
          <p:cNvPr id="101" name="Group 100"/>
          <p:cNvGrpSpPr/>
          <p:nvPr/>
        </p:nvGrpSpPr>
        <p:grpSpPr>
          <a:xfrm>
            <a:off x="6520471" y="3669986"/>
            <a:ext cx="992741" cy="992741"/>
            <a:chOff x="7645043" y="1956381"/>
            <a:chExt cx="992741" cy="992741"/>
          </a:xfrm>
        </p:grpSpPr>
        <p:sp>
          <p:nvSpPr>
            <p:cNvPr id="102" name="Oval 101"/>
            <p:cNvSpPr/>
            <p:nvPr/>
          </p:nvSpPr>
          <p:spPr>
            <a:xfrm>
              <a:off x="7645043" y="1956381"/>
              <a:ext cx="992741" cy="992741"/>
            </a:xfrm>
            <a:prstGeom prst="ellipse">
              <a:avLst/>
            </a:pr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03" name="Group 349"/>
            <p:cNvGrpSpPr>
              <a:grpSpLocks noChangeAspect="1"/>
            </p:cNvGrpSpPr>
            <p:nvPr/>
          </p:nvGrpSpPr>
          <p:grpSpPr>
            <a:xfrm>
              <a:off x="7869268" y="2167974"/>
              <a:ext cx="542802" cy="548640"/>
              <a:chOff x="2163763" y="2366963"/>
              <a:chExt cx="442913" cy="447676"/>
            </a:xfrm>
            <a:solidFill>
              <a:schemeClr val="bg1"/>
            </a:solidFill>
            <a:effectLst>
              <a:outerShdw blurRad="63500" sx="102000" sy="102000" algn="ctr" rotWithShape="0">
                <a:prstClr val="black">
                  <a:alpha val="40000"/>
                </a:prstClr>
              </a:outerShdw>
            </a:effectLst>
          </p:grpSpPr>
          <p:sp>
            <p:nvSpPr>
              <p:cNvPr id="104" name="Freeform 312"/>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313"/>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314"/>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315"/>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4" name="Group 83"/>
          <p:cNvGrpSpPr/>
          <p:nvPr/>
        </p:nvGrpSpPr>
        <p:grpSpPr>
          <a:xfrm>
            <a:off x="4578591" y="2021795"/>
            <a:ext cx="992741" cy="992741"/>
            <a:chOff x="3737230" y="3393965"/>
            <a:chExt cx="992741" cy="992741"/>
          </a:xfrm>
        </p:grpSpPr>
        <p:sp>
          <p:nvSpPr>
            <p:cNvPr id="99" name="Oval 98"/>
            <p:cNvSpPr/>
            <p:nvPr/>
          </p:nvSpPr>
          <p:spPr>
            <a:xfrm>
              <a:off x="3737230" y="3393965"/>
              <a:ext cx="992741" cy="992741"/>
            </a:xfrm>
            <a:prstGeom prst="ellipse">
              <a:avLst/>
            </a:prstGeom>
            <a:solidFill>
              <a:srgbClr val="A5A5A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100" name="Freeform 280"/>
            <p:cNvSpPr>
              <a:spLocks noChangeAspect="1" noEditPoints="1"/>
            </p:cNvSpPr>
            <p:nvPr/>
          </p:nvSpPr>
          <p:spPr bwMode="auto">
            <a:xfrm>
              <a:off x="3906506" y="3616015"/>
              <a:ext cx="498057" cy="548640"/>
            </a:xfrm>
            <a:custGeom>
              <a:avLst/>
              <a:gdLst/>
              <a:ahLst/>
              <a:cxnLst>
                <a:cxn ang="0">
                  <a:pos x="82" y="3"/>
                </a:cxn>
                <a:cxn ang="0">
                  <a:pos x="102" y="33"/>
                </a:cxn>
                <a:cxn ang="0">
                  <a:pos x="105" y="38"/>
                </a:cxn>
                <a:cxn ang="0">
                  <a:pos x="104" y="74"/>
                </a:cxn>
                <a:cxn ang="0">
                  <a:pos x="37" y="75"/>
                </a:cxn>
                <a:cxn ang="0">
                  <a:pos x="103" y="88"/>
                </a:cxn>
                <a:cxn ang="0">
                  <a:pos x="35" y="92"/>
                </a:cxn>
                <a:cxn ang="0">
                  <a:pos x="32" y="89"/>
                </a:cxn>
                <a:cxn ang="0">
                  <a:pos x="3" y="19"/>
                </a:cxn>
                <a:cxn ang="0">
                  <a:pos x="25" y="14"/>
                </a:cxn>
                <a:cxn ang="0">
                  <a:pos x="27" y="16"/>
                </a:cxn>
                <a:cxn ang="0">
                  <a:pos x="36" y="33"/>
                </a:cxn>
                <a:cxn ang="0">
                  <a:pos x="57" y="3"/>
                </a:cxn>
                <a:cxn ang="0">
                  <a:pos x="93" y="35"/>
                </a:cxn>
                <a:cxn ang="0">
                  <a:pos x="96" y="38"/>
                </a:cxn>
                <a:cxn ang="0">
                  <a:pos x="78" y="34"/>
                </a:cxn>
                <a:cxn ang="0">
                  <a:pos x="84" y="37"/>
                </a:cxn>
                <a:cxn ang="0">
                  <a:pos x="60" y="34"/>
                </a:cxn>
                <a:cxn ang="0">
                  <a:pos x="66" y="36"/>
                </a:cxn>
                <a:cxn ang="0">
                  <a:pos x="45" y="35"/>
                </a:cxn>
                <a:cxn ang="0">
                  <a:pos x="86" y="96"/>
                </a:cxn>
                <a:cxn ang="0">
                  <a:pos x="95" y="116"/>
                </a:cxn>
                <a:cxn ang="0">
                  <a:pos x="75" y="108"/>
                </a:cxn>
                <a:cxn ang="0">
                  <a:pos x="91" y="103"/>
                </a:cxn>
                <a:cxn ang="0">
                  <a:pos x="80" y="108"/>
                </a:cxn>
                <a:cxn ang="0">
                  <a:pos x="91" y="112"/>
                </a:cxn>
                <a:cxn ang="0">
                  <a:pos x="47" y="96"/>
                </a:cxn>
                <a:cxn ang="0">
                  <a:pos x="55" y="116"/>
                </a:cxn>
                <a:cxn ang="0">
                  <a:pos x="35" y="108"/>
                </a:cxn>
                <a:cxn ang="0">
                  <a:pos x="51" y="103"/>
                </a:cxn>
                <a:cxn ang="0">
                  <a:pos x="41" y="108"/>
                </a:cxn>
                <a:cxn ang="0">
                  <a:pos x="51" y="112"/>
                </a:cxn>
                <a:cxn ang="0">
                  <a:pos x="34" y="40"/>
                </a:cxn>
                <a:cxn ang="0">
                  <a:pos x="102" y="43"/>
                </a:cxn>
                <a:cxn ang="0">
                  <a:pos x="93" y="30"/>
                </a:cxn>
                <a:cxn ang="0">
                  <a:pos x="91" y="17"/>
                </a:cxn>
                <a:cxn ang="0">
                  <a:pos x="88" y="24"/>
                </a:cxn>
                <a:cxn ang="0">
                  <a:pos x="93" y="30"/>
                </a:cxn>
                <a:cxn ang="0">
                  <a:pos x="87" y="13"/>
                </a:cxn>
                <a:cxn ang="0">
                  <a:pos x="81" y="9"/>
                </a:cxn>
                <a:cxn ang="0">
                  <a:pos x="57" y="9"/>
                </a:cxn>
                <a:cxn ang="0">
                  <a:pos x="51" y="13"/>
                </a:cxn>
                <a:cxn ang="0">
                  <a:pos x="57" y="9"/>
                </a:cxn>
                <a:cxn ang="0">
                  <a:pos x="44" y="23"/>
                </a:cxn>
                <a:cxn ang="0">
                  <a:pos x="49" y="30"/>
                </a:cxn>
                <a:cxn ang="0">
                  <a:pos x="49" y="18"/>
                </a:cxn>
                <a:cxn ang="0">
                  <a:pos x="55" y="25"/>
                </a:cxn>
                <a:cxn ang="0">
                  <a:pos x="66" y="29"/>
                </a:cxn>
                <a:cxn ang="0">
                  <a:pos x="61" y="22"/>
                </a:cxn>
                <a:cxn ang="0">
                  <a:pos x="72" y="26"/>
                </a:cxn>
                <a:cxn ang="0">
                  <a:pos x="84" y="29"/>
                </a:cxn>
                <a:cxn ang="0">
                  <a:pos x="83" y="25"/>
                </a:cxn>
                <a:cxn ang="0">
                  <a:pos x="83" y="25"/>
                </a:cxn>
                <a:cxn ang="0">
                  <a:pos x="79" y="16"/>
                </a:cxn>
                <a:cxn ang="0">
                  <a:pos x="72" y="12"/>
                </a:cxn>
                <a:cxn ang="0">
                  <a:pos x="63" y="16"/>
                </a:cxn>
                <a:cxn ang="0">
                  <a:pos x="66" y="8"/>
                </a:cxn>
                <a:cxn ang="0">
                  <a:pos x="63" y="16"/>
                </a:cxn>
              </a:cxnLst>
              <a:rect l="0" t="0" r="r" b="b"/>
              <a:pathLst>
                <a:path w="108" h="119">
                  <a:moveTo>
                    <a:pt x="57" y="3"/>
                  </a:moveTo>
                  <a:cubicBezTo>
                    <a:pt x="60" y="1"/>
                    <a:pt x="65" y="0"/>
                    <a:pt x="69" y="0"/>
                  </a:cubicBezTo>
                  <a:cubicBezTo>
                    <a:pt x="74" y="0"/>
                    <a:pt x="78" y="1"/>
                    <a:pt x="82" y="3"/>
                  </a:cubicBezTo>
                  <a:cubicBezTo>
                    <a:pt x="86" y="4"/>
                    <a:pt x="89" y="7"/>
                    <a:pt x="92" y="10"/>
                  </a:cubicBezTo>
                  <a:cubicBezTo>
                    <a:pt x="95" y="13"/>
                    <a:pt x="98" y="16"/>
                    <a:pt x="99" y="21"/>
                  </a:cubicBezTo>
                  <a:cubicBezTo>
                    <a:pt x="101" y="24"/>
                    <a:pt x="102" y="29"/>
                    <a:pt x="102" y="33"/>
                  </a:cubicBezTo>
                  <a:cubicBezTo>
                    <a:pt x="102" y="35"/>
                    <a:pt x="102" y="36"/>
                    <a:pt x="102" y="38"/>
                  </a:cubicBezTo>
                  <a:cubicBezTo>
                    <a:pt x="105" y="38"/>
                    <a:pt x="105" y="38"/>
                    <a:pt x="105" y="38"/>
                  </a:cubicBezTo>
                  <a:cubicBezTo>
                    <a:pt x="105" y="38"/>
                    <a:pt x="105" y="38"/>
                    <a:pt x="105" y="38"/>
                  </a:cubicBezTo>
                  <a:cubicBezTo>
                    <a:pt x="107" y="38"/>
                    <a:pt x="108" y="40"/>
                    <a:pt x="107" y="41"/>
                  </a:cubicBezTo>
                  <a:cubicBezTo>
                    <a:pt x="107" y="41"/>
                    <a:pt x="107" y="41"/>
                    <a:pt x="107" y="41"/>
                  </a:cubicBezTo>
                  <a:cubicBezTo>
                    <a:pt x="104" y="74"/>
                    <a:pt x="104" y="74"/>
                    <a:pt x="104" y="74"/>
                  </a:cubicBezTo>
                  <a:cubicBezTo>
                    <a:pt x="104" y="75"/>
                    <a:pt x="103" y="77"/>
                    <a:pt x="101" y="77"/>
                  </a:cubicBezTo>
                  <a:cubicBezTo>
                    <a:pt x="101" y="77"/>
                    <a:pt x="101" y="77"/>
                    <a:pt x="101" y="77"/>
                  </a:cubicBezTo>
                  <a:cubicBezTo>
                    <a:pt x="37" y="75"/>
                    <a:pt x="37" y="75"/>
                    <a:pt x="37" y="75"/>
                  </a:cubicBezTo>
                  <a:cubicBezTo>
                    <a:pt x="37" y="86"/>
                    <a:pt x="37" y="86"/>
                    <a:pt x="37" y="86"/>
                  </a:cubicBezTo>
                  <a:cubicBezTo>
                    <a:pt x="101" y="86"/>
                    <a:pt x="101" y="86"/>
                    <a:pt x="101" y="86"/>
                  </a:cubicBezTo>
                  <a:cubicBezTo>
                    <a:pt x="102" y="86"/>
                    <a:pt x="103" y="87"/>
                    <a:pt x="103" y="88"/>
                  </a:cubicBezTo>
                  <a:cubicBezTo>
                    <a:pt x="103" y="90"/>
                    <a:pt x="102" y="91"/>
                    <a:pt x="101" y="91"/>
                  </a:cubicBezTo>
                  <a:cubicBezTo>
                    <a:pt x="35" y="92"/>
                    <a:pt x="35" y="92"/>
                    <a:pt x="35" y="92"/>
                  </a:cubicBezTo>
                  <a:cubicBezTo>
                    <a:pt x="35" y="92"/>
                    <a:pt x="35" y="92"/>
                    <a:pt x="35" y="92"/>
                  </a:cubicBezTo>
                  <a:cubicBezTo>
                    <a:pt x="33" y="92"/>
                    <a:pt x="32" y="91"/>
                    <a:pt x="32" y="89"/>
                  </a:cubicBezTo>
                  <a:cubicBezTo>
                    <a:pt x="35" y="89"/>
                    <a:pt x="35" y="89"/>
                    <a:pt x="35" y="89"/>
                  </a:cubicBezTo>
                  <a:cubicBezTo>
                    <a:pt x="32" y="89"/>
                    <a:pt x="32" y="89"/>
                    <a:pt x="32" y="89"/>
                  </a:cubicBezTo>
                  <a:cubicBezTo>
                    <a:pt x="32" y="71"/>
                    <a:pt x="30" y="57"/>
                    <a:pt x="28" y="38"/>
                  </a:cubicBezTo>
                  <a:cubicBezTo>
                    <a:pt x="23" y="19"/>
                    <a:pt x="23" y="19"/>
                    <a:pt x="23" y="19"/>
                  </a:cubicBezTo>
                  <a:cubicBezTo>
                    <a:pt x="3" y="19"/>
                    <a:pt x="3" y="19"/>
                    <a:pt x="3" y="19"/>
                  </a:cubicBezTo>
                  <a:cubicBezTo>
                    <a:pt x="2" y="19"/>
                    <a:pt x="0" y="17"/>
                    <a:pt x="1" y="16"/>
                  </a:cubicBezTo>
                  <a:cubicBezTo>
                    <a:pt x="1" y="14"/>
                    <a:pt x="2" y="13"/>
                    <a:pt x="3" y="13"/>
                  </a:cubicBezTo>
                  <a:cubicBezTo>
                    <a:pt x="25" y="14"/>
                    <a:pt x="25" y="14"/>
                    <a:pt x="25" y="14"/>
                  </a:cubicBezTo>
                  <a:cubicBezTo>
                    <a:pt x="25" y="17"/>
                    <a:pt x="25" y="17"/>
                    <a:pt x="25" y="17"/>
                  </a:cubicBezTo>
                  <a:cubicBezTo>
                    <a:pt x="25" y="14"/>
                    <a:pt x="25" y="14"/>
                    <a:pt x="25" y="14"/>
                  </a:cubicBezTo>
                  <a:cubicBezTo>
                    <a:pt x="26" y="14"/>
                    <a:pt x="27" y="15"/>
                    <a:pt x="27" y="16"/>
                  </a:cubicBezTo>
                  <a:cubicBezTo>
                    <a:pt x="33" y="35"/>
                    <a:pt x="33" y="35"/>
                    <a:pt x="33" y="35"/>
                  </a:cubicBezTo>
                  <a:cubicBezTo>
                    <a:pt x="36" y="35"/>
                    <a:pt x="36" y="35"/>
                    <a:pt x="36" y="35"/>
                  </a:cubicBezTo>
                  <a:cubicBezTo>
                    <a:pt x="36" y="34"/>
                    <a:pt x="36" y="34"/>
                    <a:pt x="36" y="33"/>
                  </a:cubicBezTo>
                  <a:cubicBezTo>
                    <a:pt x="36" y="29"/>
                    <a:pt x="37" y="24"/>
                    <a:pt x="39" y="21"/>
                  </a:cubicBezTo>
                  <a:cubicBezTo>
                    <a:pt x="40" y="16"/>
                    <a:pt x="43" y="13"/>
                    <a:pt x="46" y="10"/>
                  </a:cubicBezTo>
                  <a:cubicBezTo>
                    <a:pt x="49" y="7"/>
                    <a:pt x="53" y="4"/>
                    <a:pt x="57" y="3"/>
                  </a:cubicBezTo>
                  <a:close/>
                  <a:moveTo>
                    <a:pt x="96" y="38"/>
                  </a:moveTo>
                  <a:cubicBezTo>
                    <a:pt x="96" y="37"/>
                    <a:pt x="96" y="36"/>
                    <a:pt x="96" y="36"/>
                  </a:cubicBezTo>
                  <a:cubicBezTo>
                    <a:pt x="95" y="35"/>
                    <a:pt x="94" y="35"/>
                    <a:pt x="93" y="35"/>
                  </a:cubicBezTo>
                  <a:cubicBezTo>
                    <a:pt x="92" y="35"/>
                    <a:pt x="91" y="35"/>
                    <a:pt x="90" y="35"/>
                  </a:cubicBezTo>
                  <a:cubicBezTo>
                    <a:pt x="90" y="36"/>
                    <a:pt x="90" y="37"/>
                    <a:pt x="89" y="37"/>
                  </a:cubicBezTo>
                  <a:cubicBezTo>
                    <a:pt x="96" y="38"/>
                    <a:pt x="96" y="38"/>
                    <a:pt x="96" y="38"/>
                  </a:cubicBezTo>
                  <a:close/>
                  <a:moveTo>
                    <a:pt x="84" y="37"/>
                  </a:moveTo>
                  <a:cubicBezTo>
                    <a:pt x="84" y="36"/>
                    <a:pt x="84" y="36"/>
                    <a:pt x="84" y="35"/>
                  </a:cubicBezTo>
                  <a:cubicBezTo>
                    <a:pt x="82" y="35"/>
                    <a:pt x="80" y="35"/>
                    <a:pt x="78" y="34"/>
                  </a:cubicBezTo>
                  <a:cubicBezTo>
                    <a:pt x="76" y="34"/>
                    <a:pt x="74" y="34"/>
                    <a:pt x="72" y="34"/>
                  </a:cubicBezTo>
                  <a:cubicBezTo>
                    <a:pt x="72" y="37"/>
                    <a:pt x="72" y="37"/>
                    <a:pt x="72" y="37"/>
                  </a:cubicBezTo>
                  <a:cubicBezTo>
                    <a:pt x="84" y="37"/>
                    <a:pt x="84" y="37"/>
                    <a:pt x="84" y="37"/>
                  </a:cubicBezTo>
                  <a:close/>
                  <a:moveTo>
                    <a:pt x="66" y="36"/>
                  </a:moveTo>
                  <a:cubicBezTo>
                    <a:pt x="66" y="34"/>
                    <a:pt x="66" y="34"/>
                    <a:pt x="66" y="34"/>
                  </a:cubicBezTo>
                  <a:cubicBezTo>
                    <a:pt x="64" y="34"/>
                    <a:pt x="62" y="34"/>
                    <a:pt x="60" y="34"/>
                  </a:cubicBezTo>
                  <a:cubicBezTo>
                    <a:pt x="58" y="35"/>
                    <a:pt x="56" y="35"/>
                    <a:pt x="54" y="35"/>
                  </a:cubicBezTo>
                  <a:cubicBezTo>
                    <a:pt x="54" y="35"/>
                    <a:pt x="54" y="36"/>
                    <a:pt x="54" y="36"/>
                  </a:cubicBezTo>
                  <a:cubicBezTo>
                    <a:pt x="66" y="36"/>
                    <a:pt x="66" y="36"/>
                    <a:pt x="66" y="36"/>
                  </a:cubicBezTo>
                  <a:close/>
                  <a:moveTo>
                    <a:pt x="49" y="36"/>
                  </a:moveTo>
                  <a:cubicBezTo>
                    <a:pt x="49" y="35"/>
                    <a:pt x="49" y="35"/>
                    <a:pt x="49" y="35"/>
                  </a:cubicBezTo>
                  <a:cubicBezTo>
                    <a:pt x="48" y="35"/>
                    <a:pt x="46" y="35"/>
                    <a:pt x="45" y="35"/>
                  </a:cubicBezTo>
                  <a:cubicBezTo>
                    <a:pt x="44" y="35"/>
                    <a:pt x="43" y="35"/>
                    <a:pt x="43" y="35"/>
                  </a:cubicBezTo>
                  <a:cubicBezTo>
                    <a:pt x="49" y="36"/>
                    <a:pt x="49" y="36"/>
                    <a:pt x="49" y="36"/>
                  </a:cubicBezTo>
                  <a:close/>
                  <a:moveTo>
                    <a:pt x="86" y="96"/>
                  </a:moveTo>
                  <a:cubicBezTo>
                    <a:pt x="90" y="96"/>
                    <a:pt x="92" y="98"/>
                    <a:pt x="95" y="100"/>
                  </a:cubicBezTo>
                  <a:cubicBezTo>
                    <a:pt x="97" y="102"/>
                    <a:pt x="98" y="105"/>
                    <a:pt x="98" y="108"/>
                  </a:cubicBezTo>
                  <a:cubicBezTo>
                    <a:pt x="98" y="111"/>
                    <a:pt x="97" y="114"/>
                    <a:pt x="95" y="116"/>
                  </a:cubicBezTo>
                  <a:cubicBezTo>
                    <a:pt x="92" y="118"/>
                    <a:pt x="90" y="119"/>
                    <a:pt x="86" y="119"/>
                  </a:cubicBezTo>
                  <a:cubicBezTo>
                    <a:pt x="83" y="119"/>
                    <a:pt x="81" y="118"/>
                    <a:pt x="78" y="116"/>
                  </a:cubicBezTo>
                  <a:cubicBezTo>
                    <a:pt x="76" y="114"/>
                    <a:pt x="75" y="111"/>
                    <a:pt x="75" y="108"/>
                  </a:cubicBezTo>
                  <a:cubicBezTo>
                    <a:pt x="75" y="105"/>
                    <a:pt x="76" y="102"/>
                    <a:pt x="78" y="100"/>
                  </a:cubicBezTo>
                  <a:cubicBezTo>
                    <a:pt x="81" y="98"/>
                    <a:pt x="83" y="96"/>
                    <a:pt x="86" y="96"/>
                  </a:cubicBezTo>
                  <a:close/>
                  <a:moveTo>
                    <a:pt x="91" y="103"/>
                  </a:moveTo>
                  <a:cubicBezTo>
                    <a:pt x="90" y="102"/>
                    <a:pt x="88" y="102"/>
                    <a:pt x="86" y="102"/>
                  </a:cubicBezTo>
                  <a:cubicBezTo>
                    <a:pt x="85" y="102"/>
                    <a:pt x="83" y="102"/>
                    <a:pt x="82" y="103"/>
                  </a:cubicBezTo>
                  <a:cubicBezTo>
                    <a:pt x="81" y="105"/>
                    <a:pt x="80" y="106"/>
                    <a:pt x="80" y="108"/>
                  </a:cubicBezTo>
                  <a:cubicBezTo>
                    <a:pt x="80" y="109"/>
                    <a:pt x="81" y="111"/>
                    <a:pt x="82" y="112"/>
                  </a:cubicBezTo>
                  <a:cubicBezTo>
                    <a:pt x="83" y="113"/>
                    <a:pt x="85" y="114"/>
                    <a:pt x="86" y="114"/>
                  </a:cubicBezTo>
                  <a:cubicBezTo>
                    <a:pt x="88" y="114"/>
                    <a:pt x="90" y="113"/>
                    <a:pt x="91" y="112"/>
                  </a:cubicBezTo>
                  <a:cubicBezTo>
                    <a:pt x="92" y="111"/>
                    <a:pt x="93" y="109"/>
                    <a:pt x="93" y="108"/>
                  </a:cubicBezTo>
                  <a:cubicBezTo>
                    <a:pt x="93" y="106"/>
                    <a:pt x="92" y="105"/>
                    <a:pt x="91" y="103"/>
                  </a:cubicBezTo>
                  <a:close/>
                  <a:moveTo>
                    <a:pt x="47" y="96"/>
                  </a:moveTo>
                  <a:cubicBezTo>
                    <a:pt x="50" y="96"/>
                    <a:pt x="53" y="98"/>
                    <a:pt x="55" y="100"/>
                  </a:cubicBezTo>
                  <a:cubicBezTo>
                    <a:pt x="57" y="102"/>
                    <a:pt x="58" y="105"/>
                    <a:pt x="58" y="108"/>
                  </a:cubicBezTo>
                  <a:cubicBezTo>
                    <a:pt x="58" y="111"/>
                    <a:pt x="57" y="114"/>
                    <a:pt x="55" y="116"/>
                  </a:cubicBezTo>
                  <a:cubicBezTo>
                    <a:pt x="53" y="118"/>
                    <a:pt x="50" y="119"/>
                    <a:pt x="47" y="119"/>
                  </a:cubicBezTo>
                  <a:cubicBezTo>
                    <a:pt x="44" y="119"/>
                    <a:pt x="41" y="118"/>
                    <a:pt x="39" y="116"/>
                  </a:cubicBezTo>
                  <a:cubicBezTo>
                    <a:pt x="37" y="114"/>
                    <a:pt x="35" y="111"/>
                    <a:pt x="35" y="108"/>
                  </a:cubicBezTo>
                  <a:cubicBezTo>
                    <a:pt x="35" y="105"/>
                    <a:pt x="37" y="102"/>
                    <a:pt x="39" y="100"/>
                  </a:cubicBezTo>
                  <a:cubicBezTo>
                    <a:pt x="41" y="98"/>
                    <a:pt x="44" y="96"/>
                    <a:pt x="47" y="96"/>
                  </a:cubicBezTo>
                  <a:close/>
                  <a:moveTo>
                    <a:pt x="51" y="103"/>
                  </a:moveTo>
                  <a:cubicBezTo>
                    <a:pt x="50" y="102"/>
                    <a:pt x="48" y="102"/>
                    <a:pt x="47" y="102"/>
                  </a:cubicBezTo>
                  <a:cubicBezTo>
                    <a:pt x="45" y="102"/>
                    <a:pt x="43" y="102"/>
                    <a:pt x="42" y="103"/>
                  </a:cubicBezTo>
                  <a:cubicBezTo>
                    <a:pt x="41" y="105"/>
                    <a:pt x="41" y="106"/>
                    <a:pt x="41" y="108"/>
                  </a:cubicBezTo>
                  <a:cubicBezTo>
                    <a:pt x="41" y="109"/>
                    <a:pt x="41" y="111"/>
                    <a:pt x="42" y="112"/>
                  </a:cubicBezTo>
                  <a:cubicBezTo>
                    <a:pt x="43" y="113"/>
                    <a:pt x="45" y="114"/>
                    <a:pt x="47" y="114"/>
                  </a:cubicBezTo>
                  <a:cubicBezTo>
                    <a:pt x="48" y="114"/>
                    <a:pt x="50" y="113"/>
                    <a:pt x="51" y="112"/>
                  </a:cubicBezTo>
                  <a:cubicBezTo>
                    <a:pt x="52" y="111"/>
                    <a:pt x="53" y="109"/>
                    <a:pt x="53" y="108"/>
                  </a:cubicBezTo>
                  <a:cubicBezTo>
                    <a:pt x="53" y="106"/>
                    <a:pt x="52" y="105"/>
                    <a:pt x="51" y="103"/>
                  </a:cubicBezTo>
                  <a:close/>
                  <a:moveTo>
                    <a:pt x="34" y="40"/>
                  </a:moveTo>
                  <a:cubicBezTo>
                    <a:pt x="37" y="70"/>
                    <a:pt x="37" y="70"/>
                    <a:pt x="37" y="70"/>
                  </a:cubicBezTo>
                  <a:cubicBezTo>
                    <a:pt x="99" y="71"/>
                    <a:pt x="99" y="71"/>
                    <a:pt x="99" y="71"/>
                  </a:cubicBezTo>
                  <a:cubicBezTo>
                    <a:pt x="102" y="43"/>
                    <a:pt x="102" y="43"/>
                    <a:pt x="102" y="43"/>
                  </a:cubicBezTo>
                  <a:cubicBezTo>
                    <a:pt x="34" y="40"/>
                    <a:pt x="34" y="40"/>
                    <a:pt x="34" y="40"/>
                  </a:cubicBezTo>
                  <a:close/>
                  <a:moveTo>
                    <a:pt x="93" y="31"/>
                  </a:moveTo>
                  <a:cubicBezTo>
                    <a:pt x="93" y="30"/>
                    <a:pt x="93" y="30"/>
                    <a:pt x="93" y="30"/>
                  </a:cubicBezTo>
                  <a:cubicBezTo>
                    <a:pt x="94" y="30"/>
                    <a:pt x="95" y="30"/>
                    <a:pt x="96" y="30"/>
                  </a:cubicBezTo>
                  <a:cubicBezTo>
                    <a:pt x="96" y="28"/>
                    <a:pt x="95" y="25"/>
                    <a:pt x="95" y="23"/>
                  </a:cubicBezTo>
                  <a:cubicBezTo>
                    <a:pt x="94" y="21"/>
                    <a:pt x="93" y="19"/>
                    <a:pt x="91" y="17"/>
                  </a:cubicBezTo>
                  <a:cubicBezTo>
                    <a:pt x="90" y="17"/>
                    <a:pt x="90" y="18"/>
                    <a:pt x="89" y="18"/>
                  </a:cubicBezTo>
                  <a:cubicBezTo>
                    <a:pt x="88" y="18"/>
                    <a:pt x="87" y="19"/>
                    <a:pt x="87" y="19"/>
                  </a:cubicBezTo>
                  <a:cubicBezTo>
                    <a:pt x="87" y="21"/>
                    <a:pt x="88" y="22"/>
                    <a:pt x="88" y="24"/>
                  </a:cubicBezTo>
                  <a:cubicBezTo>
                    <a:pt x="89" y="26"/>
                    <a:pt x="89" y="28"/>
                    <a:pt x="89" y="30"/>
                  </a:cubicBezTo>
                  <a:cubicBezTo>
                    <a:pt x="91" y="30"/>
                    <a:pt x="92" y="30"/>
                    <a:pt x="93" y="30"/>
                  </a:cubicBezTo>
                  <a:cubicBezTo>
                    <a:pt x="93" y="30"/>
                    <a:pt x="93" y="30"/>
                    <a:pt x="93" y="30"/>
                  </a:cubicBezTo>
                  <a:cubicBezTo>
                    <a:pt x="93" y="31"/>
                    <a:pt x="93" y="31"/>
                    <a:pt x="93" y="31"/>
                  </a:cubicBezTo>
                  <a:close/>
                  <a:moveTo>
                    <a:pt x="86" y="13"/>
                  </a:moveTo>
                  <a:cubicBezTo>
                    <a:pt x="87" y="13"/>
                    <a:pt x="87" y="13"/>
                    <a:pt x="87" y="13"/>
                  </a:cubicBezTo>
                  <a:cubicBezTo>
                    <a:pt x="86" y="11"/>
                    <a:pt x="84" y="10"/>
                    <a:pt x="82" y="9"/>
                  </a:cubicBezTo>
                  <a:cubicBezTo>
                    <a:pt x="82" y="9"/>
                    <a:pt x="81" y="8"/>
                    <a:pt x="80" y="8"/>
                  </a:cubicBezTo>
                  <a:cubicBezTo>
                    <a:pt x="81" y="8"/>
                    <a:pt x="81" y="9"/>
                    <a:pt x="81" y="9"/>
                  </a:cubicBezTo>
                  <a:cubicBezTo>
                    <a:pt x="82" y="11"/>
                    <a:pt x="83" y="12"/>
                    <a:pt x="84" y="14"/>
                  </a:cubicBezTo>
                  <a:cubicBezTo>
                    <a:pt x="85" y="14"/>
                    <a:pt x="86" y="14"/>
                    <a:pt x="86" y="13"/>
                  </a:cubicBezTo>
                  <a:close/>
                  <a:moveTo>
                    <a:pt x="57" y="9"/>
                  </a:moveTo>
                  <a:cubicBezTo>
                    <a:pt x="57" y="9"/>
                    <a:pt x="58" y="8"/>
                    <a:pt x="58" y="8"/>
                  </a:cubicBezTo>
                  <a:cubicBezTo>
                    <a:pt x="57" y="8"/>
                    <a:pt x="56" y="9"/>
                    <a:pt x="56" y="9"/>
                  </a:cubicBezTo>
                  <a:cubicBezTo>
                    <a:pt x="54" y="10"/>
                    <a:pt x="52" y="11"/>
                    <a:pt x="51" y="13"/>
                  </a:cubicBezTo>
                  <a:cubicBezTo>
                    <a:pt x="51" y="13"/>
                    <a:pt x="52" y="13"/>
                    <a:pt x="52" y="13"/>
                  </a:cubicBezTo>
                  <a:cubicBezTo>
                    <a:pt x="53" y="13"/>
                    <a:pt x="53" y="14"/>
                    <a:pt x="54" y="14"/>
                  </a:cubicBezTo>
                  <a:cubicBezTo>
                    <a:pt x="55" y="12"/>
                    <a:pt x="56" y="11"/>
                    <a:pt x="57" y="9"/>
                  </a:cubicBezTo>
                  <a:close/>
                  <a:moveTo>
                    <a:pt x="49" y="18"/>
                  </a:moveTo>
                  <a:cubicBezTo>
                    <a:pt x="49" y="18"/>
                    <a:pt x="48" y="17"/>
                    <a:pt x="47" y="17"/>
                  </a:cubicBezTo>
                  <a:cubicBezTo>
                    <a:pt x="46" y="19"/>
                    <a:pt x="44" y="21"/>
                    <a:pt x="44" y="23"/>
                  </a:cubicBezTo>
                  <a:cubicBezTo>
                    <a:pt x="43" y="25"/>
                    <a:pt x="42" y="28"/>
                    <a:pt x="42" y="30"/>
                  </a:cubicBezTo>
                  <a:cubicBezTo>
                    <a:pt x="43" y="30"/>
                    <a:pt x="44" y="30"/>
                    <a:pt x="45" y="30"/>
                  </a:cubicBezTo>
                  <a:cubicBezTo>
                    <a:pt x="46" y="30"/>
                    <a:pt x="48" y="30"/>
                    <a:pt x="49" y="30"/>
                  </a:cubicBezTo>
                  <a:cubicBezTo>
                    <a:pt x="49" y="28"/>
                    <a:pt x="49" y="26"/>
                    <a:pt x="50" y="24"/>
                  </a:cubicBezTo>
                  <a:cubicBezTo>
                    <a:pt x="50" y="22"/>
                    <a:pt x="51" y="20"/>
                    <a:pt x="52" y="19"/>
                  </a:cubicBezTo>
                  <a:cubicBezTo>
                    <a:pt x="51" y="18"/>
                    <a:pt x="50" y="18"/>
                    <a:pt x="49" y="18"/>
                  </a:cubicBezTo>
                  <a:close/>
                  <a:moveTo>
                    <a:pt x="61" y="22"/>
                  </a:moveTo>
                  <a:cubicBezTo>
                    <a:pt x="60" y="21"/>
                    <a:pt x="58" y="21"/>
                    <a:pt x="57" y="21"/>
                  </a:cubicBezTo>
                  <a:cubicBezTo>
                    <a:pt x="56" y="22"/>
                    <a:pt x="56" y="23"/>
                    <a:pt x="55" y="25"/>
                  </a:cubicBezTo>
                  <a:cubicBezTo>
                    <a:pt x="55" y="26"/>
                    <a:pt x="55" y="28"/>
                    <a:pt x="54" y="29"/>
                  </a:cubicBezTo>
                  <a:cubicBezTo>
                    <a:pt x="56" y="29"/>
                    <a:pt x="58" y="29"/>
                    <a:pt x="60" y="29"/>
                  </a:cubicBezTo>
                  <a:cubicBezTo>
                    <a:pt x="62" y="29"/>
                    <a:pt x="64" y="29"/>
                    <a:pt x="66" y="29"/>
                  </a:cubicBezTo>
                  <a:cubicBezTo>
                    <a:pt x="66" y="26"/>
                    <a:pt x="66" y="26"/>
                    <a:pt x="66" y="26"/>
                  </a:cubicBezTo>
                  <a:cubicBezTo>
                    <a:pt x="66" y="22"/>
                    <a:pt x="66" y="22"/>
                    <a:pt x="66" y="22"/>
                  </a:cubicBezTo>
                  <a:cubicBezTo>
                    <a:pt x="65" y="22"/>
                    <a:pt x="63" y="22"/>
                    <a:pt x="61" y="22"/>
                  </a:cubicBezTo>
                  <a:close/>
                  <a:moveTo>
                    <a:pt x="82" y="21"/>
                  </a:moveTo>
                  <a:cubicBezTo>
                    <a:pt x="78" y="22"/>
                    <a:pt x="75" y="22"/>
                    <a:pt x="72" y="22"/>
                  </a:cubicBezTo>
                  <a:cubicBezTo>
                    <a:pt x="72" y="26"/>
                    <a:pt x="72" y="26"/>
                    <a:pt x="72" y="26"/>
                  </a:cubicBezTo>
                  <a:cubicBezTo>
                    <a:pt x="72" y="29"/>
                    <a:pt x="72" y="29"/>
                    <a:pt x="72" y="29"/>
                  </a:cubicBezTo>
                  <a:cubicBezTo>
                    <a:pt x="74" y="29"/>
                    <a:pt x="76" y="29"/>
                    <a:pt x="78" y="29"/>
                  </a:cubicBezTo>
                  <a:cubicBezTo>
                    <a:pt x="80" y="29"/>
                    <a:pt x="82" y="29"/>
                    <a:pt x="84" y="29"/>
                  </a:cubicBezTo>
                  <a:cubicBezTo>
                    <a:pt x="84" y="28"/>
                    <a:pt x="83" y="27"/>
                    <a:pt x="83" y="25"/>
                  </a:cubicBezTo>
                  <a:cubicBezTo>
                    <a:pt x="83" y="25"/>
                    <a:pt x="83" y="25"/>
                    <a:pt x="83" y="25"/>
                  </a:cubicBezTo>
                  <a:cubicBezTo>
                    <a:pt x="83" y="25"/>
                    <a:pt x="83" y="25"/>
                    <a:pt x="83" y="25"/>
                  </a:cubicBezTo>
                  <a:cubicBezTo>
                    <a:pt x="83" y="25"/>
                    <a:pt x="83" y="25"/>
                    <a:pt x="83" y="25"/>
                  </a:cubicBezTo>
                  <a:cubicBezTo>
                    <a:pt x="84" y="25"/>
                    <a:pt x="84" y="25"/>
                    <a:pt x="84" y="25"/>
                  </a:cubicBezTo>
                  <a:cubicBezTo>
                    <a:pt x="83" y="25"/>
                    <a:pt x="83" y="25"/>
                    <a:pt x="83" y="25"/>
                  </a:cubicBezTo>
                  <a:cubicBezTo>
                    <a:pt x="83" y="24"/>
                    <a:pt x="82" y="22"/>
                    <a:pt x="82" y="21"/>
                  </a:cubicBezTo>
                  <a:close/>
                  <a:moveTo>
                    <a:pt x="76" y="17"/>
                  </a:moveTo>
                  <a:cubicBezTo>
                    <a:pt x="77" y="16"/>
                    <a:pt x="78" y="16"/>
                    <a:pt x="79" y="16"/>
                  </a:cubicBezTo>
                  <a:cubicBezTo>
                    <a:pt x="78" y="14"/>
                    <a:pt x="77" y="12"/>
                    <a:pt x="75" y="11"/>
                  </a:cubicBezTo>
                  <a:cubicBezTo>
                    <a:pt x="74" y="10"/>
                    <a:pt x="73" y="9"/>
                    <a:pt x="72" y="8"/>
                  </a:cubicBezTo>
                  <a:cubicBezTo>
                    <a:pt x="72" y="9"/>
                    <a:pt x="72" y="10"/>
                    <a:pt x="72" y="12"/>
                  </a:cubicBezTo>
                  <a:cubicBezTo>
                    <a:pt x="72" y="14"/>
                    <a:pt x="72" y="15"/>
                    <a:pt x="72" y="17"/>
                  </a:cubicBezTo>
                  <a:cubicBezTo>
                    <a:pt x="73" y="17"/>
                    <a:pt x="74" y="17"/>
                    <a:pt x="76" y="17"/>
                  </a:cubicBezTo>
                  <a:close/>
                  <a:moveTo>
                    <a:pt x="63" y="16"/>
                  </a:moveTo>
                  <a:cubicBezTo>
                    <a:pt x="64" y="17"/>
                    <a:pt x="65" y="17"/>
                    <a:pt x="66" y="17"/>
                  </a:cubicBezTo>
                  <a:cubicBezTo>
                    <a:pt x="66" y="15"/>
                    <a:pt x="66" y="13"/>
                    <a:pt x="66" y="12"/>
                  </a:cubicBezTo>
                  <a:cubicBezTo>
                    <a:pt x="66" y="10"/>
                    <a:pt x="66" y="9"/>
                    <a:pt x="66" y="8"/>
                  </a:cubicBezTo>
                  <a:cubicBezTo>
                    <a:pt x="65" y="9"/>
                    <a:pt x="64" y="10"/>
                    <a:pt x="63" y="11"/>
                  </a:cubicBezTo>
                  <a:cubicBezTo>
                    <a:pt x="61" y="12"/>
                    <a:pt x="60" y="14"/>
                    <a:pt x="59" y="16"/>
                  </a:cubicBezTo>
                  <a:cubicBezTo>
                    <a:pt x="60" y="16"/>
                    <a:pt x="61" y="16"/>
                    <a:pt x="63" y="16"/>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17" name="Group 116"/>
          <p:cNvGrpSpPr/>
          <p:nvPr/>
        </p:nvGrpSpPr>
        <p:grpSpPr>
          <a:xfrm>
            <a:off x="670180" y="2021795"/>
            <a:ext cx="992741" cy="992741"/>
            <a:chOff x="3737230" y="4831549"/>
            <a:chExt cx="992741" cy="992741"/>
          </a:xfrm>
        </p:grpSpPr>
        <p:sp>
          <p:nvSpPr>
            <p:cNvPr id="118" name="Oval 117"/>
            <p:cNvSpPr/>
            <p:nvPr/>
          </p:nvSpPr>
          <p:spPr>
            <a:xfrm>
              <a:off x="3737230" y="4831549"/>
              <a:ext cx="992741" cy="992741"/>
            </a:xfrm>
            <a:prstGeom prst="ellipse">
              <a:avLst/>
            </a:prstGeom>
            <a:solidFill>
              <a:srgbClr val="00B0F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pic>
          <p:nvPicPr>
            <p:cNvPr id="119" name="Picture 1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84181" y="5013511"/>
              <a:ext cx="498838" cy="594360"/>
            </a:xfrm>
            <a:prstGeom prst="rect">
              <a:avLst/>
            </a:prstGeom>
            <a:effectLst>
              <a:outerShdw blurRad="63500" sx="102000" sy="102000" algn="ctr" rotWithShape="0">
                <a:prstClr val="black">
                  <a:alpha val="40000"/>
                </a:prstClr>
              </a:outerShdw>
            </a:effectLst>
          </p:spPr>
        </p:pic>
      </p:grpSp>
      <p:grpSp>
        <p:nvGrpSpPr>
          <p:cNvPr id="114" name="Group 113"/>
          <p:cNvGrpSpPr/>
          <p:nvPr/>
        </p:nvGrpSpPr>
        <p:grpSpPr>
          <a:xfrm>
            <a:off x="2596476" y="3719521"/>
            <a:ext cx="992741" cy="992741"/>
            <a:chOff x="3737230" y="1956381"/>
            <a:chExt cx="992741" cy="992741"/>
          </a:xfrm>
        </p:grpSpPr>
        <p:sp>
          <p:nvSpPr>
            <p:cNvPr id="115" name="Oval 114"/>
            <p:cNvSpPr/>
            <p:nvPr/>
          </p:nvSpPr>
          <p:spPr>
            <a:xfrm>
              <a:off x="3737230" y="1956381"/>
              <a:ext cx="992741" cy="992741"/>
            </a:xfrm>
            <a:prstGeom prst="ellipse">
              <a:avLst/>
            </a:prstGeom>
            <a:solidFill>
              <a:srgbClr val="ED7D3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116" name="Picture 1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59540" y="2150088"/>
              <a:ext cx="548640" cy="548640"/>
            </a:xfrm>
            <a:prstGeom prst="rect">
              <a:avLst/>
            </a:prstGeom>
            <a:effectLst>
              <a:outerShdw blurRad="63500" sx="102000" sy="102000" algn="ctr" rotWithShape="0">
                <a:prstClr val="black">
                  <a:alpha val="40000"/>
                </a:prstClr>
              </a:outerShdw>
            </a:effectLst>
          </p:spPr>
        </p:pic>
      </p:grpSp>
      <p:sp>
        <p:nvSpPr>
          <p:cNvPr id="127" name="TextBox 126"/>
          <p:cNvSpPr txBox="1"/>
          <p:nvPr/>
        </p:nvSpPr>
        <p:spPr>
          <a:xfrm>
            <a:off x="1905535" y="2763201"/>
            <a:ext cx="2374622"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a:solidFill>
                  <a:schemeClr val="bg1">
                    <a:lumMod val="95000"/>
                  </a:schemeClr>
                </a:solidFill>
              </a:rPr>
              <a:t>Lorem Ipsum</a:t>
            </a:r>
          </a:p>
          <a:p>
            <a:pPr algn="ctr"/>
            <a:r>
              <a:rPr lang="en-US" sz="1400" dirty="0">
                <a:solidFill>
                  <a:schemeClr val="bg1">
                    <a:lumMod val="85000"/>
                  </a:schemeClr>
                </a:solidFill>
              </a:rPr>
              <a:t>Lorem ipsum dolor sit amet, consectetur adipiscing elit</a:t>
            </a:r>
          </a:p>
          <a:p>
            <a:endParaRPr lang="en-US" dirty="0"/>
          </a:p>
        </p:txBody>
      </p:sp>
      <p:sp>
        <p:nvSpPr>
          <p:cNvPr id="128" name="TextBox 127"/>
          <p:cNvSpPr txBox="1"/>
          <p:nvPr/>
        </p:nvSpPr>
        <p:spPr>
          <a:xfrm>
            <a:off x="3809584" y="1123125"/>
            <a:ext cx="2374622"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a:solidFill>
                  <a:schemeClr val="bg1">
                    <a:lumMod val="95000"/>
                  </a:schemeClr>
                </a:solidFill>
              </a:rPr>
              <a:t>Lorem Ipsum</a:t>
            </a:r>
          </a:p>
          <a:p>
            <a:pPr algn="ctr"/>
            <a:r>
              <a:rPr lang="en-US" sz="1400" dirty="0">
                <a:solidFill>
                  <a:schemeClr val="bg1">
                    <a:lumMod val="85000"/>
                  </a:schemeClr>
                </a:solidFill>
              </a:rPr>
              <a:t>Lorem ipsum dolor sit amet, consectetur adipiscing elit</a:t>
            </a:r>
          </a:p>
          <a:p>
            <a:endParaRPr lang="en-US" dirty="0"/>
          </a:p>
        </p:txBody>
      </p:sp>
      <p:sp>
        <p:nvSpPr>
          <p:cNvPr id="129" name="TextBox 128"/>
          <p:cNvSpPr txBox="1"/>
          <p:nvPr/>
        </p:nvSpPr>
        <p:spPr>
          <a:xfrm>
            <a:off x="5855021" y="2750138"/>
            <a:ext cx="2374622"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a:solidFill>
                  <a:schemeClr val="bg1">
                    <a:lumMod val="95000"/>
                  </a:schemeClr>
                </a:solidFill>
              </a:rPr>
              <a:t>Lorem Ipsum</a:t>
            </a:r>
          </a:p>
          <a:p>
            <a:pPr algn="ctr"/>
            <a:r>
              <a:rPr lang="en-US" sz="1400" dirty="0">
                <a:solidFill>
                  <a:schemeClr val="bg1">
                    <a:lumMod val="85000"/>
                  </a:schemeClr>
                </a:solidFill>
              </a:rPr>
              <a:t>Lorem ipsum dolor sit amet, consectetur adipiscing elit</a:t>
            </a:r>
          </a:p>
          <a:p>
            <a:endParaRPr lang="en-US" dirty="0"/>
          </a:p>
        </p:txBody>
      </p:sp>
      <p:sp>
        <p:nvSpPr>
          <p:cNvPr id="130" name="TextBox 129"/>
          <p:cNvSpPr txBox="1"/>
          <p:nvPr/>
        </p:nvSpPr>
        <p:spPr>
          <a:xfrm>
            <a:off x="7824422" y="1151532"/>
            <a:ext cx="2374622"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a:solidFill>
                  <a:schemeClr val="bg1">
                    <a:lumMod val="95000"/>
                  </a:schemeClr>
                </a:solidFill>
              </a:rPr>
              <a:t>Lorem Ipsum</a:t>
            </a:r>
          </a:p>
          <a:p>
            <a:pPr algn="ctr"/>
            <a:r>
              <a:rPr lang="en-US" sz="1400" dirty="0">
                <a:solidFill>
                  <a:schemeClr val="bg1">
                    <a:lumMod val="85000"/>
                  </a:schemeClr>
                </a:solidFill>
              </a:rPr>
              <a:t>Lorem ipsum dolor sit amet, consectetur adipiscing elit</a:t>
            </a:r>
          </a:p>
          <a:p>
            <a:endParaRPr lang="en-US" dirty="0"/>
          </a:p>
        </p:txBody>
      </p:sp>
      <p:sp>
        <p:nvSpPr>
          <p:cNvPr id="131" name="TextBox 130"/>
          <p:cNvSpPr txBox="1"/>
          <p:nvPr/>
        </p:nvSpPr>
        <p:spPr>
          <a:xfrm>
            <a:off x="9785219" y="2747452"/>
            <a:ext cx="2374622" cy="1107996"/>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b="1" dirty="0">
                <a:solidFill>
                  <a:schemeClr val="bg1">
                    <a:lumMod val="95000"/>
                  </a:schemeClr>
                </a:solidFill>
              </a:rPr>
              <a:t>Lorem Ipsum</a:t>
            </a:r>
          </a:p>
          <a:p>
            <a:pPr algn="ctr"/>
            <a:r>
              <a:rPr lang="en-US" sz="1400" dirty="0">
                <a:solidFill>
                  <a:schemeClr val="bg1">
                    <a:lumMod val="85000"/>
                  </a:schemeClr>
                </a:solidFill>
              </a:rPr>
              <a:t>Lorem ipsum dolor sit amet, consectetur adipiscing elit</a:t>
            </a:r>
          </a:p>
          <a:p>
            <a:endParaRPr lang="en-US" dirty="0"/>
          </a:p>
        </p:txBody>
      </p:sp>
      <p:grpSp>
        <p:nvGrpSpPr>
          <p:cNvPr id="45" name="Group 44"/>
          <p:cNvGrpSpPr/>
          <p:nvPr/>
        </p:nvGrpSpPr>
        <p:grpSpPr>
          <a:xfrm>
            <a:off x="754150" y="295106"/>
            <a:ext cx="4364195" cy="665324"/>
            <a:chOff x="754150" y="295106"/>
            <a:chExt cx="4364195" cy="665324"/>
          </a:xfrm>
        </p:grpSpPr>
        <p:sp>
          <p:nvSpPr>
            <p:cNvPr id="4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9" name="Picture 48">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1411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left)">
                                      <p:cBhvr>
                                        <p:cTn id="7" dur="500"/>
                                        <p:tgtEl>
                                          <p:spTgt spid="8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7"/>
                                        </p:tgtEl>
                                        <p:attrNameLst>
                                          <p:attrName>style.visibility</p:attrName>
                                        </p:attrNameLst>
                                      </p:cBhvr>
                                      <p:to>
                                        <p:strVal val="visible"/>
                                      </p:to>
                                    </p:set>
                                    <p:anim calcmode="lin" valueType="num">
                                      <p:cBhvr>
                                        <p:cTn id="11" dur="500" fill="hold"/>
                                        <p:tgtEl>
                                          <p:spTgt spid="117"/>
                                        </p:tgtEl>
                                        <p:attrNameLst>
                                          <p:attrName>ppt_w</p:attrName>
                                        </p:attrNameLst>
                                      </p:cBhvr>
                                      <p:tavLst>
                                        <p:tav tm="0">
                                          <p:val>
                                            <p:fltVal val="0"/>
                                          </p:val>
                                        </p:tav>
                                        <p:tav tm="100000">
                                          <p:val>
                                            <p:strVal val="#ppt_w"/>
                                          </p:val>
                                        </p:tav>
                                      </p:tavLst>
                                    </p:anim>
                                    <p:anim calcmode="lin" valueType="num">
                                      <p:cBhvr>
                                        <p:cTn id="12" dur="500" fill="hold"/>
                                        <p:tgtEl>
                                          <p:spTgt spid="117"/>
                                        </p:tgtEl>
                                        <p:attrNameLst>
                                          <p:attrName>ppt_h</p:attrName>
                                        </p:attrNameLst>
                                      </p:cBhvr>
                                      <p:tavLst>
                                        <p:tav tm="0">
                                          <p:val>
                                            <p:fltVal val="0"/>
                                          </p:val>
                                        </p:tav>
                                        <p:tav tm="100000">
                                          <p:val>
                                            <p:strVal val="#ppt_h"/>
                                          </p:val>
                                        </p:tav>
                                      </p:tavLst>
                                    </p:anim>
                                    <p:animEffect transition="in" filter="fade">
                                      <p:cBhvr>
                                        <p:cTn id="13" dur="500"/>
                                        <p:tgtEl>
                                          <p:spTgt spid="117"/>
                                        </p:tgtEl>
                                      </p:cBhvr>
                                    </p:animEffect>
                                  </p:childTnLst>
                                </p:cTn>
                              </p:par>
                            </p:childTnLst>
                          </p:cTn>
                        </p:par>
                        <p:par>
                          <p:cTn id="14" fill="hold">
                            <p:stCondLst>
                              <p:cond delay="1000"/>
                            </p:stCondLst>
                            <p:childTnLst>
                              <p:par>
                                <p:cTn id="15" presetID="22" presetClass="entr" presetSubtype="1"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par>
                          <p:cTn id="18" fill="hold">
                            <p:stCondLst>
                              <p:cond delay="1500"/>
                            </p:stCondLst>
                            <p:childTnLst>
                              <p:par>
                                <p:cTn id="19" presetID="22" presetClass="entr" presetSubtype="1" fill="hold" grpId="0" nodeType="afterEffect">
                                  <p:stCondLst>
                                    <p:cond delay="0"/>
                                  </p:stCondLst>
                                  <p:childTnLst>
                                    <p:set>
                                      <p:cBhvr>
                                        <p:cTn id="20" dur="1" fill="hold">
                                          <p:stCondLst>
                                            <p:cond delay="0"/>
                                          </p:stCondLst>
                                        </p:cTn>
                                        <p:tgtEl>
                                          <p:spTgt spid="85"/>
                                        </p:tgtEl>
                                        <p:attrNameLst>
                                          <p:attrName>style.visibility</p:attrName>
                                        </p:attrNameLst>
                                      </p:cBhvr>
                                      <p:to>
                                        <p:strVal val="visible"/>
                                      </p:to>
                                    </p:set>
                                    <p:animEffect transition="in" filter="wipe(up)">
                                      <p:cBhvr>
                                        <p:cTn id="21" dur="500"/>
                                        <p:tgtEl>
                                          <p:spTgt spid="85"/>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27"/>
                                        </p:tgtEl>
                                        <p:attrNameLst>
                                          <p:attrName>style.visibility</p:attrName>
                                        </p:attrNameLst>
                                      </p:cBhvr>
                                      <p:to>
                                        <p:strVal val="visible"/>
                                      </p:to>
                                    </p:set>
                                    <p:animEffect transition="in" filter="wipe(left)">
                                      <p:cBhvr>
                                        <p:cTn id="25" dur="500"/>
                                        <p:tgtEl>
                                          <p:spTgt spid="127"/>
                                        </p:tgtEl>
                                      </p:cBhvr>
                                    </p:animEffect>
                                  </p:childTnLst>
                                </p:cTn>
                              </p:par>
                            </p:childTnLst>
                          </p:cTn>
                        </p:par>
                        <p:par>
                          <p:cTn id="26" fill="hold">
                            <p:stCondLst>
                              <p:cond delay="2500"/>
                            </p:stCondLst>
                            <p:childTnLst>
                              <p:par>
                                <p:cTn id="27" presetID="53" presetClass="entr" presetSubtype="16" fill="hold" nodeType="afterEffect">
                                  <p:stCondLst>
                                    <p:cond delay="0"/>
                                  </p:stCondLst>
                                  <p:childTnLst>
                                    <p:set>
                                      <p:cBhvr>
                                        <p:cTn id="28" dur="1" fill="hold">
                                          <p:stCondLst>
                                            <p:cond delay="0"/>
                                          </p:stCondLst>
                                        </p:cTn>
                                        <p:tgtEl>
                                          <p:spTgt spid="114"/>
                                        </p:tgtEl>
                                        <p:attrNameLst>
                                          <p:attrName>style.visibility</p:attrName>
                                        </p:attrNameLst>
                                      </p:cBhvr>
                                      <p:to>
                                        <p:strVal val="visible"/>
                                      </p:to>
                                    </p:set>
                                    <p:anim calcmode="lin" valueType="num">
                                      <p:cBhvr>
                                        <p:cTn id="29" dur="500" fill="hold"/>
                                        <p:tgtEl>
                                          <p:spTgt spid="114"/>
                                        </p:tgtEl>
                                        <p:attrNameLst>
                                          <p:attrName>ppt_w</p:attrName>
                                        </p:attrNameLst>
                                      </p:cBhvr>
                                      <p:tavLst>
                                        <p:tav tm="0">
                                          <p:val>
                                            <p:fltVal val="0"/>
                                          </p:val>
                                        </p:tav>
                                        <p:tav tm="100000">
                                          <p:val>
                                            <p:strVal val="#ppt_w"/>
                                          </p:val>
                                        </p:tav>
                                      </p:tavLst>
                                    </p:anim>
                                    <p:anim calcmode="lin" valueType="num">
                                      <p:cBhvr>
                                        <p:cTn id="30" dur="500" fill="hold"/>
                                        <p:tgtEl>
                                          <p:spTgt spid="114"/>
                                        </p:tgtEl>
                                        <p:attrNameLst>
                                          <p:attrName>ppt_h</p:attrName>
                                        </p:attrNameLst>
                                      </p:cBhvr>
                                      <p:tavLst>
                                        <p:tav tm="0">
                                          <p:val>
                                            <p:fltVal val="0"/>
                                          </p:val>
                                        </p:tav>
                                        <p:tav tm="100000">
                                          <p:val>
                                            <p:strVal val="#ppt_h"/>
                                          </p:val>
                                        </p:tav>
                                      </p:tavLst>
                                    </p:anim>
                                    <p:animEffect transition="in" filter="fade">
                                      <p:cBhvr>
                                        <p:cTn id="31" dur="500"/>
                                        <p:tgtEl>
                                          <p:spTgt spid="114"/>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122"/>
                                        </p:tgtEl>
                                        <p:attrNameLst>
                                          <p:attrName>style.visibility</p:attrName>
                                        </p:attrNameLst>
                                      </p:cBhvr>
                                      <p:to>
                                        <p:strVal val="visible"/>
                                      </p:to>
                                    </p:set>
                                    <p:animEffect transition="in" filter="wipe(up)">
                                      <p:cBhvr>
                                        <p:cTn id="35" dur="500"/>
                                        <p:tgtEl>
                                          <p:spTgt spid="122"/>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wipe(up)">
                                      <p:cBhvr>
                                        <p:cTn id="39" dur="500"/>
                                        <p:tgtEl>
                                          <p:spTgt spid="39"/>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128"/>
                                        </p:tgtEl>
                                        <p:attrNameLst>
                                          <p:attrName>style.visibility</p:attrName>
                                        </p:attrNameLst>
                                      </p:cBhvr>
                                      <p:to>
                                        <p:strVal val="visible"/>
                                      </p:to>
                                    </p:set>
                                    <p:animEffect transition="in" filter="wipe(left)">
                                      <p:cBhvr>
                                        <p:cTn id="43" dur="500"/>
                                        <p:tgtEl>
                                          <p:spTgt spid="128"/>
                                        </p:tgtEl>
                                      </p:cBhvr>
                                    </p:animEffect>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84"/>
                                        </p:tgtEl>
                                        <p:attrNameLst>
                                          <p:attrName>style.visibility</p:attrName>
                                        </p:attrNameLst>
                                      </p:cBhvr>
                                      <p:to>
                                        <p:strVal val="visible"/>
                                      </p:to>
                                    </p:set>
                                    <p:anim calcmode="lin" valueType="num">
                                      <p:cBhvr>
                                        <p:cTn id="47" dur="500" fill="hold"/>
                                        <p:tgtEl>
                                          <p:spTgt spid="84"/>
                                        </p:tgtEl>
                                        <p:attrNameLst>
                                          <p:attrName>ppt_w</p:attrName>
                                        </p:attrNameLst>
                                      </p:cBhvr>
                                      <p:tavLst>
                                        <p:tav tm="0">
                                          <p:val>
                                            <p:fltVal val="0"/>
                                          </p:val>
                                        </p:tav>
                                        <p:tav tm="100000">
                                          <p:val>
                                            <p:strVal val="#ppt_w"/>
                                          </p:val>
                                        </p:tav>
                                      </p:tavLst>
                                    </p:anim>
                                    <p:anim calcmode="lin" valueType="num">
                                      <p:cBhvr>
                                        <p:cTn id="48" dur="500" fill="hold"/>
                                        <p:tgtEl>
                                          <p:spTgt spid="84"/>
                                        </p:tgtEl>
                                        <p:attrNameLst>
                                          <p:attrName>ppt_h</p:attrName>
                                        </p:attrNameLst>
                                      </p:cBhvr>
                                      <p:tavLst>
                                        <p:tav tm="0">
                                          <p:val>
                                            <p:fltVal val="0"/>
                                          </p:val>
                                        </p:tav>
                                        <p:tav tm="100000">
                                          <p:val>
                                            <p:strVal val="#ppt_h"/>
                                          </p:val>
                                        </p:tav>
                                      </p:tavLst>
                                    </p:anim>
                                    <p:animEffect transition="in" filter="fade">
                                      <p:cBhvr>
                                        <p:cTn id="49" dur="500"/>
                                        <p:tgtEl>
                                          <p:spTgt spid="84"/>
                                        </p:tgtEl>
                                      </p:cBhvr>
                                    </p:animEffect>
                                  </p:childTnLst>
                                </p:cTn>
                              </p:par>
                            </p:childTnLst>
                          </p:cTn>
                        </p:par>
                        <p:par>
                          <p:cTn id="50" fill="hold">
                            <p:stCondLst>
                              <p:cond delay="5000"/>
                            </p:stCondLst>
                            <p:childTnLst>
                              <p:par>
                                <p:cTn id="51" presetID="22" presetClass="entr" presetSubtype="1" fill="hold" nodeType="afterEffect">
                                  <p:stCondLst>
                                    <p:cond delay="0"/>
                                  </p:stCondLst>
                                  <p:childTnLst>
                                    <p:set>
                                      <p:cBhvr>
                                        <p:cTn id="52" dur="1" fill="hold">
                                          <p:stCondLst>
                                            <p:cond delay="0"/>
                                          </p:stCondLst>
                                        </p:cTn>
                                        <p:tgtEl>
                                          <p:spTgt spid="123"/>
                                        </p:tgtEl>
                                        <p:attrNameLst>
                                          <p:attrName>style.visibility</p:attrName>
                                        </p:attrNameLst>
                                      </p:cBhvr>
                                      <p:to>
                                        <p:strVal val="visible"/>
                                      </p:to>
                                    </p:set>
                                    <p:animEffect transition="in" filter="wipe(up)">
                                      <p:cBhvr>
                                        <p:cTn id="53" dur="500"/>
                                        <p:tgtEl>
                                          <p:spTgt spid="123"/>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129"/>
                                        </p:tgtEl>
                                        <p:attrNameLst>
                                          <p:attrName>style.visibility</p:attrName>
                                        </p:attrNameLst>
                                      </p:cBhvr>
                                      <p:to>
                                        <p:strVal val="visible"/>
                                      </p:to>
                                    </p:set>
                                    <p:animEffect transition="in" filter="wipe(left)">
                                      <p:cBhvr>
                                        <p:cTn id="61" dur="500"/>
                                        <p:tgtEl>
                                          <p:spTgt spid="129"/>
                                        </p:tgtEl>
                                      </p:cBhvr>
                                    </p:animEffect>
                                  </p:childTnLst>
                                </p:cTn>
                              </p:par>
                            </p:childTnLst>
                          </p:cTn>
                        </p:par>
                        <p:par>
                          <p:cTn id="62" fill="hold">
                            <p:stCondLst>
                              <p:cond delay="6500"/>
                            </p:stCondLst>
                            <p:childTnLst>
                              <p:par>
                                <p:cTn id="63" presetID="53" presetClass="entr" presetSubtype="16" fill="hold" nodeType="afterEffect">
                                  <p:stCondLst>
                                    <p:cond delay="0"/>
                                  </p:stCondLst>
                                  <p:childTnLst>
                                    <p:set>
                                      <p:cBhvr>
                                        <p:cTn id="64" dur="1" fill="hold">
                                          <p:stCondLst>
                                            <p:cond delay="0"/>
                                          </p:stCondLst>
                                        </p:cTn>
                                        <p:tgtEl>
                                          <p:spTgt spid="101"/>
                                        </p:tgtEl>
                                        <p:attrNameLst>
                                          <p:attrName>style.visibility</p:attrName>
                                        </p:attrNameLst>
                                      </p:cBhvr>
                                      <p:to>
                                        <p:strVal val="visible"/>
                                      </p:to>
                                    </p:set>
                                    <p:anim calcmode="lin" valueType="num">
                                      <p:cBhvr>
                                        <p:cTn id="65" dur="500" fill="hold"/>
                                        <p:tgtEl>
                                          <p:spTgt spid="101"/>
                                        </p:tgtEl>
                                        <p:attrNameLst>
                                          <p:attrName>ppt_w</p:attrName>
                                        </p:attrNameLst>
                                      </p:cBhvr>
                                      <p:tavLst>
                                        <p:tav tm="0">
                                          <p:val>
                                            <p:fltVal val="0"/>
                                          </p:val>
                                        </p:tav>
                                        <p:tav tm="100000">
                                          <p:val>
                                            <p:strVal val="#ppt_w"/>
                                          </p:val>
                                        </p:tav>
                                      </p:tavLst>
                                    </p:anim>
                                    <p:anim calcmode="lin" valueType="num">
                                      <p:cBhvr>
                                        <p:cTn id="66" dur="500" fill="hold"/>
                                        <p:tgtEl>
                                          <p:spTgt spid="101"/>
                                        </p:tgtEl>
                                        <p:attrNameLst>
                                          <p:attrName>ppt_h</p:attrName>
                                        </p:attrNameLst>
                                      </p:cBhvr>
                                      <p:tavLst>
                                        <p:tav tm="0">
                                          <p:val>
                                            <p:fltVal val="0"/>
                                          </p:val>
                                        </p:tav>
                                        <p:tav tm="100000">
                                          <p:val>
                                            <p:strVal val="#ppt_h"/>
                                          </p:val>
                                        </p:tav>
                                      </p:tavLst>
                                    </p:anim>
                                    <p:animEffect transition="in" filter="fade">
                                      <p:cBhvr>
                                        <p:cTn id="67" dur="500"/>
                                        <p:tgtEl>
                                          <p:spTgt spid="101"/>
                                        </p:tgtEl>
                                      </p:cBhvr>
                                    </p:animEffect>
                                  </p:childTnLst>
                                </p:cTn>
                              </p:par>
                            </p:childTnLst>
                          </p:cTn>
                        </p:par>
                        <p:par>
                          <p:cTn id="68" fill="hold">
                            <p:stCondLst>
                              <p:cond delay="7000"/>
                            </p:stCondLst>
                            <p:childTnLst>
                              <p:par>
                                <p:cTn id="69" presetID="22" presetClass="entr" presetSubtype="1" fill="hold" nodeType="afterEffect">
                                  <p:stCondLst>
                                    <p:cond delay="0"/>
                                  </p:stCondLst>
                                  <p:childTnLst>
                                    <p:set>
                                      <p:cBhvr>
                                        <p:cTn id="70" dur="1" fill="hold">
                                          <p:stCondLst>
                                            <p:cond delay="0"/>
                                          </p:stCondLst>
                                        </p:cTn>
                                        <p:tgtEl>
                                          <p:spTgt spid="124"/>
                                        </p:tgtEl>
                                        <p:attrNameLst>
                                          <p:attrName>style.visibility</p:attrName>
                                        </p:attrNameLst>
                                      </p:cBhvr>
                                      <p:to>
                                        <p:strVal val="visible"/>
                                      </p:to>
                                    </p:set>
                                    <p:animEffect transition="in" filter="wipe(up)">
                                      <p:cBhvr>
                                        <p:cTn id="71" dur="500"/>
                                        <p:tgtEl>
                                          <p:spTgt spid="124"/>
                                        </p:tgtEl>
                                      </p:cBhvr>
                                    </p:animEffect>
                                  </p:childTnLst>
                                </p:cTn>
                              </p:par>
                            </p:childTnLst>
                          </p:cTn>
                        </p:par>
                        <p:par>
                          <p:cTn id="72" fill="hold">
                            <p:stCondLst>
                              <p:cond delay="7500"/>
                            </p:stCondLst>
                            <p:childTnLst>
                              <p:par>
                                <p:cTn id="73" presetID="22" presetClass="entr" presetSubtype="1" fill="hold" grpId="0" nodeType="afterEffect">
                                  <p:stCondLst>
                                    <p:cond delay="0"/>
                                  </p:stCondLst>
                                  <p:childTnLst>
                                    <p:set>
                                      <p:cBhvr>
                                        <p:cTn id="74" dur="1" fill="hold">
                                          <p:stCondLst>
                                            <p:cond delay="0"/>
                                          </p:stCondLst>
                                        </p:cTn>
                                        <p:tgtEl>
                                          <p:spTgt spid="46"/>
                                        </p:tgtEl>
                                        <p:attrNameLst>
                                          <p:attrName>style.visibility</p:attrName>
                                        </p:attrNameLst>
                                      </p:cBhvr>
                                      <p:to>
                                        <p:strVal val="visible"/>
                                      </p:to>
                                    </p:set>
                                    <p:animEffect transition="in" filter="wipe(up)">
                                      <p:cBhvr>
                                        <p:cTn id="75" dur="500"/>
                                        <p:tgtEl>
                                          <p:spTgt spid="46"/>
                                        </p:tgtEl>
                                      </p:cBhvr>
                                    </p:animEffect>
                                  </p:childTnLst>
                                </p:cTn>
                              </p:par>
                            </p:childTnLst>
                          </p:cTn>
                        </p:par>
                        <p:par>
                          <p:cTn id="76" fill="hold">
                            <p:stCondLst>
                              <p:cond delay="8000"/>
                            </p:stCondLst>
                            <p:childTnLst>
                              <p:par>
                                <p:cTn id="77" presetID="22" presetClass="entr" presetSubtype="8" fill="hold" grpId="0" nodeType="afterEffect">
                                  <p:stCondLst>
                                    <p:cond delay="0"/>
                                  </p:stCondLst>
                                  <p:childTnLst>
                                    <p:set>
                                      <p:cBhvr>
                                        <p:cTn id="78" dur="1" fill="hold">
                                          <p:stCondLst>
                                            <p:cond delay="0"/>
                                          </p:stCondLst>
                                        </p:cTn>
                                        <p:tgtEl>
                                          <p:spTgt spid="130"/>
                                        </p:tgtEl>
                                        <p:attrNameLst>
                                          <p:attrName>style.visibility</p:attrName>
                                        </p:attrNameLst>
                                      </p:cBhvr>
                                      <p:to>
                                        <p:strVal val="visible"/>
                                      </p:to>
                                    </p:set>
                                    <p:animEffect transition="in" filter="wipe(left)">
                                      <p:cBhvr>
                                        <p:cTn id="79" dur="500"/>
                                        <p:tgtEl>
                                          <p:spTgt spid="130"/>
                                        </p:tgtEl>
                                      </p:cBhvr>
                                    </p:animEffect>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108"/>
                                        </p:tgtEl>
                                        <p:attrNameLst>
                                          <p:attrName>style.visibility</p:attrName>
                                        </p:attrNameLst>
                                      </p:cBhvr>
                                      <p:to>
                                        <p:strVal val="visible"/>
                                      </p:to>
                                    </p:set>
                                    <p:anim calcmode="lin" valueType="num">
                                      <p:cBhvr>
                                        <p:cTn id="83" dur="500" fill="hold"/>
                                        <p:tgtEl>
                                          <p:spTgt spid="108"/>
                                        </p:tgtEl>
                                        <p:attrNameLst>
                                          <p:attrName>ppt_w</p:attrName>
                                        </p:attrNameLst>
                                      </p:cBhvr>
                                      <p:tavLst>
                                        <p:tav tm="0">
                                          <p:val>
                                            <p:fltVal val="0"/>
                                          </p:val>
                                        </p:tav>
                                        <p:tav tm="100000">
                                          <p:val>
                                            <p:strVal val="#ppt_w"/>
                                          </p:val>
                                        </p:tav>
                                      </p:tavLst>
                                    </p:anim>
                                    <p:anim calcmode="lin" valueType="num">
                                      <p:cBhvr>
                                        <p:cTn id="84" dur="500" fill="hold"/>
                                        <p:tgtEl>
                                          <p:spTgt spid="108"/>
                                        </p:tgtEl>
                                        <p:attrNameLst>
                                          <p:attrName>ppt_h</p:attrName>
                                        </p:attrNameLst>
                                      </p:cBhvr>
                                      <p:tavLst>
                                        <p:tav tm="0">
                                          <p:val>
                                            <p:fltVal val="0"/>
                                          </p:val>
                                        </p:tav>
                                        <p:tav tm="100000">
                                          <p:val>
                                            <p:strVal val="#ppt_h"/>
                                          </p:val>
                                        </p:tav>
                                      </p:tavLst>
                                    </p:anim>
                                    <p:animEffect transition="in" filter="fade">
                                      <p:cBhvr>
                                        <p:cTn id="85" dur="500"/>
                                        <p:tgtEl>
                                          <p:spTgt spid="108"/>
                                        </p:tgtEl>
                                      </p:cBhvr>
                                    </p:animEffect>
                                  </p:childTnLst>
                                </p:cTn>
                              </p:par>
                            </p:childTnLst>
                          </p:cTn>
                        </p:par>
                        <p:par>
                          <p:cTn id="86" fill="hold">
                            <p:stCondLst>
                              <p:cond delay="9000"/>
                            </p:stCondLst>
                            <p:childTnLst>
                              <p:par>
                                <p:cTn id="87" presetID="22" presetClass="entr" presetSubtype="1" fill="hold" nodeType="afterEffect">
                                  <p:stCondLst>
                                    <p:cond delay="0"/>
                                  </p:stCondLst>
                                  <p:childTnLst>
                                    <p:set>
                                      <p:cBhvr>
                                        <p:cTn id="88" dur="1" fill="hold">
                                          <p:stCondLst>
                                            <p:cond delay="0"/>
                                          </p:stCondLst>
                                        </p:cTn>
                                        <p:tgtEl>
                                          <p:spTgt spid="125"/>
                                        </p:tgtEl>
                                        <p:attrNameLst>
                                          <p:attrName>style.visibility</p:attrName>
                                        </p:attrNameLst>
                                      </p:cBhvr>
                                      <p:to>
                                        <p:strVal val="visible"/>
                                      </p:to>
                                    </p:set>
                                    <p:animEffect transition="in" filter="wipe(up)">
                                      <p:cBhvr>
                                        <p:cTn id="89" dur="500"/>
                                        <p:tgtEl>
                                          <p:spTgt spid="125"/>
                                        </p:tgtEl>
                                      </p:cBhvr>
                                    </p:animEffect>
                                  </p:childTnLst>
                                </p:cTn>
                              </p:par>
                            </p:childTnLst>
                          </p:cTn>
                        </p:par>
                        <p:par>
                          <p:cTn id="90" fill="hold">
                            <p:stCondLst>
                              <p:cond delay="9500"/>
                            </p:stCondLst>
                            <p:childTnLst>
                              <p:par>
                                <p:cTn id="91" presetID="22" presetClass="entr" presetSubtype="1"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wipe(up)">
                                      <p:cBhvr>
                                        <p:cTn id="93" dur="500"/>
                                        <p:tgtEl>
                                          <p:spTgt spid="32"/>
                                        </p:tgtEl>
                                      </p:cBhvr>
                                    </p:animEffect>
                                  </p:childTnLst>
                                </p:cTn>
                              </p:par>
                            </p:childTnLst>
                          </p:cTn>
                        </p:par>
                        <p:par>
                          <p:cTn id="94" fill="hold">
                            <p:stCondLst>
                              <p:cond delay="10000"/>
                            </p:stCondLst>
                            <p:childTnLst>
                              <p:par>
                                <p:cTn id="95" presetID="22" presetClass="entr" presetSubtype="8" fill="hold" grpId="0" nodeType="afterEffect">
                                  <p:stCondLst>
                                    <p:cond delay="0"/>
                                  </p:stCondLst>
                                  <p:childTnLst>
                                    <p:set>
                                      <p:cBhvr>
                                        <p:cTn id="96" dur="1" fill="hold">
                                          <p:stCondLst>
                                            <p:cond delay="0"/>
                                          </p:stCondLst>
                                        </p:cTn>
                                        <p:tgtEl>
                                          <p:spTgt spid="131"/>
                                        </p:tgtEl>
                                        <p:attrNameLst>
                                          <p:attrName>style.visibility</p:attrName>
                                        </p:attrNameLst>
                                      </p:cBhvr>
                                      <p:to>
                                        <p:strVal val="visible"/>
                                      </p:to>
                                    </p:set>
                                    <p:animEffect transition="in" filter="wipe(left)">
                                      <p:cBhvr>
                                        <p:cTn id="97" dur="500"/>
                                        <p:tgtEl>
                                          <p:spTgt spid="131"/>
                                        </p:tgtEl>
                                      </p:cBhvr>
                                    </p:animEffect>
                                  </p:childTnLst>
                                </p:cTn>
                              </p:par>
                            </p:childTnLst>
                          </p:cTn>
                        </p:par>
                        <p:par>
                          <p:cTn id="98" fill="hold">
                            <p:stCondLst>
                              <p:cond delay="10500"/>
                            </p:stCondLst>
                            <p:childTnLst>
                              <p:par>
                                <p:cTn id="99" presetID="53" presetClass="entr" presetSubtype="16" fill="hold" nodeType="afterEffect">
                                  <p:stCondLst>
                                    <p:cond delay="0"/>
                                  </p:stCondLst>
                                  <p:childTnLst>
                                    <p:set>
                                      <p:cBhvr>
                                        <p:cTn id="100" dur="1" fill="hold">
                                          <p:stCondLst>
                                            <p:cond delay="0"/>
                                          </p:stCondLst>
                                        </p:cTn>
                                        <p:tgtEl>
                                          <p:spTgt spid="111"/>
                                        </p:tgtEl>
                                        <p:attrNameLst>
                                          <p:attrName>style.visibility</p:attrName>
                                        </p:attrNameLst>
                                      </p:cBhvr>
                                      <p:to>
                                        <p:strVal val="visible"/>
                                      </p:to>
                                    </p:set>
                                    <p:anim calcmode="lin" valueType="num">
                                      <p:cBhvr>
                                        <p:cTn id="101" dur="500" fill="hold"/>
                                        <p:tgtEl>
                                          <p:spTgt spid="111"/>
                                        </p:tgtEl>
                                        <p:attrNameLst>
                                          <p:attrName>ppt_w</p:attrName>
                                        </p:attrNameLst>
                                      </p:cBhvr>
                                      <p:tavLst>
                                        <p:tav tm="0">
                                          <p:val>
                                            <p:fltVal val="0"/>
                                          </p:val>
                                        </p:tav>
                                        <p:tav tm="100000">
                                          <p:val>
                                            <p:strVal val="#ppt_w"/>
                                          </p:val>
                                        </p:tav>
                                      </p:tavLst>
                                    </p:anim>
                                    <p:anim calcmode="lin" valueType="num">
                                      <p:cBhvr>
                                        <p:cTn id="102" dur="500" fill="hold"/>
                                        <p:tgtEl>
                                          <p:spTgt spid="111"/>
                                        </p:tgtEl>
                                        <p:attrNameLst>
                                          <p:attrName>ppt_h</p:attrName>
                                        </p:attrNameLst>
                                      </p:cBhvr>
                                      <p:tavLst>
                                        <p:tav tm="0">
                                          <p:val>
                                            <p:fltVal val="0"/>
                                          </p:val>
                                        </p:tav>
                                        <p:tav tm="100000">
                                          <p:val>
                                            <p:strVal val="#ppt_h"/>
                                          </p:val>
                                        </p:tav>
                                      </p:tavLst>
                                    </p:anim>
                                    <p:animEffect transition="in" filter="fade">
                                      <p:cBhvr>
                                        <p:cTn id="103" dur="500"/>
                                        <p:tgtEl>
                                          <p:spTgt spid="111"/>
                                        </p:tgtEl>
                                      </p:cBhvr>
                                    </p:animEffect>
                                  </p:childTnLst>
                                </p:cTn>
                              </p:par>
                            </p:childTnLst>
                          </p:cTn>
                        </p:par>
                        <p:par>
                          <p:cTn id="104" fill="hold">
                            <p:stCondLst>
                              <p:cond delay="11000"/>
                            </p:stCondLst>
                            <p:childTnLst>
                              <p:par>
                                <p:cTn id="105" presetID="22" presetClass="entr" presetSubtype="1" fill="hold" nodeType="afterEffect">
                                  <p:stCondLst>
                                    <p:cond delay="0"/>
                                  </p:stCondLst>
                                  <p:childTnLst>
                                    <p:set>
                                      <p:cBhvr>
                                        <p:cTn id="106" dur="1" fill="hold">
                                          <p:stCondLst>
                                            <p:cond delay="0"/>
                                          </p:stCondLst>
                                        </p:cTn>
                                        <p:tgtEl>
                                          <p:spTgt spid="126"/>
                                        </p:tgtEl>
                                        <p:attrNameLst>
                                          <p:attrName>style.visibility</p:attrName>
                                        </p:attrNameLst>
                                      </p:cBhvr>
                                      <p:to>
                                        <p:strVal val="visible"/>
                                      </p:to>
                                    </p:set>
                                    <p:animEffect transition="in" filter="wipe(up)">
                                      <p:cBhvr>
                                        <p:cTn id="107" dur="500"/>
                                        <p:tgtEl>
                                          <p:spTgt spid="126"/>
                                        </p:tgtEl>
                                      </p:cBhvr>
                                    </p:animEffect>
                                  </p:childTnLst>
                                </p:cTn>
                              </p:par>
                            </p:childTnLst>
                          </p:cTn>
                        </p:par>
                        <p:par>
                          <p:cTn id="108" fill="hold">
                            <p:stCondLst>
                              <p:cond delay="11500"/>
                            </p:stCondLst>
                            <p:childTnLst>
                              <p:par>
                                <p:cTn id="109" presetID="22" presetClass="entr" presetSubtype="1" fill="hold" grpId="0" nodeType="afterEffect">
                                  <p:stCondLst>
                                    <p:cond delay="0"/>
                                  </p:stCondLst>
                                  <p:childTnLst>
                                    <p:set>
                                      <p:cBhvr>
                                        <p:cTn id="110" dur="1" fill="hold">
                                          <p:stCondLst>
                                            <p:cond delay="0"/>
                                          </p:stCondLst>
                                        </p:cTn>
                                        <p:tgtEl>
                                          <p:spTgt spid="53"/>
                                        </p:tgtEl>
                                        <p:attrNameLst>
                                          <p:attrName>style.visibility</p:attrName>
                                        </p:attrNameLst>
                                      </p:cBhvr>
                                      <p:to>
                                        <p:strVal val="visible"/>
                                      </p:to>
                                    </p:set>
                                    <p:animEffect transition="in" filter="wipe(up)">
                                      <p:cBhvr>
                                        <p:cTn id="111"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85" grpId="0" animBg="1"/>
      <p:bldP spid="88" grpId="0"/>
      <p:bldP spid="25" grpId="0" animBg="1"/>
      <p:bldP spid="32" grpId="0" animBg="1"/>
      <p:bldP spid="46" grpId="0" animBg="1"/>
      <p:bldP spid="53" grpId="0" animBg="1"/>
      <p:bldP spid="127" grpId="0"/>
      <p:bldP spid="128" grpId="0"/>
      <p:bldP spid="129" grpId="0"/>
      <p:bldP spid="130" grpId="0"/>
      <p:bldP spid="13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3211</TotalTime>
  <Words>1182</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622</cp:revision>
  <dcterms:created xsi:type="dcterms:W3CDTF">2015-12-31T02:20:12Z</dcterms:created>
  <dcterms:modified xsi:type="dcterms:W3CDTF">2016-09-18T21:49:57Z</dcterms:modified>
</cp:coreProperties>
</file>