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548235"/>
    <a:srgbClr val="A5A5A5"/>
    <a:srgbClr val="ED7D31"/>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342099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Block Arc 2"/>
          <p:cNvSpPr/>
          <p:nvPr/>
        </p:nvSpPr>
        <p:spPr>
          <a:xfrm>
            <a:off x="1200591" y="2140627"/>
            <a:ext cx="2062411" cy="2062411"/>
          </a:xfrm>
          <a:prstGeom prst="blockArc">
            <a:avLst>
              <a:gd name="adj1" fmla="val 10833788"/>
              <a:gd name="adj2" fmla="val 26752"/>
              <a:gd name="adj3" fmla="val 5686"/>
            </a:avLst>
          </a:prstGeom>
          <a:solidFill>
            <a:srgbClr val="ED7D31"/>
          </a:solidFill>
          <a:ln w="6350">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2" name="Block Arc 73"/>
          <p:cNvSpPr/>
          <p:nvPr/>
        </p:nvSpPr>
        <p:spPr>
          <a:xfrm rot="10800000">
            <a:off x="3187415" y="2149882"/>
            <a:ext cx="2062411" cy="2062411"/>
          </a:xfrm>
          <a:prstGeom prst="blockArc">
            <a:avLst>
              <a:gd name="adj1" fmla="val 10800000"/>
              <a:gd name="adj2" fmla="val 26752"/>
              <a:gd name="adj3" fmla="val 5686"/>
            </a:avLst>
          </a:prstGeom>
          <a:solidFill>
            <a:srgbClr val="5B9BD5"/>
          </a:solidFill>
          <a:ln w="6350">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3" name="Block Arc 92"/>
          <p:cNvSpPr/>
          <p:nvPr/>
        </p:nvSpPr>
        <p:spPr>
          <a:xfrm>
            <a:off x="5119131" y="2158438"/>
            <a:ext cx="2062411" cy="2062411"/>
          </a:xfrm>
          <a:prstGeom prst="blockArc">
            <a:avLst>
              <a:gd name="adj1" fmla="val 10800000"/>
              <a:gd name="adj2" fmla="val 26752"/>
              <a:gd name="adj3" fmla="val 5686"/>
            </a:avLst>
          </a:prstGeom>
          <a:solidFill>
            <a:srgbClr val="FFC000"/>
          </a:solidFill>
          <a:ln w="6350">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4" name="Block Arc 95"/>
          <p:cNvSpPr/>
          <p:nvPr/>
        </p:nvSpPr>
        <p:spPr>
          <a:xfrm rot="10800000">
            <a:off x="7073299" y="2167692"/>
            <a:ext cx="2062411" cy="2062411"/>
          </a:xfrm>
          <a:prstGeom prst="blockArc">
            <a:avLst>
              <a:gd name="adj1" fmla="val 10800000"/>
              <a:gd name="adj2" fmla="val 26752"/>
              <a:gd name="adj3" fmla="val 5686"/>
            </a:avLst>
          </a:prstGeom>
          <a:solidFill>
            <a:srgbClr val="4472C4"/>
          </a:solidFill>
          <a:ln w="6350">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5" name="Block Arc 98"/>
          <p:cNvSpPr/>
          <p:nvPr/>
        </p:nvSpPr>
        <p:spPr>
          <a:xfrm>
            <a:off x="9040872" y="2168793"/>
            <a:ext cx="2062411" cy="2062411"/>
          </a:xfrm>
          <a:prstGeom prst="blockArc">
            <a:avLst>
              <a:gd name="adj1" fmla="val 10800000"/>
              <a:gd name="adj2" fmla="val 26752"/>
              <a:gd name="adj3" fmla="val 5686"/>
            </a:avLst>
          </a:prstGeom>
          <a:solidFill>
            <a:srgbClr val="70AD47"/>
          </a:solidFill>
          <a:ln w="6350">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grpSp>
        <p:nvGrpSpPr>
          <p:cNvPr id="84" name="Group 83"/>
          <p:cNvGrpSpPr/>
          <p:nvPr/>
        </p:nvGrpSpPr>
        <p:grpSpPr>
          <a:xfrm>
            <a:off x="3160041" y="1668943"/>
            <a:ext cx="1884689" cy="997498"/>
            <a:chOff x="1593950" y="1253075"/>
            <a:chExt cx="1413517" cy="748123"/>
          </a:xfrm>
        </p:grpSpPr>
        <p:sp>
          <p:nvSpPr>
            <p:cNvPr id="85" name="TextBox 84"/>
            <p:cNvSpPr txBox="1"/>
            <p:nvPr/>
          </p:nvSpPr>
          <p:spPr>
            <a:xfrm>
              <a:off x="1593950" y="1447200"/>
              <a:ext cx="1413517" cy="553998"/>
            </a:xfrm>
            <a:prstGeom prst="rect">
              <a:avLst/>
            </a:prstGeom>
            <a:noFill/>
          </p:spPr>
          <p:txBody>
            <a:bodyPr wrap="square" rtlCol="0">
              <a:spAutoFit/>
            </a:bodyPr>
            <a:lstStyle/>
            <a:p>
              <a:pPr algn="r" defTabSz="1219170">
                <a:spcBef>
                  <a:spcPct val="20000"/>
                </a:spcBef>
                <a:defRPr/>
              </a:pPr>
              <a:r>
                <a:rPr lang="en-US" sz="1400" dirty="0">
                  <a:solidFill>
                    <a:schemeClr val="bg1">
                      <a:lumMod val="85000"/>
                    </a:schemeClr>
                  </a:solidFill>
                </a:rPr>
                <a:t>Lorem ipsum dolor sit amet, consectetur adipiscing elit, sed</a:t>
              </a:r>
            </a:p>
          </p:txBody>
        </p:sp>
        <p:sp>
          <p:nvSpPr>
            <p:cNvPr id="86" name="Rectangle 85"/>
            <p:cNvSpPr/>
            <p:nvPr/>
          </p:nvSpPr>
          <p:spPr>
            <a:xfrm>
              <a:off x="1773233" y="1253075"/>
              <a:ext cx="1234232" cy="276999"/>
            </a:xfrm>
            <a:prstGeom prst="rect">
              <a:avLst/>
            </a:prstGeom>
          </p:spPr>
          <p:txBody>
            <a:bodyPr wrap="none">
              <a:spAutoFit/>
            </a:bodyPr>
            <a:lstStyle/>
            <a:p>
              <a:pPr algn="r"/>
              <a:r>
                <a:rPr lang="en-US" b="1" dirty="0">
                  <a:solidFill>
                    <a:srgbClr val="5B9BD5"/>
                  </a:solidFill>
                </a:rPr>
                <a:t>Title Goes Here</a:t>
              </a:r>
            </a:p>
          </p:txBody>
        </p:sp>
      </p:grpSp>
      <p:grpSp>
        <p:nvGrpSpPr>
          <p:cNvPr id="87" name="Group 86"/>
          <p:cNvGrpSpPr/>
          <p:nvPr/>
        </p:nvGrpSpPr>
        <p:grpSpPr>
          <a:xfrm>
            <a:off x="1073100" y="3810083"/>
            <a:ext cx="1884689" cy="997498"/>
            <a:chOff x="1593950" y="1253075"/>
            <a:chExt cx="1413517" cy="748123"/>
          </a:xfrm>
        </p:grpSpPr>
        <p:sp>
          <p:nvSpPr>
            <p:cNvPr id="88" name="TextBox 87"/>
            <p:cNvSpPr txBox="1"/>
            <p:nvPr/>
          </p:nvSpPr>
          <p:spPr>
            <a:xfrm>
              <a:off x="1593950" y="1447200"/>
              <a:ext cx="1413517" cy="553998"/>
            </a:xfrm>
            <a:prstGeom prst="rect">
              <a:avLst/>
            </a:prstGeom>
            <a:noFill/>
          </p:spPr>
          <p:txBody>
            <a:bodyPr wrap="square" rtlCol="0">
              <a:spAutoFit/>
            </a:bodyPr>
            <a:lstStyle/>
            <a:p>
              <a:pPr algn="r" defTabSz="1219170">
                <a:spcBef>
                  <a:spcPct val="20000"/>
                </a:spcBef>
                <a:defRPr/>
              </a:pPr>
              <a:r>
                <a:rPr lang="en-US" sz="1400" dirty="0">
                  <a:solidFill>
                    <a:schemeClr val="bg1">
                      <a:lumMod val="85000"/>
                    </a:schemeClr>
                  </a:solidFill>
                </a:rPr>
                <a:t>Lorem ipsum dolor sit amet, consectetur adipiscing elit, sed</a:t>
              </a:r>
            </a:p>
          </p:txBody>
        </p:sp>
        <p:sp>
          <p:nvSpPr>
            <p:cNvPr id="89" name="Rectangle 88"/>
            <p:cNvSpPr/>
            <p:nvPr/>
          </p:nvSpPr>
          <p:spPr>
            <a:xfrm>
              <a:off x="1773233" y="1253075"/>
              <a:ext cx="1234232" cy="276999"/>
            </a:xfrm>
            <a:prstGeom prst="rect">
              <a:avLst/>
            </a:prstGeom>
          </p:spPr>
          <p:txBody>
            <a:bodyPr wrap="none">
              <a:spAutoFit/>
            </a:bodyPr>
            <a:lstStyle/>
            <a:p>
              <a:pPr algn="r"/>
              <a:r>
                <a:rPr lang="en-US" b="1" dirty="0">
                  <a:solidFill>
                    <a:srgbClr val="ED7D31"/>
                  </a:solidFill>
                </a:rPr>
                <a:t>Title Goes Here</a:t>
              </a:r>
            </a:p>
          </p:txBody>
        </p:sp>
      </p:grpSp>
      <p:grpSp>
        <p:nvGrpSpPr>
          <p:cNvPr id="90" name="Group 89"/>
          <p:cNvGrpSpPr/>
          <p:nvPr/>
        </p:nvGrpSpPr>
        <p:grpSpPr>
          <a:xfrm>
            <a:off x="4998446" y="3813840"/>
            <a:ext cx="1884689" cy="997498"/>
            <a:chOff x="1593950" y="1253075"/>
            <a:chExt cx="1413517" cy="748123"/>
          </a:xfrm>
        </p:grpSpPr>
        <p:sp>
          <p:nvSpPr>
            <p:cNvPr id="91" name="TextBox 90"/>
            <p:cNvSpPr txBox="1"/>
            <p:nvPr/>
          </p:nvSpPr>
          <p:spPr>
            <a:xfrm>
              <a:off x="1593950" y="1447200"/>
              <a:ext cx="1413517" cy="553998"/>
            </a:xfrm>
            <a:prstGeom prst="rect">
              <a:avLst/>
            </a:prstGeom>
            <a:noFill/>
          </p:spPr>
          <p:txBody>
            <a:bodyPr wrap="square" rtlCol="0">
              <a:spAutoFit/>
            </a:bodyPr>
            <a:lstStyle/>
            <a:p>
              <a:pPr algn="r" defTabSz="1219170">
                <a:spcBef>
                  <a:spcPct val="20000"/>
                </a:spcBef>
                <a:defRPr/>
              </a:pPr>
              <a:r>
                <a:rPr lang="en-US" sz="1400" dirty="0">
                  <a:solidFill>
                    <a:schemeClr val="bg1">
                      <a:lumMod val="85000"/>
                    </a:schemeClr>
                  </a:solidFill>
                </a:rPr>
                <a:t>Lorem ipsum dolor sit amet, consectetur adipiscing elit, sed</a:t>
              </a:r>
            </a:p>
          </p:txBody>
        </p:sp>
        <p:sp>
          <p:nvSpPr>
            <p:cNvPr id="92" name="Rectangle 91"/>
            <p:cNvSpPr/>
            <p:nvPr/>
          </p:nvSpPr>
          <p:spPr>
            <a:xfrm>
              <a:off x="1773233" y="1253075"/>
              <a:ext cx="1234232" cy="276999"/>
            </a:xfrm>
            <a:prstGeom prst="rect">
              <a:avLst/>
            </a:prstGeom>
          </p:spPr>
          <p:txBody>
            <a:bodyPr wrap="none">
              <a:spAutoFit/>
            </a:bodyPr>
            <a:lstStyle/>
            <a:p>
              <a:pPr algn="r"/>
              <a:r>
                <a:rPr lang="en-US" b="1" dirty="0">
                  <a:solidFill>
                    <a:srgbClr val="FFC000"/>
                  </a:solidFill>
                </a:rPr>
                <a:t>Title Goes Here</a:t>
              </a:r>
            </a:p>
          </p:txBody>
        </p:sp>
      </p:grpSp>
      <p:grpSp>
        <p:nvGrpSpPr>
          <p:cNvPr id="93" name="Group 92"/>
          <p:cNvGrpSpPr/>
          <p:nvPr/>
        </p:nvGrpSpPr>
        <p:grpSpPr>
          <a:xfrm>
            <a:off x="8958118" y="3812326"/>
            <a:ext cx="1884689" cy="997498"/>
            <a:chOff x="1593950" y="1253075"/>
            <a:chExt cx="1413517" cy="748123"/>
          </a:xfrm>
        </p:grpSpPr>
        <p:sp>
          <p:nvSpPr>
            <p:cNvPr id="94" name="TextBox 93"/>
            <p:cNvSpPr txBox="1"/>
            <p:nvPr/>
          </p:nvSpPr>
          <p:spPr>
            <a:xfrm>
              <a:off x="1593950" y="1447200"/>
              <a:ext cx="1413517" cy="553998"/>
            </a:xfrm>
            <a:prstGeom prst="rect">
              <a:avLst/>
            </a:prstGeom>
            <a:noFill/>
          </p:spPr>
          <p:txBody>
            <a:bodyPr wrap="square" rtlCol="0">
              <a:spAutoFit/>
            </a:bodyPr>
            <a:lstStyle/>
            <a:p>
              <a:pPr algn="r" defTabSz="1219170">
                <a:spcBef>
                  <a:spcPct val="20000"/>
                </a:spcBef>
                <a:defRPr/>
              </a:pPr>
              <a:r>
                <a:rPr lang="en-US" sz="1400" dirty="0">
                  <a:solidFill>
                    <a:schemeClr val="bg1">
                      <a:lumMod val="85000"/>
                    </a:schemeClr>
                  </a:solidFill>
                </a:rPr>
                <a:t>Lorem ipsum dolor sit amet, consectetur adipiscing elit, sed</a:t>
              </a:r>
            </a:p>
          </p:txBody>
        </p:sp>
        <p:sp>
          <p:nvSpPr>
            <p:cNvPr id="95" name="Rectangle 94"/>
            <p:cNvSpPr/>
            <p:nvPr/>
          </p:nvSpPr>
          <p:spPr>
            <a:xfrm>
              <a:off x="1773233" y="1253075"/>
              <a:ext cx="1234232" cy="276999"/>
            </a:xfrm>
            <a:prstGeom prst="rect">
              <a:avLst/>
            </a:prstGeom>
          </p:spPr>
          <p:txBody>
            <a:bodyPr wrap="none">
              <a:spAutoFit/>
            </a:bodyPr>
            <a:lstStyle/>
            <a:p>
              <a:pPr algn="r"/>
              <a:r>
                <a:rPr lang="en-US" b="1" dirty="0">
                  <a:solidFill>
                    <a:srgbClr val="70AD47"/>
                  </a:solidFill>
                </a:rPr>
                <a:t>Title Goes Here</a:t>
              </a:r>
            </a:p>
          </p:txBody>
        </p:sp>
      </p:grpSp>
      <p:grpSp>
        <p:nvGrpSpPr>
          <p:cNvPr id="96" name="Group 95"/>
          <p:cNvGrpSpPr/>
          <p:nvPr/>
        </p:nvGrpSpPr>
        <p:grpSpPr>
          <a:xfrm>
            <a:off x="6986915" y="1668943"/>
            <a:ext cx="1884689" cy="997498"/>
            <a:chOff x="1593950" y="1253075"/>
            <a:chExt cx="1413517" cy="748123"/>
          </a:xfrm>
        </p:grpSpPr>
        <p:sp>
          <p:nvSpPr>
            <p:cNvPr id="97" name="TextBox 96"/>
            <p:cNvSpPr txBox="1"/>
            <p:nvPr/>
          </p:nvSpPr>
          <p:spPr>
            <a:xfrm>
              <a:off x="1593950" y="1447200"/>
              <a:ext cx="1413517" cy="553998"/>
            </a:xfrm>
            <a:prstGeom prst="rect">
              <a:avLst/>
            </a:prstGeom>
            <a:noFill/>
          </p:spPr>
          <p:txBody>
            <a:bodyPr wrap="square" rtlCol="0">
              <a:spAutoFit/>
            </a:bodyPr>
            <a:lstStyle/>
            <a:p>
              <a:pPr algn="r" defTabSz="1219170">
                <a:spcBef>
                  <a:spcPct val="20000"/>
                </a:spcBef>
                <a:defRPr/>
              </a:pPr>
              <a:r>
                <a:rPr lang="en-US" sz="1400" dirty="0">
                  <a:solidFill>
                    <a:schemeClr val="bg1">
                      <a:lumMod val="85000"/>
                    </a:schemeClr>
                  </a:solidFill>
                </a:rPr>
                <a:t>Lorem ipsum dolor sit amet, consectetur adipiscing elit, sed</a:t>
              </a:r>
            </a:p>
          </p:txBody>
        </p:sp>
        <p:sp>
          <p:nvSpPr>
            <p:cNvPr id="98" name="Rectangle 97"/>
            <p:cNvSpPr/>
            <p:nvPr/>
          </p:nvSpPr>
          <p:spPr>
            <a:xfrm>
              <a:off x="1773233" y="1253075"/>
              <a:ext cx="1234232" cy="276999"/>
            </a:xfrm>
            <a:prstGeom prst="rect">
              <a:avLst/>
            </a:prstGeom>
          </p:spPr>
          <p:txBody>
            <a:bodyPr wrap="none">
              <a:spAutoFit/>
            </a:bodyPr>
            <a:lstStyle/>
            <a:p>
              <a:pPr algn="r"/>
              <a:r>
                <a:rPr lang="en-US" b="1" dirty="0">
                  <a:solidFill>
                    <a:srgbClr val="4472C4"/>
                  </a:solidFill>
                </a:rPr>
                <a:t>Title Goes Here</a:t>
              </a:r>
            </a:p>
          </p:txBody>
        </p:sp>
      </p:grpSp>
      <p:grpSp>
        <p:nvGrpSpPr>
          <p:cNvPr id="124" name="Group 123"/>
          <p:cNvGrpSpPr>
            <a:grpSpLocks noChangeAspect="1"/>
          </p:cNvGrpSpPr>
          <p:nvPr/>
        </p:nvGrpSpPr>
        <p:grpSpPr>
          <a:xfrm>
            <a:off x="2812905" y="2752578"/>
            <a:ext cx="808647" cy="822960"/>
            <a:chOff x="2508251" y="3046413"/>
            <a:chExt cx="717550" cy="730250"/>
          </a:xfrm>
        </p:grpSpPr>
        <p:sp>
          <p:nvSpPr>
            <p:cNvPr id="125"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Oval 62"/>
            <p:cNvSpPr>
              <a:spLocks noChangeAspect="1" noChangeArrowheads="1"/>
            </p:cNvSpPr>
            <p:nvPr/>
          </p:nvSpPr>
          <p:spPr bwMode="auto">
            <a:xfrm>
              <a:off x="2623658" y="3167802"/>
              <a:ext cx="486833" cy="486833"/>
            </a:xfrm>
            <a:prstGeom prst="ellipse">
              <a:avLst/>
            </a:prstGeom>
            <a:blipFill>
              <a:blip r:embed="rId2"/>
              <a:stretch>
                <a:fillRect l="-2000" t="-2000" r="-2000" b="-2000"/>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27" name="Group 126"/>
          <p:cNvGrpSpPr>
            <a:grpSpLocks noChangeAspect="1"/>
          </p:cNvGrpSpPr>
          <p:nvPr/>
        </p:nvGrpSpPr>
        <p:grpSpPr>
          <a:xfrm>
            <a:off x="882883" y="2748801"/>
            <a:ext cx="808647" cy="822960"/>
            <a:chOff x="2508251" y="3046413"/>
            <a:chExt cx="717550" cy="730250"/>
          </a:xfrm>
        </p:grpSpPr>
        <p:sp>
          <p:nvSpPr>
            <p:cNvPr id="128"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Oval 62"/>
            <p:cNvSpPr>
              <a:spLocks noChangeAspect="1" noChangeArrowheads="1"/>
            </p:cNvSpPr>
            <p:nvPr/>
          </p:nvSpPr>
          <p:spPr bwMode="auto">
            <a:xfrm>
              <a:off x="2625704" y="3179877"/>
              <a:ext cx="486833" cy="486833"/>
            </a:xfrm>
            <a:prstGeom prst="ellipse">
              <a:avLst/>
            </a:prstGeom>
            <a:blipFill dpi="0" rotWithShape="1">
              <a:blip r:embed="rId3"/>
              <a:srcRect/>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30" name="Group 129"/>
          <p:cNvGrpSpPr>
            <a:grpSpLocks noChangeAspect="1"/>
          </p:cNvGrpSpPr>
          <p:nvPr/>
        </p:nvGrpSpPr>
        <p:grpSpPr>
          <a:xfrm>
            <a:off x="4793916" y="2742857"/>
            <a:ext cx="808647" cy="822960"/>
            <a:chOff x="2508251" y="3046413"/>
            <a:chExt cx="717550" cy="730250"/>
          </a:xfrm>
        </p:grpSpPr>
        <p:sp>
          <p:nvSpPr>
            <p:cNvPr id="131"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Oval 62"/>
            <p:cNvSpPr>
              <a:spLocks noChangeAspect="1" noChangeArrowheads="1"/>
            </p:cNvSpPr>
            <p:nvPr/>
          </p:nvSpPr>
          <p:spPr bwMode="auto">
            <a:xfrm>
              <a:off x="2622926" y="3188087"/>
              <a:ext cx="486833" cy="486833"/>
            </a:xfrm>
            <a:prstGeom prst="ellipse">
              <a:avLst/>
            </a:prstGeom>
            <a:blipFill>
              <a:blip r:embed="rId4"/>
              <a:stretch>
                <a:fillRect l="-2000" t="-2000" r="-2000" b="-2000"/>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33" name="Group 132"/>
          <p:cNvGrpSpPr>
            <a:grpSpLocks noChangeAspect="1"/>
          </p:cNvGrpSpPr>
          <p:nvPr/>
        </p:nvGrpSpPr>
        <p:grpSpPr>
          <a:xfrm>
            <a:off x="6731464" y="2737452"/>
            <a:ext cx="808647" cy="822960"/>
            <a:chOff x="2508251" y="3046413"/>
            <a:chExt cx="717550" cy="730250"/>
          </a:xfrm>
        </p:grpSpPr>
        <p:sp>
          <p:nvSpPr>
            <p:cNvPr id="134"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lumMod val="75000"/>
              </a:schemeClr>
            </a:solidFill>
            <a:ln w="317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Oval 62"/>
            <p:cNvSpPr>
              <a:spLocks noChangeAspect="1" noChangeArrowheads="1"/>
            </p:cNvSpPr>
            <p:nvPr/>
          </p:nvSpPr>
          <p:spPr bwMode="auto">
            <a:xfrm>
              <a:off x="2623293" y="3167802"/>
              <a:ext cx="486833" cy="486833"/>
            </a:xfrm>
            <a:prstGeom prst="ellipse">
              <a:avLst/>
            </a:prstGeom>
            <a:blipFill>
              <a:blip r:embed="rId5"/>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36" name="Group 135"/>
          <p:cNvGrpSpPr>
            <a:grpSpLocks noChangeAspect="1"/>
          </p:cNvGrpSpPr>
          <p:nvPr/>
        </p:nvGrpSpPr>
        <p:grpSpPr>
          <a:xfrm>
            <a:off x="8674359" y="2743863"/>
            <a:ext cx="808647" cy="822960"/>
            <a:chOff x="2508251" y="3046413"/>
            <a:chExt cx="717550" cy="730250"/>
          </a:xfrm>
        </p:grpSpPr>
        <p:sp>
          <p:nvSpPr>
            <p:cNvPr id="137"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Oval 62"/>
            <p:cNvSpPr>
              <a:spLocks noChangeAspect="1" noChangeArrowheads="1"/>
            </p:cNvSpPr>
            <p:nvPr/>
          </p:nvSpPr>
          <p:spPr bwMode="auto">
            <a:xfrm>
              <a:off x="2643943" y="3188087"/>
              <a:ext cx="446263" cy="446264"/>
            </a:xfrm>
            <a:prstGeom prst="ellipse">
              <a:avLst/>
            </a:prstGeom>
            <a:blipFill>
              <a:blip r:embed="rId6"/>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39" name="Group 138"/>
          <p:cNvGrpSpPr>
            <a:grpSpLocks noChangeAspect="1"/>
          </p:cNvGrpSpPr>
          <p:nvPr/>
        </p:nvGrpSpPr>
        <p:grpSpPr>
          <a:xfrm>
            <a:off x="10595833" y="2754821"/>
            <a:ext cx="808647" cy="822960"/>
            <a:chOff x="2508251" y="3046413"/>
            <a:chExt cx="717550" cy="730250"/>
          </a:xfrm>
        </p:grpSpPr>
        <p:sp>
          <p:nvSpPr>
            <p:cNvPr id="140"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Oval 62"/>
            <p:cNvSpPr>
              <a:spLocks noChangeAspect="1" noChangeArrowheads="1"/>
            </p:cNvSpPr>
            <p:nvPr/>
          </p:nvSpPr>
          <p:spPr bwMode="auto">
            <a:xfrm>
              <a:off x="2643577" y="3188087"/>
              <a:ext cx="446263" cy="446264"/>
            </a:xfrm>
            <a:prstGeom prst="ellipse">
              <a:avLst/>
            </a:prstGeom>
            <a:blipFill>
              <a:blip r:embed="rId7"/>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cxnSp>
        <p:nvCxnSpPr>
          <p:cNvPr id="161" name="Straight Connector 160"/>
          <p:cNvCxnSpPr/>
          <p:nvPr/>
        </p:nvCxnSpPr>
        <p:spPr>
          <a:xfrm>
            <a:off x="2335528" y="5104961"/>
            <a:ext cx="73152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073100" y="5157996"/>
            <a:ext cx="9389012" cy="1208472"/>
          </a:xfrm>
          <a:prstGeom prst="rect">
            <a:avLst/>
          </a:prstGeom>
          <a:noFill/>
        </p:spPr>
        <p:txBody>
          <a:bodyPr wrap="square" rtlCol="0">
            <a:spAutoFit/>
          </a:bodyPr>
          <a:lstStyle/>
          <a:p>
            <a:pPr algn="ctr"/>
            <a:r>
              <a:rPr lang="en-US" sz="2133" b="1" dirty="0">
                <a:solidFill>
                  <a:schemeClr val="bg1">
                    <a:lumMod val="65000"/>
                  </a:schemeClr>
                </a:solidFill>
              </a:rPr>
              <a:t>LOREM IPSUM</a:t>
            </a:r>
          </a:p>
          <a:p>
            <a:pPr algn="ctr" defTabSz="1219170">
              <a:spcBef>
                <a:spcPct val="20000"/>
              </a:spcBef>
              <a:defRPr/>
            </a:pPr>
            <a:r>
              <a:rPr lang="en-US" sz="16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 name="Group 43"/>
          <p:cNvGrpSpPr/>
          <p:nvPr/>
        </p:nvGrpSpPr>
        <p:grpSpPr>
          <a:xfrm>
            <a:off x="754150" y="295106"/>
            <a:ext cx="4364195" cy="665324"/>
            <a:chOff x="754150" y="295106"/>
            <a:chExt cx="4364195" cy="665324"/>
          </a:xfrm>
        </p:grpSpPr>
        <p:sp>
          <p:nvSpPr>
            <p:cNvPr id="4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7" name="Picture 46">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4640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27"/>
                                        </p:tgtEl>
                                        <p:attrNameLst>
                                          <p:attrName>style.visibility</p:attrName>
                                        </p:attrNameLst>
                                      </p:cBhvr>
                                      <p:to>
                                        <p:strVal val="visible"/>
                                      </p:to>
                                    </p:set>
                                    <p:anim calcmode="lin" valueType="num">
                                      <p:cBhvr>
                                        <p:cTn id="7" dur="500" fill="hold"/>
                                        <p:tgtEl>
                                          <p:spTgt spid="127"/>
                                        </p:tgtEl>
                                        <p:attrNameLst>
                                          <p:attrName>ppt_w</p:attrName>
                                        </p:attrNameLst>
                                      </p:cBhvr>
                                      <p:tavLst>
                                        <p:tav tm="0">
                                          <p:val>
                                            <p:fltVal val="0"/>
                                          </p:val>
                                        </p:tav>
                                        <p:tav tm="100000">
                                          <p:val>
                                            <p:strVal val="#ppt_w"/>
                                          </p:val>
                                        </p:tav>
                                      </p:tavLst>
                                    </p:anim>
                                    <p:anim calcmode="lin" valueType="num">
                                      <p:cBhvr>
                                        <p:cTn id="8" dur="500" fill="hold"/>
                                        <p:tgtEl>
                                          <p:spTgt spid="127"/>
                                        </p:tgtEl>
                                        <p:attrNameLst>
                                          <p:attrName>ppt_h</p:attrName>
                                        </p:attrNameLst>
                                      </p:cBhvr>
                                      <p:tavLst>
                                        <p:tav tm="0">
                                          <p:val>
                                            <p:fltVal val="0"/>
                                          </p:val>
                                        </p:tav>
                                        <p:tav tm="100000">
                                          <p:val>
                                            <p:strVal val="#ppt_h"/>
                                          </p:val>
                                        </p:tav>
                                      </p:tavLst>
                                    </p:anim>
                                    <p:animEffect transition="in" filter="fade">
                                      <p:cBhvr>
                                        <p:cTn id="9" dur="500"/>
                                        <p:tgtEl>
                                          <p:spTgt spid="127"/>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24"/>
                                        </p:tgtEl>
                                        <p:attrNameLst>
                                          <p:attrName>style.visibility</p:attrName>
                                        </p:attrNameLst>
                                      </p:cBhvr>
                                      <p:to>
                                        <p:strVal val="visible"/>
                                      </p:to>
                                    </p:set>
                                    <p:anim calcmode="lin" valueType="num">
                                      <p:cBhvr>
                                        <p:cTn id="13" dur="500" fill="hold"/>
                                        <p:tgtEl>
                                          <p:spTgt spid="124"/>
                                        </p:tgtEl>
                                        <p:attrNameLst>
                                          <p:attrName>ppt_w</p:attrName>
                                        </p:attrNameLst>
                                      </p:cBhvr>
                                      <p:tavLst>
                                        <p:tav tm="0">
                                          <p:val>
                                            <p:fltVal val="0"/>
                                          </p:val>
                                        </p:tav>
                                        <p:tav tm="100000">
                                          <p:val>
                                            <p:strVal val="#ppt_w"/>
                                          </p:val>
                                        </p:tav>
                                      </p:tavLst>
                                    </p:anim>
                                    <p:anim calcmode="lin" valueType="num">
                                      <p:cBhvr>
                                        <p:cTn id="14" dur="500" fill="hold"/>
                                        <p:tgtEl>
                                          <p:spTgt spid="124"/>
                                        </p:tgtEl>
                                        <p:attrNameLst>
                                          <p:attrName>ppt_h</p:attrName>
                                        </p:attrNameLst>
                                      </p:cBhvr>
                                      <p:tavLst>
                                        <p:tav tm="0">
                                          <p:val>
                                            <p:fltVal val="0"/>
                                          </p:val>
                                        </p:tav>
                                        <p:tav tm="100000">
                                          <p:val>
                                            <p:strVal val="#ppt_h"/>
                                          </p:val>
                                        </p:tav>
                                      </p:tavLst>
                                    </p:anim>
                                    <p:animEffect transition="in" filter="fade">
                                      <p:cBhvr>
                                        <p:cTn id="15" dur="500"/>
                                        <p:tgtEl>
                                          <p:spTgt spid="124"/>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30"/>
                                        </p:tgtEl>
                                        <p:attrNameLst>
                                          <p:attrName>style.visibility</p:attrName>
                                        </p:attrNameLst>
                                      </p:cBhvr>
                                      <p:to>
                                        <p:strVal val="visible"/>
                                      </p:to>
                                    </p:set>
                                    <p:anim calcmode="lin" valueType="num">
                                      <p:cBhvr>
                                        <p:cTn id="19" dur="500" fill="hold"/>
                                        <p:tgtEl>
                                          <p:spTgt spid="130"/>
                                        </p:tgtEl>
                                        <p:attrNameLst>
                                          <p:attrName>ppt_w</p:attrName>
                                        </p:attrNameLst>
                                      </p:cBhvr>
                                      <p:tavLst>
                                        <p:tav tm="0">
                                          <p:val>
                                            <p:fltVal val="0"/>
                                          </p:val>
                                        </p:tav>
                                        <p:tav tm="100000">
                                          <p:val>
                                            <p:strVal val="#ppt_w"/>
                                          </p:val>
                                        </p:tav>
                                      </p:tavLst>
                                    </p:anim>
                                    <p:anim calcmode="lin" valueType="num">
                                      <p:cBhvr>
                                        <p:cTn id="20" dur="500" fill="hold"/>
                                        <p:tgtEl>
                                          <p:spTgt spid="130"/>
                                        </p:tgtEl>
                                        <p:attrNameLst>
                                          <p:attrName>ppt_h</p:attrName>
                                        </p:attrNameLst>
                                      </p:cBhvr>
                                      <p:tavLst>
                                        <p:tav tm="0">
                                          <p:val>
                                            <p:fltVal val="0"/>
                                          </p:val>
                                        </p:tav>
                                        <p:tav tm="100000">
                                          <p:val>
                                            <p:strVal val="#ppt_h"/>
                                          </p:val>
                                        </p:tav>
                                      </p:tavLst>
                                    </p:anim>
                                    <p:animEffect transition="in" filter="fade">
                                      <p:cBhvr>
                                        <p:cTn id="21" dur="500"/>
                                        <p:tgtEl>
                                          <p:spTgt spid="130"/>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33"/>
                                        </p:tgtEl>
                                        <p:attrNameLst>
                                          <p:attrName>style.visibility</p:attrName>
                                        </p:attrNameLst>
                                      </p:cBhvr>
                                      <p:to>
                                        <p:strVal val="visible"/>
                                      </p:to>
                                    </p:set>
                                    <p:anim calcmode="lin" valueType="num">
                                      <p:cBhvr>
                                        <p:cTn id="25" dur="500" fill="hold"/>
                                        <p:tgtEl>
                                          <p:spTgt spid="133"/>
                                        </p:tgtEl>
                                        <p:attrNameLst>
                                          <p:attrName>ppt_w</p:attrName>
                                        </p:attrNameLst>
                                      </p:cBhvr>
                                      <p:tavLst>
                                        <p:tav tm="0">
                                          <p:val>
                                            <p:fltVal val="0"/>
                                          </p:val>
                                        </p:tav>
                                        <p:tav tm="100000">
                                          <p:val>
                                            <p:strVal val="#ppt_w"/>
                                          </p:val>
                                        </p:tav>
                                      </p:tavLst>
                                    </p:anim>
                                    <p:anim calcmode="lin" valueType="num">
                                      <p:cBhvr>
                                        <p:cTn id="26" dur="500" fill="hold"/>
                                        <p:tgtEl>
                                          <p:spTgt spid="133"/>
                                        </p:tgtEl>
                                        <p:attrNameLst>
                                          <p:attrName>ppt_h</p:attrName>
                                        </p:attrNameLst>
                                      </p:cBhvr>
                                      <p:tavLst>
                                        <p:tav tm="0">
                                          <p:val>
                                            <p:fltVal val="0"/>
                                          </p:val>
                                        </p:tav>
                                        <p:tav tm="100000">
                                          <p:val>
                                            <p:strVal val="#ppt_h"/>
                                          </p:val>
                                        </p:tav>
                                      </p:tavLst>
                                    </p:anim>
                                    <p:animEffect transition="in" filter="fade">
                                      <p:cBhvr>
                                        <p:cTn id="27" dur="500"/>
                                        <p:tgtEl>
                                          <p:spTgt spid="133"/>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136"/>
                                        </p:tgtEl>
                                        <p:attrNameLst>
                                          <p:attrName>style.visibility</p:attrName>
                                        </p:attrNameLst>
                                      </p:cBhvr>
                                      <p:to>
                                        <p:strVal val="visible"/>
                                      </p:to>
                                    </p:set>
                                    <p:anim calcmode="lin" valueType="num">
                                      <p:cBhvr>
                                        <p:cTn id="31" dur="500" fill="hold"/>
                                        <p:tgtEl>
                                          <p:spTgt spid="136"/>
                                        </p:tgtEl>
                                        <p:attrNameLst>
                                          <p:attrName>ppt_w</p:attrName>
                                        </p:attrNameLst>
                                      </p:cBhvr>
                                      <p:tavLst>
                                        <p:tav tm="0">
                                          <p:val>
                                            <p:fltVal val="0"/>
                                          </p:val>
                                        </p:tav>
                                        <p:tav tm="100000">
                                          <p:val>
                                            <p:strVal val="#ppt_w"/>
                                          </p:val>
                                        </p:tav>
                                      </p:tavLst>
                                    </p:anim>
                                    <p:anim calcmode="lin" valueType="num">
                                      <p:cBhvr>
                                        <p:cTn id="32" dur="500" fill="hold"/>
                                        <p:tgtEl>
                                          <p:spTgt spid="136"/>
                                        </p:tgtEl>
                                        <p:attrNameLst>
                                          <p:attrName>ppt_h</p:attrName>
                                        </p:attrNameLst>
                                      </p:cBhvr>
                                      <p:tavLst>
                                        <p:tav tm="0">
                                          <p:val>
                                            <p:fltVal val="0"/>
                                          </p:val>
                                        </p:tav>
                                        <p:tav tm="100000">
                                          <p:val>
                                            <p:strVal val="#ppt_h"/>
                                          </p:val>
                                        </p:tav>
                                      </p:tavLst>
                                    </p:anim>
                                    <p:animEffect transition="in" filter="fade">
                                      <p:cBhvr>
                                        <p:cTn id="33" dur="500"/>
                                        <p:tgtEl>
                                          <p:spTgt spid="136"/>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139"/>
                                        </p:tgtEl>
                                        <p:attrNameLst>
                                          <p:attrName>style.visibility</p:attrName>
                                        </p:attrNameLst>
                                      </p:cBhvr>
                                      <p:to>
                                        <p:strVal val="visible"/>
                                      </p:to>
                                    </p:set>
                                    <p:anim calcmode="lin" valueType="num">
                                      <p:cBhvr>
                                        <p:cTn id="37" dur="500" fill="hold"/>
                                        <p:tgtEl>
                                          <p:spTgt spid="139"/>
                                        </p:tgtEl>
                                        <p:attrNameLst>
                                          <p:attrName>ppt_w</p:attrName>
                                        </p:attrNameLst>
                                      </p:cBhvr>
                                      <p:tavLst>
                                        <p:tav tm="0">
                                          <p:val>
                                            <p:fltVal val="0"/>
                                          </p:val>
                                        </p:tav>
                                        <p:tav tm="100000">
                                          <p:val>
                                            <p:strVal val="#ppt_w"/>
                                          </p:val>
                                        </p:tav>
                                      </p:tavLst>
                                    </p:anim>
                                    <p:anim calcmode="lin" valueType="num">
                                      <p:cBhvr>
                                        <p:cTn id="38" dur="500" fill="hold"/>
                                        <p:tgtEl>
                                          <p:spTgt spid="139"/>
                                        </p:tgtEl>
                                        <p:attrNameLst>
                                          <p:attrName>ppt_h</p:attrName>
                                        </p:attrNameLst>
                                      </p:cBhvr>
                                      <p:tavLst>
                                        <p:tav tm="0">
                                          <p:val>
                                            <p:fltVal val="0"/>
                                          </p:val>
                                        </p:tav>
                                        <p:tav tm="100000">
                                          <p:val>
                                            <p:strVal val="#ppt_h"/>
                                          </p:val>
                                        </p:tav>
                                      </p:tavLst>
                                    </p:anim>
                                    <p:animEffect transition="in" filter="fade">
                                      <p:cBhvr>
                                        <p:cTn id="39" dur="500"/>
                                        <p:tgtEl>
                                          <p:spTgt spid="139"/>
                                        </p:tgtEl>
                                      </p:cBhvr>
                                    </p:animEffect>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wipe(left)">
                                      <p:cBhvr>
                                        <p:cTn id="43" dur="500"/>
                                        <p:tgtEl>
                                          <p:spTgt spid="31"/>
                                        </p:tgtEl>
                                      </p:cBhvr>
                                    </p:animEffect>
                                  </p:childTnLst>
                                </p:cTn>
                              </p:par>
                            </p:childTnLst>
                          </p:cTn>
                        </p:par>
                        <p:par>
                          <p:cTn id="44" fill="hold">
                            <p:stCondLst>
                              <p:cond delay="3500"/>
                            </p:stCondLst>
                            <p:childTnLst>
                              <p:par>
                                <p:cTn id="45" presetID="22" presetClass="entr" presetSubtype="1" fill="hold" nodeType="after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wipe(up)">
                                      <p:cBhvr>
                                        <p:cTn id="47" dur="500"/>
                                        <p:tgtEl>
                                          <p:spTgt spid="87"/>
                                        </p:tgtEl>
                                      </p:cBhvr>
                                    </p:animEffect>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500"/>
                                        <p:tgtEl>
                                          <p:spTgt spid="32"/>
                                        </p:tgtEl>
                                      </p:cBhvr>
                                    </p:animEffect>
                                  </p:childTnLst>
                                </p:cTn>
                              </p:par>
                            </p:childTnLst>
                          </p:cTn>
                        </p:par>
                        <p:par>
                          <p:cTn id="52" fill="hold">
                            <p:stCondLst>
                              <p:cond delay="4500"/>
                            </p:stCondLst>
                            <p:childTnLst>
                              <p:par>
                                <p:cTn id="53" presetID="22" presetClass="entr" presetSubtype="1" fill="hold" nodeType="afterEffect">
                                  <p:stCondLst>
                                    <p:cond delay="0"/>
                                  </p:stCondLst>
                                  <p:childTnLst>
                                    <p:set>
                                      <p:cBhvr>
                                        <p:cTn id="54" dur="1" fill="hold">
                                          <p:stCondLst>
                                            <p:cond delay="0"/>
                                          </p:stCondLst>
                                        </p:cTn>
                                        <p:tgtEl>
                                          <p:spTgt spid="84"/>
                                        </p:tgtEl>
                                        <p:attrNameLst>
                                          <p:attrName>style.visibility</p:attrName>
                                        </p:attrNameLst>
                                      </p:cBhvr>
                                      <p:to>
                                        <p:strVal val="visible"/>
                                      </p:to>
                                    </p:set>
                                    <p:animEffect transition="in" filter="wipe(up)">
                                      <p:cBhvr>
                                        <p:cTn id="55" dur="500"/>
                                        <p:tgtEl>
                                          <p:spTgt spid="84"/>
                                        </p:tgtEl>
                                      </p:cBhvr>
                                    </p:animEffect>
                                  </p:childTnLst>
                                </p:cTn>
                              </p:par>
                            </p:childTnLst>
                          </p:cTn>
                        </p:par>
                        <p:par>
                          <p:cTn id="56" fill="hold">
                            <p:stCondLst>
                              <p:cond delay="5000"/>
                            </p:stCondLst>
                            <p:childTnLst>
                              <p:par>
                                <p:cTn id="57" presetID="22" presetClass="entr" presetSubtype="8"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wipe(left)">
                                      <p:cBhvr>
                                        <p:cTn id="59" dur="500"/>
                                        <p:tgtEl>
                                          <p:spTgt spid="33"/>
                                        </p:tgtEl>
                                      </p:cBhvr>
                                    </p:animEffect>
                                  </p:childTnLst>
                                </p:cTn>
                              </p:par>
                            </p:childTnLst>
                          </p:cTn>
                        </p:par>
                        <p:par>
                          <p:cTn id="60" fill="hold">
                            <p:stCondLst>
                              <p:cond delay="5500"/>
                            </p:stCondLst>
                            <p:childTnLst>
                              <p:par>
                                <p:cTn id="61" presetID="22" presetClass="entr" presetSubtype="1" fill="hold" nodeType="afterEffect">
                                  <p:stCondLst>
                                    <p:cond delay="0"/>
                                  </p:stCondLst>
                                  <p:childTnLst>
                                    <p:set>
                                      <p:cBhvr>
                                        <p:cTn id="62" dur="1" fill="hold">
                                          <p:stCondLst>
                                            <p:cond delay="0"/>
                                          </p:stCondLst>
                                        </p:cTn>
                                        <p:tgtEl>
                                          <p:spTgt spid="90"/>
                                        </p:tgtEl>
                                        <p:attrNameLst>
                                          <p:attrName>style.visibility</p:attrName>
                                        </p:attrNameLst>
                                      </p:cBhvr>
                                      <p:to>
                                        <p:strVal val="visible"/>
                                      </p:to>
                                    </p:set>
                                    <p:animEffect transition="in" filter="wipe(up)">
                                      <p:cBhvr>
                                        <p:cTn id="63" dur="500"/>
                                        <p:tgtEl>
                                          <p:spTgt spid="90"/>
                                        </p:tgtEl>
                                      </p:cBhvr>
                                    </p:animEffect>
                                  </p:childTnLst>
                                </p:cTn>
                              </p:par>
                            </p:childTnLst>
                          </p:cTn>
                        </p:par>
                        <p:par>
                          <p:cTn id="64" fill="hold">
                            <p:stCondLst>
                              <p:cond delay="6000"/>
                            </p:stCondLst>
                            <p:childTnLst>
                              <p:par>
                                <p:cTn id="65" presetID="22" presetClass="entr" presetSubtype="8"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left)">
                                      <p:cBhvr>
                                        <p:cTn id="67" dur="500"/>
                                        <p:tgtEl>
                                          <p:spTgt spid="34"/>
                                        </p:tgtEl>
                                      </p:cBhvr>
                                    </p:animEffect>
                                  </p:childTnLst>
                                </p:cTn>
                              </p:par>
                            </p:childTnLst>
                          </p:cTn>
                        </p:par>
                        <p:par>
                          <p:cTn id="68" fill="hold">
                            <p:stCondLst>
                              <p:cond delay="6500"/>
                            </p:stCondLst>
                            <p:childTnLst>
                              <p:par>
                                <p:cTn id="69" presetID="22" presetClass="entr" presetSubtype="1" fill="hold" nodeType="afterEffect">
                                  <p:stCondLst>
                                    <p:cond delay="0"/>
                                  </p:stCondLst>
                                  <p:childTnLst>
                                    <p:set>
                                      <p:cBhvr>
                                        <p:cTn id="70" dur="1" fill="hold">
                                          <p:stCondLst>
                                            <p:cond delay="0"/>
                                          </p:stCondLst>
                                        </p:cTn>
                                        <p:tgtEl>
                                          <p:spTgt spid="96"/>
                                        </p:tgtEl>
                                        <p:attrNameLst>
                                          <p:attrName>style.visibility</p:attrName>
                                        </p:attrNameLst>
                                      </p:cBhvr>
                                      <p:to>
                                        <p:strVal val="visible"/>
                                      </p:to>
                                    </p:set>
                                    <p:animEffect transition="in" filter="wipe(up)">
                                      <p:cBhvr>
                                        <p:cTn id="71" dur="500"/>
                                        <p:tgtEl>
                                          <p:spTgt spid="96"/>
                                        </p:tgtEl>
                                      </p:cBhvr>
                                    </p:animEffect>
                                  </p:childTnLst>
                                </p:cTn>
                              </p:par>
                            </p:childTnLst>
                          </p:cTn>
                        </p:par>
                        <p:par>
                          <p:cTn id="72" fill="hold">
                            <p:stCondLst>
                              <p:cond delay="7000"/>
                            </p:stCondLst>
                            <p:childTnLst>
                              <p:par>
                                <p:cTn id="73" presetID="22" presetClass="entr" presetSubtype="8"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left)">
                                      <p:cBhvr>
                                        <p:cTn id="75" dur="500"/>
                                        <p:tgtEl>
                                          <p:spTgt spid="35"/>
                                        </p:tgtEl>
                                      </p:cBhvr>
                                    </p:animEffect>
                                  </p:childTnLst>
                                </p:cTn>
                              </p:par>
                            </p:childTnLst>
                          </p:cTn>
                        </p:par>
                        <p:par>
                          <p:cTn id="76" fill="hold">
                            <p:stCondLst>
                              <p:cond delay="7500"/>
                            </p:stCondLst>
                            <p:childTnLst>
                              <p:par>
                                <p:cTn id="77" presetID="22" presetClass="entr" presetSubtype="1" fill="hold" nodeType="afterEffect">
                                  <p:stCondLst>
                                    <p:cond delay="0"/>
                                  </p:stCondLst>
                                  <p:childTnLst>
                                    <p:set>
                                      <p:cBhvr>
                                        <p:cTn id="78" dur="1" fill="hold">
                                          <p:stCondLst>
                                            <p:cond delay="0"/>
                                          </p:stCondLst>
                                        </p:cTn>
                                        <p:tgtEl>
                                          <p:spTgt spid="93"/>
                                        </p:tgtEl>
                                        <p:attrNameLst>
                                          <p:attrName>style.visibility</p:attrName>
                                        </p:attrNameLst>
                                      </p:cBhvr>
                                      <p:to>
                                        <p:strVal val="visible"/>
                                      </p:to>
                                    </p:set>
                                    <p:animEffect transition="in" filter="wipe(up)">
                                      <p:cBhvr>
                                        <p:cTn id="79" dur="500"/>
                                        <p:tgtEl>
                                          <p:spTgt spid="93"/>
                                        </p:tgtEl>
                                      </p:cBhvr>
                                    </p:animEffect>
                                  </p:childTnLst>
                                </p:cTn>
                              </p:par>
                            </p:childTnLst>
                          </p:cTn>
                        </p:par>
                        <p:par>
                          <p:cTn id="80" fill="hold">
                            <p:stCondLst>
                              <p:cond delay="8000"/>
                            </p:stCondLst>
                            <p:childTnLst>
                              <p:par>
                                <p:cTn id="81" presetID="16" presetClass="entr" presetSubtype="21" fill="hold" nodeType="afterEffect">
                                  <p:stCondLst>
                                    <p:cond delay="0"/>
                                  </p:stCondLst>
                                  <p:childTnLst>
                                    <p:set>
                                      <p:cBhvr>
                                        <p:cTn id="82" dur="1" fill="hold">
                                          <p:stCondLst>
                                            <p:cond delay="0"/>
                                          </p:stCondLst>
                                        </p:cTn>
                                        <p:tgtEl>
                                          <p:spTgt spid="161"/>
                                        </p:tgtEl>
                                        <p:attrNameLst>
                                          <p:attrName>style.visibility</p:attrName>
                                        </p:attrNameLst>
                                      </p:cBhvr>
                                      <p:to>
                                        <p:strVal val="visible"/>
                                      </p:to>
                                    </p:set>
                                    <p:animEffect transition="in" filter="barn(inVertical)">
                                      <p:cBhvr>
                                        <p:cTn id="83" dur="500"/>
                                        <p:tgtEl>
                                          <p:spTgt spid="161"/>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162"/>
                                        </p:tgtEl>
                                        <p:attrNameLst>
                                          <p:attrName>style.visibility</p:attrName>
                                        </p:attrNameLst>
                                      </p:cBhvr>
                                      <p:to>
                                        <p:strVal val="visible"/>
                                      </p:to>
                                    </p:set>
                                    <p:animEffect transition="in" filter="wipe(up)">
                                      <p:cBhvr>
                                        <p:cTn id="87" dur="10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16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3093</TotalTime>
  <Words>1229</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620</cp:revision>
  <dcterms:created xsi:type="dcterms:W3CDTF">2015-12-31T02:20:12Z</dcterms:created>
  <dcterms:modified xsi:type="dcterms:W3CDTF">2016-09-18T19:51:43Z</dcterms:modified>
</cp:coreProperties>
</file>