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80"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F0"/>
    <a:srgbClr val="548235"/>
    <a:srgbClr val="A5A5A5"/>
    <a:srgbClr val="ED7D31"/>
    <a:srgbClr val="5B9BD5"/>
    <a:srgbClr val="4472C4"/>
    <a:srgbClr val="FFC000"/>
    <a:srgbClr val="70AD47"/>
    <a:srgbClr val="87888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CEA6CD3E-B110-4C64-8D9B-B749A68F6EA8}" type="slidenum">
              <a:rPr lang="ru-RU" smtClean="0"/>
              <a:t>1</a:t>
            </a:fld>
            <a:endParaRPr lang="ru-RU"/>
          </a:p>
        </p:txBody>
      </p:sp>
    </p:spTree>
    <p:extLst>
      <p:ext uri="{BB962C8B-B14F-4D97-AF65-F5344CB8AC3E}">
        <p14:creationId xmlns:p14="http://schemas.microsoft.com/office/powerpoint/2010/main" val="3351291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Group 54"/>
          <p:cNvGrpSpPr/>
          <p:nvPr/>
        </p:nvGrpSpPr>
        <p:grpSpPr>
          <a:xfrm>
            <a:off x="8279910" y="1758995"/>
            <a:ext cx="1706880" cy="508000"/>
            <a:chOff x="6572357" y="3914649"/>
            <a:chExt cx="1706880" cy="508000"/>
          </a:xfrm>
        </p:grpSpPr>
        <p:cxnSp>
          <p:nvCxnSpPr>
            <p:cNvPr id="56" name="Straight Connector 55"/>
            <p:cNvCxnSpPr/>
            <p:nvPr/>
          </p:nvCxnSpPr>
          <p:spPr>
            <a:xfrm rot="10800000">
              <a:off x="6572357" y="4207383"/>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57" name="Trapezoid 56"/>
            <p:cNvSpPr/>
            <p:nvPr/>
          </p:nvSpPr>
          <p:spPr>
            <a:xfrm rot="10800000" flipH="1">
              <a:off x="6944891" y="4215215"/>
              <a:ext cx="1190624" cy="203200"/>
            </a:xfrm>
            <a:prstGeom prst="trapezoid">
              <a:avLst>
                <a:gd name="adj" fmla="val 6250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8" name="Parallelogram 57"/>
            <p:cNvSpPr/>
            <p:nvPr/>
          </p:nvSpPr>
          <p:spPr>
            <a:xfrm flipV="1">
              <a:off x="6698290" y="3914649"/>
              <a:ext cx="1312339" cy="508000"/>
            </a:xfrm>
            <a:prstGeom prst="parallelogram">
              <a:avLst>
                <a:gd name="adj" fmla="val 63243"/>
              </a:avLst>
            </a:prstGeom>
            <a:solidFill>
              <a:schemeClr val="accent6">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3" name="Group 42"/>
          <p:cNvGrpSpPr/>
          <p:nvPr/>
        </p:nvGrpSpPr>
        <p:grpSpPr>
          <a:xfrm>
            <a:off x="4304024" y="1758995"/>
            <a:ext cx="1706880" cy="508000"/>
            <a:chOff x="6572357" y="3914649"/>
            <a:chExt cx="1706880" cy="508000"/>
          </a:xfrm>
        </p:grpSpPr>
        <p:cxnSp>
          <p:nvCxnSpPr>
            <p:cNvPr id="44" name="Straight Connector 43"/>
            <p:cNvCxnSpPr/>
            <p:nvPr/>
          </p:nvCxnSpPr>
          <p:spPr>
            <a:xfrm rot="10800000">
              <a:off x="6572357" y="4207383"/>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45" name="Trapezoid 44"/>
            <p:cNvSpPr/>
            <p:nvPr/>
          </p:nvSpPr>
          <p:spPr>
            <a:xfrm rot="10800000" flipH="1">
              <a:off x="6944891" y="4215215"/>
              <a:ext cx="1190624" cy="203200"/>
            </a:xfrm>
            <a:prstGeom prst="trapezoid">
              <a:avLst>
                <a:gd name="adj" fmla="val 62501"/>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6" name="Parallelogram 45"/>
            <p:cNvSpPr/>
            <p:nvPr/>
          </p:nvSpPr>
          <p:spPr>
            <a:xfrm flipV="1">
              <a:off x="6698290" y="3914649"/>
              <a:ext cx="1312339" cy="508000"/>
            </a:xfrm>
            <a:prstGeom prst="parallelogram">
              <a:avLst>
                <a:gd name="adj" fmla="val 63243"/>
              </a:avLst>
            </a:prstGeom>
            <a:solidFill>
              <a:srgbClr val="C0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28" name="Group 27"/>
          <p:cNvGrpSpPr/>
          <p:nvPr/>
        </p:nvGrpSpPr>
        <p:grpSpPr>
          <a:xfrm>
            <a:off x="330392" y="1758996"/>
            <a:ext cx="1706880" cy="508000"/>
            <a:chOff x="6572357" y="3914649"/>
            <a:chExt cx="1706880" cy="508000"/>
          </a:xfrm>
        </p:grpSpPr>
        <p:cxnSp>
          <p:nvCxnSpPr>
            <p:cNvPr id="29" name="Straight Connector 28"/>
            <p:cNvCxnSpPr/>
            <p:nvPr/>
          </p:nvCxnSpPr>
          <p:spPr>
            <a:xfrm rot="10800000">
              <a:off x="6572357" y="4207383"/>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30" name="Trapezoid 29"/>
            <p:cNvSpPr/>
            <p:nvPr/>
          </p:nvSpPr>
          <p:spPr>
            <a:xfrm rot="10800000" flipH="1">
              <a:off x="6944891" y="4215215"/>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Parallelogram 32"/>
            <p:cNvSpPr/>
            <p:nvPr/>
          </p:nvSpPr>
          <p:spPr>
            <a:xfrm flipV="1">
              <a:off x="6698290" y="3914649"/>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59" name="Rectangle 58"/>
          <p:cNvSpPr/>
          <p:nvPr/>
        </p:nvSpPr>
        <p:spPr>
          <a:xfrm>
            <a:off x="8265550" y="2044589"/>
            <a:ext cx="3657600" cy="429768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Rectangle 46"/>
          <p:cNvSpPr/>
          <p:nvPr/>
        </p:nvSpPr>
        <p:spPr>
          <a:xfrm>
            <a:off x="4304544" y="2044589"/>
            <a:ext cx="3657600" cy="429768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5" name="Rectangle 34"/>
          <p:cNvSpPr/>
          <p:nvPr/>
        </p:nvSpPr>
        <p:spPr>
          <a:xfrm>
            <a:off x="316032" y="2044590"/>
            <a:ext cx="3657600" cy="429768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0" name="Freeform 59"/>
          <p:cNvSpPr/>
          <p:nvPr/>
        </p:nvSpPr>
        <p:spPr>
          <a:xfrm rot="16200000" flipH="1" flipV="1">
            <a:off x="8175655" y="1989181"/>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8" name="Freeform 47"/>
          <p:cNvSpPr/>
          <p:nvPr/>
        </p:nvSpPr>
        <p:spPr>
          <a:xfrm rot="16200000" flipH="1" flipV="1">
            <a:off x="4199769" y="1989181"/>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Freeform 35"/>
          <p:cNvSpPr/>
          <p:nvPr/>
        </p:nvSpPr>
        <p:spPr>
          <a:xfrm rot="16200000" flipH="1" flipV="1">
            <a:off x="226137" y="1989182"/>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2" name="Freeform 62"/>
          <p:cNvSpPr>
            <a:spLocks noChangeAspect="1" noEditPoints="1"/>
          </p:cNvSpPr>
          <p:nvPr/>
        </p:nvSpPr>
        <p:spPr bwMode="auto">
          <a:xfrm>
            <a:off x="661606" y="2023563"/>
            <a:ext cx="544288" cy="548640"/>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4"/>
              </a:solidFill>
            </a:endParaRPr>
          </a:p>
        </p:txBody>
      </p:sp>
      <p:grpSp>
        <p:nvGrpSpPr>
          <p:cNvPr id="65" name="Group 91"/>
          <p:cNvGrpSpPr>
            <a:grpSpLocks noChangeAspect="1"/>
          </p:cNvGrpSpPr>
          <p:nvPr/>
        </p:nvGrpSpPr>
        <p:grpSpPr>
          <a:xfrm>
            <a:off x="4704921" y="2044508"/>
            <a:ext cx="397395" cy="548640"/>
            <a:chOff x="5011738" y="2427288"/>
            <a:chExt cx="212725" cy="293688"/>
          </a:xfrm>
          <a:solidFill>
            <a:schemeClr val="bg1"/>
          </a:solidFill>
          <a:effectLst>
            <a:outerShdw blurRad="50800" dist="38100" dir="2700000" algn="tl" rotWithShape="0">
              <a:prstClr val="black">
                <a:alpha val="40000"/>
              </a:prstClr>
            </a:outerShdw>
          </a:effectLst>
        </p:grpSpPr>
        <p:sp>
          <p:nvSpPr>
            <p:cNvPr id="66" name="Freeform 63"/>
            <p:cNvSpPr>
              <a:spLocks noEditPoints="1"/>
            </p:cNvSpPr>
            <p:nvPr/>
          </p:nvSpPr>
          <p:spPr bwMode="auto">
            <a:xfrm>
              <a:off x="5011738" y="2427288"/>
              <a:ext cx="212725" cy="293688"/>
            </a:xfrm>
            <a:custGeom>
              <a:avLst/>
              <a:gdLst/>
              <a:ahLst/>
              <a:cxnLst>
                <a:cxn ang="0">
                  <a:pos x="78" y="11"/>
                </a:cxn>
                <a:cxn ang="0">
                  <a:pos x="84" y="11"/>
                </a:cxn>
                <a:cxn ang="0">
                  <a:pos x="84" y="0"/>
                </a:cxn>
                <a:cxn ang="0">
                  <a:pos x="0" y="0"/>
                </a:cxn>
                <a:cxn ang="0">
                  <a:pos x="0" y="11"/>
                </a:cxn>
                <a:cxn ang="0">
                  <a:pos x="7" y="11"/>
                </a:cxn>
                <a:cxn ang="0">
                  <a:pos x="30" y="52"/>
                </a:cxn>
                <a:cxn ang="0">
                  <a:pos x="30" y="64"/>
                </a:cxn>
                <a:cxn ang="0">
                  <a:pos x="8" y="105"/>
                </a:cxn>
                <a:cxn ang="0">
                  <a:pos x="0" y="105"/>
                </a:cxn>
                <a:cxn ang="0">
                  <a:pos x="0" y="116"/>
                </a:cxn>
                <a:cxn ang="0">
                  <a:pos x="84" y="116"/>
                </a:cxn>
                <a:cxn ang="0">
                  <a:pos x="84" y="105"/>
                </a:cxn>
                <a:cxn ang="0">
                  <a:pos x="78" y="105"/>
                </a:cxn>
                <a:cxn ang="0">
                  <a:pos x="55" y="64"/>
                </a:cxn>
                <a:cxn ang="0">
                  <a:pos x="55" y="52"/>
                </a:cxn>
                <a:cxn ang="0">
                  <a:pos x="78" y="11"/>
                </a:cxn>
                <a:cxn ang="0">
                  <a:pos x="52" y="69"/>
                </a:cxn>
                <a:cxn ang="0">
                  <a:pos x="72" y="105"/>
                </a:cxn>
                <a:cxn ang="0">
                  <a:pos x="67" y="105"/>
                </a:cxn>
                <a:cxn ang="0">
                  <a:pos x="56" y="93"/>
                </a:cxn>
                <a:cxn ang="0">
                  <a:pos x="43" y="77"/>
                </a:cxn>
                <a:cxn ang="0">
                  <a:pos x="30" y="93"/>
                </a:cxn>
                <a:cxn ang="0">
                  <a:pos x="20" y="105"/>
                </a:cxn>
                <a:cxn ang="0">
                  <a:pos x="13" y="105"/>
                </a:cxn>
                <a:cxn ang="0">
                  <a:pos x="34" y="69"/>
                </a:cxn>
                <a:cxn ang="0">
                  <a:pos x="36" y="69"/>
                </a:cxn>
                <a:cxn ang="0">
                  <a:pos x="36" y="48"/>
                </a:cxn>
                <a:cxn ang="0">
                  <a:pos x="34" y="47"/>
                </a:cxn>
                <a:cxn ang="0">
                  <a:pos x="13" y="11"/>
                </a:cxn>
                <a:cxn ang="0">
                  <a:pos x="72" y="11"/>
                </a:cxn>
                <a:cxn ang="0">
                  <a:pos x="52" y="47"/>
                </a:cxn>
                <a:cxn ang="0">
                  <a:pos x="49" y="48"/>
                </a:cxn>
                <a:cxn ang="0">
                  <a:pos x="49" y="69"/>
                </a:cxn>
                <a:cxn ang="0">
                  <a:pos x="52" y="69"/>
                </a:cxn>
              </a:cxnLst>
              <a:rect l="0" t="0" r="r" b="b"/>
              <a:pathLst>
                <a:path w="84" h="116">
                  <a:moveTo>
                    <a:pt x="78" y="11"/>
                  </a:moveTo>
                  <a:cubicBezTo>
                    <a:pt x="84" y="11"/>
                    <a:pt x="84" y="11"/>
                    <a:pt x="84" y="11"/>
                  </a:cubicBezTo>
                  <a:cubicBezTo>
                    <a:pt x="84" y="0"/>
                    <a:pt x="84" y="0"/>
                    <a:pt x="84" y="0"/>
                  </a:cubicBezTo>
                  <a:cubicBezTo>
                    <a:pt x="0" y="0"/>
                    <a:pt x="0" y="0"/>
                    <a:pt x="0" y="0"/>
                  </a:cubicBezTo>
                  <a:cubicBezTo>
                    <a:pt x="0" y="11"/>
                    <a:pt x="0" y="11"/>
                    <a:pt x="0" y="11"/>
                  </a:cubicBezTo>
                  <a:cubicBezTo>
                    <a:pt x="7" y="11"/>
                    <a:pt x="7" y="11"/>
                    <a:pt x="7" y="11"/>
                  </a:cubicBezTo>
                  <a:cubicBezTo>
                    <a:pt x="8" y="33"/>
                    <a:pt x="16" y="48"/>
                    <a:pt x="30" y="52"/>
                  </a:cubicBezTo>
                  <a:cubicBezTo>
                    <a:pt x="30" y="64"/>
                    <a:pt x="30" y="64"/>
                    <a:pt x="30" y="64"/>
                  </a:cubicBezTo>
                  <a:cubicBezTo>
                    <a:pt x="17" y="69"/>
                    <a:pt x="9" y="83"/>
                    <a:pt x="8" y="105"/>
                  </a:cubicBezTo>
                  <a:cubicBezTo>
                    <a:pt x="0" y="105"/>
                    <a:pt x="0" y="105"/>
                    <a:pt x="0" y="105"/>
                  </a:cubicBezTo>
                  <a:cubicBezTo>
                    <a:pt x="0" y="116"/>
                    <a:pt x="0" y="116"/>
                    <a:pt x="0" y="116"/>
                  </a:cubicBezTo>
                  <a:cubicBezTo>
                    <a:pt x="84" y="116"/>
                    <a:pt x="84" y="116"/>
                    <a:pt x="84" y="116"/>
                  </a:cubicBezTo>
                  <a:cubicBezTo>
                    <a:pt x="84" y="105"/>
                    <a:pt x="84" y="105"/>
                    <a:pt x="84" y="105"/>
                  </a:cubicBezTo>
                  <a:cubicBezTo>
                    <a:pt x="78" y="105"/>
                    <a:pt x="78" y="105"/>
                    <a:pt x="78" y="105"/>
                  </a:cubicBezTo>
                  <a:cubicBezTo>
                    <a:pt x="77" y="83"/>
                    <a:pt x="69" y="69"/>
                    <a:pt x="55" y="64"/>
                  </a:cubicBezTo>
                  <a:cubicBezTo>
                    <a:pt x="55" y="52"/>
                    <a:pt x="55" y="52"/>
                    <a:pt x="55" y="52"/>
                  </a:cubicBezTo>
                  <a:cubicBezTo>
                    <a:pt x="69" y="48"/>
                    <a:pt x="77" y="33"/>
                    <a:pt x="78" y="11"/>
                  </a:cubicBezTo>
                  <a:close/>
                  <a:moveTo>
                    <a:pt x="52" y="69"/>
                  </a:moveTo>
                  <a:cubicBezTo>
                    <a:pt x="67" y="73"/>
                    <a:pt x="72" y="90"/>
                    <a:pt x="72" y="105"/>
                  </a:cubicBezTo>
                  <a:cubicBezTo>
                    <a:pt x="67" y="105"/>
                    <a:pt x="67" y="105"/>
                    <a:pt x="67" y="105"/>
                  </a:cubicBezTo>
                  <a:cubicBezTo>
                    <a:pt x="56" y="93"/>
                    <a:pt x="56" y="93"/>
                    <a:pt x="56" y="93"/>
                  </a:cubicBezTo>
                  <a:cubicBezTo>
                    <a:pt x="43" y="77"/>
                    <a:pt x="43" y="77"/>
                    <a:pt x="43" y="77"/>
                  </a:cubicBezTo>
                  <a:cubicBezTo>
                    <a:pt x="30" y="93"/>
                    <a:pt x="30" y="93"/>
                    <a:pt x="30" y="93"/>
                  </a:cubicBezTo>
                  <a:cubicBezTo>
                    <a:pt x="20" y="105"/>
                    <a:pt x="20" y="105"/>
                    <a:pt x="20" y="105"/>
                  </a:cubicBezTo>
                  <a:cubicBezTo>
                    <a:pt x="13" y="105"/>
                    <a:pt x="13" y="105"/>
                    <a:pt x="13" y="105"/>
                  </a:cubicBezTo>
                  <a:cubicBezTo>
                    <a:pt x="14" y="90"/>
                    <a:pt x="18" y="73"/>
                    <a:pt x="34" y="69"/>
                  </a:cubicBezTo>
                  <a:cubicBezTo>
                    <a:pt x="36" y="69"/>
                    <a:pt x="36" y="69"/>
                    <a:pt x="36" y="69"/>
                  </a:cubicBezTo>
                  <a:cubicBezTo>
                    <a:pt x="36" y="48"/>
                    <a:pt x="36" y="48"/>
                    <a:pt x="36" y="48"/>
                  </a:cubicBezTo>
                  <a:cubicBezTo>
                    <a:pt x="34" y="47"/>
                    <a:pt x="34" y="47"/>
                    <a:pt x="34" y="47"/>
                  </a:cubicBezTo>
                  <a:cubicBezTo>
                    <a:pt x="18" y="43"/>
                    <a:pt x="14" y="27"/>
                    <a:pt x="13" y="11"/>
                  </a:cubicBezTo>
                  <a:cubicBezTo>
                    <a:pt x="72" y="11"/>
                    <a:pt x="72" y="11"/>
                    <a:pt x="72" y="11"/>
                  </a:cubicBezTo>
                  <a:cubicBezTo>
                    <a:pt x="72" y="27"/>
                    <a:pt x="67" y="43"/>
                    <a:pt x="52" y="47"/>
                  </a:cubicBezTo>
                  <a:cubicBezTo>
                    <a:pt x="49" y="48"/>
                    <a:pt x="49" y="48"/>
                    <a:pt x="49" y="48"/>
                  </a:cubicBezTo>
                  <a:cubicBezTo>
                    <a:pt x="49" y="69"/>
                    <a:pt x="49" y="69"/>
                    <a:pt x="49" y="69"/>
                  </a:cubicBezTo>
                  <a:lnTo>
                    <a:pt x="52" y="6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64"/>
            <p:cNvSpPr>
              <a:spLocks/>
            </p:cNvSpPr>
            <p:nvPr/>
          </p:nvSpPr>
          <p:spPr bwMode="auto">
            <a:xfrm>
              <a:off x="5092701" y="2516188"/>
              <a:ext cx="60325" cy="34925"/>
            </a:xfrm>
            <a:custGeom>
              <a:avLst/>
              <a:gdLst/>
              <a:ahLst/>
              <a:cxnLst>
                <a:cxn ang="0">
                  <a:pos x="38" y="0"/>
                </a:cxn>
                <a:cxn ang="0">
                  <a:pos x="0" y="0"/>
                </a:cxn>
                <a:cxn ang="0">
                  <a:pos x="9" y="11"/>
                </a:cxn>
                <a:cxn ang="0">
                  <a:pos x="19" y="22"/>
                </a:cxn>
                <a:cxn ang="0">
                  <a:pos x="29" y="11"/>
                </a:cxn>
                <a:cxn ang="0">
                  <a:pos x="38" y="0"/>
                </a:cxn>
              </a:cxnLst>
              <a:rect l="0" t="0" r="r" b="b"/>
              <a:pathLst>
                <a:path w="38" h="22">
                  <a:moveTo>
                    <a:pt x="38" y="0"/>
                  </a:moveTo>
                  <a:lnTo>
                    <a:pt x="0" y="0"/>
                  </a:lnTo>
                  <a:lnTo>
                    <a:pt x="9" y="11"/>
                  </a:lnTo>
                  <a:lnTo>
                    <a:pt x="19" y="22"/>
                  </a:lnTo>
                  <a:lnTo>
                    <a:pt x="29" y="11"/>
                  </a:lnTo>
                  <a:lnTo>
                    <a:pt x="3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68" name="Picture 6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60251" y="2044589"/>
            <a:ext cx="548640" cy="548640"/>
          </a:xfrm>
          <a:prstGeom prst="rect">
            <a:avLst/>
          </a:prstGeom>
          <a:effectLst>
            <a:outerShdw blurRad="50800" dist="38100" dir="2700000" algn="tl" rotWithShape="0">
              <a:prstClr val="black">
                <a:alpha val="40000"/>
              </a:prstClr>
            </a:outerShdw>
          </a:effectLst>
        </p:spPr>
      </p:pic>
      <p:grpSp>
        <p:nvGrpSpPr>
          <p:cNvPr id="11" name="Group 10"/>
          <p:cNvGrpSpPr/>
          <p:nvPr/>
        </p:nvGrpSpPr>
        <p:grpSpPr>
          <a:xfrm>
            <a:off x="347124" y="3032618"/>
            <a:ext cx="3649765" cy="3165536"/>
            <a:chOff x="503759" y="2827276"/>
            <a:chExt cx="3282145" cy="3165536"/>
          </a:xfrm>
        </p:grpSpPr>
        <p:sp>
          <p:nvSpPr>
            <p:cNvPr id="9" name="TextBox 8"/>
            <p:cNvSpPr txBox="1"/>
            <p:nvPr/>
          </p:nvSpPr>
          <p:spPr>
            <a:xfrm>
              <a:off x="503759" y="3315156"/>
              <a:ext cx="3282145" cy="2677656"/>
            </a:xfrm>
            <a:prstGeom prst="rect">
              <a:avLst/>
            </a:prstGeom>
            <a:noFill/>
          </p:spPr>
          <p:txBody>
            <a:bodyPr wrap="square" rtlCol="0">
              <a:spAutoFit/>
            </a:bodyPr>
            <a:lstStyle/>
            <a:p>
              <a:pPr defTabSz="1219170">
                <a:spcBef>
                  <a:spcPct val="20000"/>
                </a:spcBef>
                <a:defRPr/>
              </a:pPr>
              <a:r>
                <a:rPr lang="en-US" sz="1400" dirty="0">
                  <a:solidFill>
                    <a:schemeClr val="bg2">
                      <a:lumMod val="2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 </a:t>
              </a:r>
            </a:p>
          </p:txBody>
        </p:sp>
        <p:sp>
          <p:nvSpPr>
            <p:cNvPr id="10" name="TextBox 9"/>
            <p:cNvSpPr txBox="1"/>
            <p:nvPr/>
          </p:nvSpPr>
          <p:spPr>
            <a:xfrm>
              <a:off x="1503544" y="2827276"/>
              <a:ext cx="1879391" cy="400110"/>
            </a:xfrm>
            <a:prstGeom prst="rect">
              <a:avLst/>
            </a:prstGeom>
            <a:noFill/>
          </p:spPr>
          <p:txBody>
            <a:bodyPr wrap="square" rtlCol="0">
              <a:spAutoFit/>
            </a:bodyPr>
            <a:lstStyle/>
            <a:p>
              <a:r>
                <a:rPr lang="en-US" sz="2000" b="1" dirty="0">
                  <a:solidFill>
                    <a:srgbClr val="4472C4"/>
                  </a:solidFill>
                </a:rPr>
                <a:t>Title Goes Here</a:t>
              </a:r>
            </a:p>
          </p:txBody>
        </p:sp>
      </p:grpSp>
      <p:grpSp>
        <p:nvGrpSpPr>
          <p:cNvPr id="69" name="Group 68"/>
          <p:cNvGrpSpPr/>
          <p:nvPr/>
        </p:nvGrpSpPr>
        <p:grpSpPr>
          <a:xfrm>
            <a:off x="4346935" y="3032618"/>
            <a:ext cx="3649765" cy="3165536"/>
            <a:chOff x="503759" y="2827276"/>
            <a:chExt cx="3282145" cy="3165536"/>
          </a:xfrm>
        </p:grpSpPr>
        <p:sp>
          <p:nvSpPr>
            <p:cNvPr id="70" name="TextBox 69"/>
            <p:cNvSpPr txBox="1"/>
            <p:nvPr/>
          </p:nvSpPr>
          <p:spPr>
            <a:xfrm>
              <a:off x="503759" y="3315156"/>
              <a:ext cx="3282145" cy="2677656"/>
            </a:xfrm>
            <a:prstGeom prst="rect">
              <a:avLst/>
            </a:prstGeom>
            <a:noFill/>
          </p:spPr>
          <p:txBody>
            <a:bodyPr wrap="square" rtlCol="0">
              <a:spAutoFit/>
            </a:bodyPr>
            <a:lstStyle/>
            <a:p>
              <a:pPr defTabSz="1219170">
                <a:spcBef>
                  <a:spcPct val="20000"/>
                </a:spcBef>
                <a:defRPr/>
              </a:pPr>
              <a:r>
                <a:rPr lang="en-US" sz="1400" dirty="0">
                  <a:solidFill>
                    <a:schemeClr val="bg2">
                      <a:lumMod val="2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 </a:t>
              </a:r>
            </a:p>
          </p:txBody>
        </p:sp>
        <p:sp>
          <p:nvSpPr>
            <p:cNvPr id="71" name="TextBox 70"/>
            <p:cNvSpPr txBox="1"/>
            <p:nvPr/>
          </p:nvSpPr>
          <p:spPr>
            <a:xfrm>
              <a:off x="1503544" y="2827276"/>
              <a:ext cx="1879391" cy="400110"/>
            </a:xfrm>
            <a:prstGeom prst="rect">
              <a:avLst/>
            </a:prstGeom>
            <a:noFill/>
          </p:spPr>
          <p:txBody>
            <a:bodyPr wrap="square" rtlCol="0">
              <a:spAutoFit/>
            </a:bodyPr>
            <a:lstStyle/>
            <a:p>
              <a:r>
                <a:rPr lang="en-US" sz="2000" b="1" dirty="0">
                  <a:solidFill>
                    <a:srgbClr val="FF0000"/>
                  </a:solidFill>
                </a:rPr>
                <a:t>Title Goes Here</a:t>
              </a:r>
            </a:p>
          </p:txBody>
        </p:sp>
      </p:grpSp>
      <p:grpSp>
        <p:nvGrpSpPr>
          <p:cNvPr id="72" name="Group 71"/>
          <p:cNvGrpSpPr/>
          <p:nvPr/>
        </p:nvGrpSpPr>
        <p:grpSpPr>
          <a:xfrm>
            <a:off x="8288807" y="3034815"/>
            <a:ext cx="3649765" cy="3165536"/>
            <a:chOff x="503759" y="2827276"/>
            <a:chExt cx="3282145" cy="3165536"/>
          </a:xfrm>
        </p:grpSpPr>
        <p:sp>
          <p:nvSpPr>
            <p:cNvPr id="73" name="TextBox 72"/>
            <p:cNvSpPr txBox="1"/>
            <p:nvPr/>
          </p:nvSpPr>
          <p:spPr>
            <a:xfrm>
              <a:off x="503759" y="3315156"/>
              <a:ext cx="3282145" cy="2677656"/>
            </a:xfrm>
            <a:prstGeom prst="rect">
              <a:avLst/>
            </a:prstGeom>
            <a:noFill/>
          </p:spPr>
          <p:txBody>
            <a:bodyPr wrap="square" rtlCol="0">
              <a:spAutoFit/>
            </a:bodyPr>
            <a:lstStyle/>
            <a:p>
              <a:pPr defTabSz="1219170">
                <a:spcBef>
                  <a:spcPct val="20000"/>
                </a:spcBef>
                <a:defRPr/>
              </a:pPr>
              <a:r>
                <a:rPr lang="en-US" sz="1400" dirty="0">
                  <a:solidFill>
                    <a:schemeClr val="bg2">
                      <a:lumMod val="2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 </a:t>
              </a:r>
            </a:p>
          </p:txBody>
        </p:sp>
        <p:sp>
          <p:nvSpPr>
            <p:cNvPr id="74" name="TextBox 73"/>
            <p:cNvSpPr txBox="1"/>
            <p:nvPr/>
          </p:nvSpPr>
          <p:spPr>
            <a:xfrm>
              <a:off x="1503544" y="2827276"/>
              <a:ext cx="1879391" cy="400110"/>
            </a:xfrm>
            <a:prstGeom prst="rect">
              <a:avLst/>
            </a:prstGeom>
            <a:noFill/>
          </p:spPr>
          <p:txBody>
            <a:bodyPr wrap="square" rtlCol="0">
              <a:spAutoFit/>
            </a:bodyPr>
            <a:lstStyle/>
            <a:p>
              <a:r>
                <a:rPr lang="en-US" sz="2000" b="1" dirty="0">
                  <a:solidFill>
                    <a:srgbClr val="548235"/>
                  </a:solidFill>
                </a:rPr>
                <a:t>Title Goes Here</a:t>
              </a:r>
            </a:p>
          </p:txBody>
        </p:sp>
      </p:grpSp>
      <p:grpSp>
        <p:nvGrpSpPr>
          <p:cNvPr id="37" name="Group 36"/>
          <p:cNvGrpSpPr/>
          <p:nvPr/>
        </p:nvGrpSpPr>
        <p:grpSpPr>
          <a:xfrm>
            <a:off x="754150" y="295106"/>
            <a:ext cx="4364195" cy="665324"/>
            <a:chOff x="754150" y="295106"/>
            <a:chExt cx="4364195" cy="665324"/>
          </a:xfrm>
        </p:grpSpPr>
        <p:sp>
          <p:nvSpPr>
            <p:cNvPr id="38"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39"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40" name="Picture 39">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94490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1+#ppt_w/2"/>
                                          </p:val>
                                        </p:tav>
                                        <p:tav tm="100000">
                                          <p:val>
                                            <p:strVal val="#ppt_x"/>
                                          </p:val>
                                        </p:tav>
                                      </p:tavLst>
                                    </p:anim>
                                    <p:anim calcmode="lin" valueType="num">
                                      <p:cBhvr additive="base">
                                        <p:cTn id="8" dur="500" fill="hold"/>
                                        <p:tgtEl>
                                          <p:spTgt spid="28"/>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500" fill="hold"/>
                                        <p:tgtEl>
                                          <p:spTgt spid="36"/>
                                        </p:tgtEl>
                                        <p:attrNameLst>
                                          <p:attrName>ppt_x</p:attrName>
                                        </p:attrNameLst>
                                      </p:cBhvr>
                                      <p:tavLst>
                                        <p:tav tm="0">
                                          <p:val>
                                            <p:strVal val="1+#ppt_w/2"/>
                                          </p:val>
                                        </p:tav>
                                        <p:tav tm="100000">
                                          <p:val>
                                            <p:strVal val="#ppt_x"/>
                                          </p:val>
                                        </p:tav>
                                      </p:tavLst>
                                    </p:anim>
                                    <p:anim calcmode="lin" valueType="num">
                                      <p:cBhvr additive="base">
                                        <p:cTn id="12" dur="500" fill="hold"/>
                                        <p:tgtEl>
                                          <p:spTgt spid="36"/>
                                        </p:tgtEl>
                                        <p:attrNameLst>
                                          <p:attrName>ppt_y</p:attrName>
                                        </p:attrNameLst>
                                      </p:cBhvr>
                                      <p:tavLst>
                                        <p:tav tm="0">
                                          <p:val>
                                            <p:strVal val="0-#ppt_h/2"/>
                                          </p:val>
                                        </p:tav>
                                        <p:tav tm="100000">
                                          <p:val>
                                            <p:strVal val="#ppt_y"/>
                                          </p:val>
                                        </p:tav>
                                      </p:tavLst>
                                    </p:anim>
                                  </p:childTnLst>
                                </p:cTn>
                              </p:par>
                            </p:childTnLst>
                          </p:cTn>
                        </p:par>
                        <p:par>
                          <p:cTn id="13" fill="hold">
                            <p:stCondLst>
                              <p:cond delay="500"/>
                            </p:stCondLst>
                            <p:childTnLst>
                              <p:par>
                                <p:cTn id="14" presetID="53" presetClass="entr" presetSubtype="16" fill="hold" grpId="0" nodeType="afterEffect">
                                  <p:stCondLst>
                                    <p:cond delay="0"/>
                                  </p:stCondLst>
                                  <p:childTnLst>
                                    <p:set>
                                      <p:cBhvr>
                                        <p:cTn id="15" dur="1" fill="hold">
                                          <p:stCondLst>
                                            <p:cond delay="0"/>
                                          </p:stCondLst>
                                        </p:cTn>
                                        <p:tgtEl>
                                          <p:spTgt spid="42"/>
                                        </p:tgtEl>
                                        <p:attrNameLst>
                                          <p:attrName>style.visibility</p:attrName>
                                        </p:attrNameLst>
                                      </p:cBhvr>
                                      <p:to>
                                        <p:strVal val="visible"/>
                                      </p:to>
                                    </p:set>
                                    <p:anim calcmode="lin" valueType="num">
                                      <p:cBhvr>
                                        <p:cTn id="16" dur="500" fill="hold"/>
                                        <p:tgtEl>
                                          <p:spTgt spid="42"/>
                                        </p:tgtEl>
                                        <p:attrNameLst>
                                          <p:attrName>ppt_w</p:attrName>
                                        </p:attrNameLst>
                                      </p:cBhvr>
                                      <p:tavLst>
                                        <p:tav tm="0">
                                          <p:val>
                                            <p:fltVal val="0"/>
                                          </p:val>
                                        </p:tav>
                                        <p:tav tm="100000">
                                          <p:val>
                                            <p:strVal val="#ppt_w"/>
                                          </p:val>
                                        </p:tav>
                                      </p:tavLst>
                                    </p:anim>
                                    <p:anim calcmode="lin" valueType="num">
                                      <p:cBhvr>
                                        <p:cTn id="17" dur="500" fill="hold"/>
                                        <p:tgtEl>
                                          <p:spTgt spid="42"/>
                                        </p:tgtEl>
                                        <p:attrNameLst>
                                          <p:attrName>ppt_h</p:attrName>
                                        </p:attrNameLst>
                                      </p:cBhvr>
                                      <p:tavLst>
                                        <p:tav tm="0">
                                          <p:val>
                                            <p:fltVal val="0"/>
                                          </p:val>
                                        </p:tav>
                                        <p:tav tm="100000">
                                          <p:val>
                                            <p:strVal val="#ppt_h"/>
                                          </p:val>
                                        </p:tav>
                                      </p:tavLst>
                                    </p:anim>
                                    <p:animEffect transition="in" filter="fade">
                                      <p:cBhvr>
                                        <p:cTn id="18" dur="500"/>
                                        <p:tgtEl>
                                          <p:spTgt spid="42"/>
                                        </p:tgtEl>
                                      </p:cBhvr>
                                    </p:animEffect>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fade">
                                      <p:cBhvr>
                                        <p:cTn id="22" dur="1000"/>
                                        <p:tgtEl>
                                          <p:spTgt spid="35"/>
                                        </p:tgtEl>
                                      </p:cBhvr>
                                    </p:animEffect>
                                    <p:anim calcmode="lin" valueType="num">
                                      <p:cBhvr>
                                        <p:cTn id="23" dur="1000" fill="hold"/>
                                        <p:tgtEl>
                                          <p:spTgt spid="35"/>
                                        </p:tgtEl>
                                        <p:attrNameLst>
                                          <p:attrName>ppt_x</p:attrName>
                                        </p:attrNameLst>
                                      </p:cBhvr>
                                      <p:tavLst>
                                        <p:tav tm="0">
                                          <p:val>
                                            <p:strVal val="#ppt_x"/>
                                          </p:val>
                                        </p:tav>
                                        <p:tav tm="100000">
                                          <p:val>
                                            <p:strVal val="#ppt_x"/>
                                          </p:val>
                                        </p:tav>
                                      </p:tavLst>
                                    </p:anim>
                                    <p:anim calcmode="lin" valueType="num">
                                      <p:cBhvr>
                                        <p:cTn id="24" dur="1000" fill="hold"/>
                                        <p:tgtEl>
                                          <p:spTgt spid="35"/>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22" presetClass="entr" presetSubtype="1" fill="hold" nodeType="after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up)">
                                      <p:cBhvr>
                                        <p:cTn id="28" dur="500"/>
                                        <p:tgtEl>
                                          <p:spTgt spid="11"/>
                                        </p:tgtEl>
                                      </p:cBhvr>
                                    </p:animEffect>
                                  </p:childTnLst>
                                </p:cTn>
                              </p:par>
                            </p:childTnLst>
                          </p:cTn>
                        </p:par>
                        <p:par>
                          <p:cTn id="29" fill="hold">
                            <p:stCondLst>
                              <p:cond delay="2500"/>
                            </p:stCondLst>
                            <p:childTnLst>
                              <p:par>
                                <p:cTn id="30" presetID="2" presetClass="entr" presetSubtype="3" fill="hold" nodeType="afterEffect">
                                  <p:stCondLst>
                                    <p:cond delay="0"/>
                                  </p:stCondLst>
                                  <p:childTnLst>
                                    <p:set>
                                      <p:cBhvr>
                                        <p:cTn id="31" dur="1" fill="hold">
                                          <p:stCondLst>
                                            <p:cond delay="0"/>
                                          </p:stCondLst>
                                        </p:cTn>
                                        <p:tgtEl>
                                          <p:spTgt spid="43"/>
                                        </p:tgtEl>
                                        <p:attrNameLst>
                                          <p:attrName>style.visibility</p:attrName>
                                        </p:attrNameLst>
                                      </p:cBhvr>
                                      <p:to>
                                        <p:strVal val="visible"/>
                                      </p:to>
                                    </p:set>
                                    <p:anim calcmode="lin" valueType="num">
                                      <p:cBhvr additive="base">
                                        <p:cTn id="32" dur="500" fill="hold"/>
                                        <p:tgtEl>
                                          <p:spTgt spid="43"/>
                                        </p:tgtEl>
                                        <p:attrNameLst>
                                          <p:attrName>ppt_x</p:attrName>
                                        </p:attrNameLst>
                                      </p:cBhvr>
                                      <p:tavLst>
                                        <p:tav tm="0">
                                          <p:val>
                                            <p:strVal val="1+#ppt_w/2"/>
                                          </p:val>
                                        </p:tav>
                                        <p:tav tm="100000">
                                          <p:val>
                                            <p:strVal val="#ppt_x"/>
                                          </p:val>
                                        </p:tav>
                                      </p:tavLst>
                                    </p:anim>
                                    <p:anim calcmode="lin" valueType="num">
                                      <p:cBhvr additive="base">
                                        <p:cTn id="33" dur="500" fill="hold"/>
                                        <p:tgtEl>
                                          <p:spTgt spid="43"/>
                                        </p:tgtEl>
                                        <p:attrNameLst>
                                          <p:attrName>ppt_y</p:attrName>
                                        </p:attrNameLst>
                                      </p:cBhvr>
                                      <p:tavLst>
                                        <p:tav tm="0">
                                          <p:val>
                                            <p:strVal val="0-#ppt_h/2"/>
                                          </p:val>
                                        </p:tav>
                                        <p:tav tm="100000">
                                          <p:val>
                                            <p:strVal val="#ppt_y"/>
                                          </p:val>
                                        </p:tav>
                                      </p:tavLst>
                                    </p:anim>
                                  </p:childTnLst>
                                </p:cTn>
                              </p:par>
                              <p:par>
                                <p:cTn id="34" presetID="2" presetClass="entr" presetSubtype="3" fill="hold" grpId="0" nodeType="withEffect">
                                  <p:stCondLst>
                                    <p:cond delay="0"/>
                                  </p:stCondLst>
                                  <p:childTnLst>
                                    <p:set>
                                      <p:cBhvr>
                                        <p:cTn id="35" dur="1" fill="hold">
                                          <p:stCondLst>
                                            <p:cond delay="0"/>
                                          </p:stCondLst>
                                        </p:cTn>
                                        <p:tgtEl>
                                          <p:spTgt spid="48"/>
                                        </p:tgtEl>
                                        <p:attrNameLst>
                                          <p:attrName>style.visibility</p:attrName>
                                        </p:attrNameLst>
                                      </p:cBhvr>
                                      <p:to>
                                        <p:strVal val="visible"/>
                                      </p:to>
                                    </p:set>
                                    <p:anim calcmode="lin" valueType="num">
                                      <p:cBhvr additive="base">
                                        <p:cTn id="36" dur="500" fill="hold"/>
                                        <p:tgtEl>
                                          <p:spTgt spid="48"/>
                                        </p:tgtEl>
                                        <p:attrNameLst>
                                          <p:attrName>ppt_x</p:attrName>
                                        </p:attrNameLst>
                                      </p:cBhvr>
                                      <p:tavLst>
                                        <p:tav tm="0">
                                          <p:val>
                                            <p:strVal val="1+#ppt_w/2"/>
                                          </p:val>
                                        </p:tav>
                                        <p:tav tm="100000">
                                          <p:val>
                                            <p:strVal val="#ppt_x"/>
                                          </p:val>
                                        </p:tav>
                                      </p:tavLst>
                                    </p:anim>
                                    <p:anim calcmode="lin" valueType="num">
                                      <p:cBhvr additive="base">
                                        <p:cTn id="37" dur="500" fill="hold"/>
                                        <p:tgtEl>
                                          <p:spTgt spid="48"/>
                                        </p:tgtEl>
                                        <p:attrNameLst>
                                          <p:attrName>ppt_y</p:attrName>
                                        </p:attrNameLst>
                                      </p:cBhvr>
                                      <p:tavLst>
                                        <p:tav tm="0">
                                          <p:val>
                                            <p:strVal val="0-#ppt_h/2"/>
                                          </p:val>
                                        </p:tav>
                                        <p:tav tm="100000">
                                          <p:val>
                                            <p:strVal val="#ppt_y"/>
                                          </p:val>
                                        </p:tav>
                                      </p:tavLst>
                                    </p:anim>
                                  </p:childTnLst>
                                </p:cTn>
                              </p:par>
                            </p:childTnLst>
                          </p:cTn>
                        </p:par>
                        <p:par>
                          <p:cTn id="38" fill="hold">
                            <p:stCondLst>
                              <p:cond delay="3000"/>
                            </p:stCondLst>
                            <p:childTnLst>
                              <p:par>
                                <p:cTn id="39" presetID="53" presetClass="entr" presetSubtype="16" fill="hold" nodeType="afterEffect">
                                  <p:stCondLst>
                                    <p:cond delay="0"/>
                                  </p:stCondLst>
                                  <p:childTnLst>
                                    <p:set>
                                      <p:cBhvr>
                                        <p:cTn id="40" dur="1" fill="hold">
                                          <p:stCondLst>
                                            <p:cond delay="0"/>
                                          </p:stCondLst>
                                        </p:cTn>
                                        <p:tgtEl>
                                          <p:spTgt spid="65"/>
                                        </p:tgtEl>
                                        <p:attrNameLst>
                                          <p:attrName>style.visibility</p:attrName>
                                        </p:attrNameLst>
                                      </p:cBhvr>
                                      <p:to>
                                        <p:strVal val="visible"/>
                                      </p:to>
                                    </p:set>
                                    <p:anim calcmode="lin" valueType="num">
                                      <p:cBhvr>
                                        <p:cTn id="41" dur="500" fill="hold"/>
                                        <p:tgtEl>
                                          <p:spTgt spid="65"/>
                                        </p:tgtEl>
                                        <p:attrNameLst>
                                          <p:attrName>ppt_w</p:attrName>
                                        </p:attrNameLst>
                                      </p:cBhvr>
                                      <p:tavLst>
                                        <p:tav tm="0">
                                          <p:val>
                                            <p:fltVal val="0"/>
                                          </p:val>
                                        </p:tav>
                                        <p:tav tm="100000">
                                          <p:val>
                                            <p:strVal val="#ppt_w"/>
                                          </p:val>
                                        </p:tav>
                                      </p:tavLst>
                                    </p:anim>
                                    <p:anim calcmode="lin" valueType="num">
                                      <p:cBhvr>
                                        <p:cTn id="42" dur="500" fill="hold"/>
                                        <p:tgtEl>
                                          <p:spTgt spid="65"/>
                                        </p:tgtEl>
                                        <p:attrNameLst>
                                          <p:attrName>ppt_h</p:attrName>
                                        </p:attrNameLst>
                                      </p:cBhvr>
                                      <p:tavLst>
                                        <p:tav tm="0">
                                          <p:val>
                                            <p:fltVal val="0"/>
                                          </p:val>
                                        </p:tav>
                                        <p:tav tm="100000">
                                          <p:val>
                                            <p:strVal val="#ppt_h"/>
                                          </p:val>
                                        </p:tav>
                                      </p:tavLst>
                                    </p:anim>
                                    <p:animEffect transition="in" filter="fade">
                                      <p:cBhvr>
                                        <p:cTn id="43" dur="500"/>
                                        <p:tgtEl>
                                          <p:spTgt spid="65"/>
                                        </p:tgtEl>
                                      </p:cBhvr>
                                    </p:animEffect>
                                  </p:childTnLst>
                                </p:cTn>
                              </p:par>
                            </p:childTnLst>
                          </p:cTn>
                        </p:par>
                        <p:par>
                          <p:cTn id="44" fill="hold">
                            <p:stCondLst>
                              <p:cond delay="3500"/>
                            </p:stCondLst>
                            <p:childTnLst>
                              <p:par>
                                <p:cTn id="45" presetID="42" presetClass="entr" presetSubtype="0" fill="hold" grpId="0" nodeType="afterEffect">
                                  <p:stCondLst>
                                    <p:cond delay="0"/>
                                  </p:stCondLst>
                                  <p:childTnLst>
                                    <p:set>
                                      <p:cBhvr>
                                        <p:cTn id="46" dur="1" fill="hold">
                                          <p:stCondLst>
                                            <p:cond delay="0"/>
                                          </p:stCondLst>
                                        </p:cTn>
                                        <p:tgtEl>
                                          <p:spTgt spid="47"/>
                                        </p:tgtEl>
                                        <p:attrNameLst>
                                          <p:attrName>style.visibility</p:attrName>
                                        </p:attrNameLst>
                                      </p:cBhvr>
                                      <p:to>
                                        <p:strVal val="visible"/>
                                      </p:to>
                                    </p:set>
                                    <p:animEffect transition="in" filter="fade">
                                      <p:cBhvr>
                                        <p:cTn id="47" dur="1000"/>
                                        <p:tgtEl>
                                          <p:spTgt spid="47"/>
                                        </p:tgtEl>
                                      </p:cBhvr>
                                    </p:animEffect>
                                    <p:anim calcmode="lin" valueType="num">
                                      <p:cBhvr>
                                        <p:cTn id="48" dur="1000" fill="hold"/>
                                        <p:tgtEl>
                                          <p:spTgt spid="47"/>
                                        </p:tgtEl>
                                        <p:attrNameLst>
                                          <p:attrName>ppt_x</p:attrName>
                                        </p:attrNameLst>
                                      </p:cBhvr>
                                      <p:tavLst>
                                        <p:tav tm="0">
                                          <p:val>
                                            <p:strVal val="#ppt_x"/>
                                          </p:val>
                                        </p:tav>
                                        <p:tav tm="100000">
                                          <p:val>
                                            <p:strVal val="#ppt_x"/>
                                          </p:val>
                                        </p:tav>
                                      </p:tavLst>
                                    </p:anim>
                                    <p:anim calcmode="lin" valueType="num">
                                      <p:cBhvr>
                                        <p:cTn id="49" dur="1000" fill="hold"/>
                                        <p:tgtEl>
                                          <p:spTgt spid="47"/>
                                        </p:tgtEl>
                                        <p:attrNameLst>
                                          <p:attrName>ppt_y</p:attrName>
                                        </p:attrNameLst>
                                      </p:cBhvr>
                                      <p:tavLst>
                                        <p:tav tm="0">
                                          <p:val>
                                            <p:strVal val="#ppt_y+.1"/>
                                          </p:val>
                                        </p:tav>
                                        <p:tav tm="100000">
                                          <p:val>
                                            <p:strVal val="#ppt_y"/>
                                          </p:val>
                                        </p:tav>
                                      </p:tavLst>
                                    </p:anim>
                                  </p:childTnLst>
                                </p:cTn>
                              </p:par>
                            </p:childTnLst>
                          </p:cTn>
                        </p:par>
                        <p:par>
                          <p:cTn id="50" fill="hold">
                            <p:stCondLst>
                              <p:cond delay="4500"/>
                            </p:stCondLst>
                            <p:childTnLst>
                              <p:par>
                                <p:cTn id="51" presetID="22" presetClass="entr" presetSubtype="1" fill="hold" nodeType="afterEffect">
                                  <p:stCondLst>
                                    <p:cond delay="0"/>
                                  </p:stCondLst>
                                  <p:childTnLst>
                                    <p:set>
                                      <p:cBhvr>
                                        <p:cTn id="52" dur="1" fill="hold">
                                          <p:stCondLst>
                                            <p:cond delay="0"/>
                                          </p:stCondLst>
                                        </p:cTn>
                                        <p:tgtEl>
                                          <p:spTgt spid="69"/>
                                        </p:tgtEl>
                                        <p:attrNameLst>
                                          <p:attrName>style.visibility</p:attrName>
                                        </p:attrNameLst>
                                      </p:cBhvr>
                                      <p:to>
                                        <p:strVal val="visible"/>
                                      </p:to>
                                    </p:set>
                                    <p:animEffect transition="in" filter="wipe(up)">
                                      <p:cBhvr>
                                        <p:cTn id="53" dur="500"/>
                                        <p:tgtEl>
                                          <p:spTgt spid="69"/>
                                        </p:tgtEl>
                                      </p:cBhvr>
                                    </p:animEffect>
                                  </p:childTnLst>
                                </p:cTn>
                              </p:par>
                            </p:childTnLst>
                          </p:cTn>
                        </p:par>
                        <p:par>
                          <p:cTn id="54" fill="hold">
                            <p:stCondLst>
                              <p:cond delay="5000"/>
                            </p:stCondLst>
                            <p:childTnLst>
                              <p:par>
                                <p:cTn id="55" presetID="2" presetClass="entr" presetSubtype="3" fill="hold" nodeType="afterEffect">
                                  <p:stCondLst>
                                    <p:cond delay="0"/>
                                  </p:stCondLst>
                                  <p:childTnLst>
                                    <p:set>
                                      <p:cBhvr>
                                        <p:cTn id="56" dur="1" fill="hold">
                                          <p:stCondLst>
                                            <p:cond delay="0"/>
                                          </p:stCondLst>
                                        </p:cTn>
                                        <p:tgtEl>
                                          <p:spTgt spid="55"/>
                                        </p:tgtEl>
                                        <p:attrNameLst>
                                          <p:attrName>style.visibility</p:attrName>
                                        </p:attrNameLst>
                                      </p:cBhvr>
                                      <p:to>
                                        <p:strVal val="visible"/>
                                      </p:to>
                                    </p:set>
                                    <p:anim calcmode="lin" valueType="num">
                                      <p:cBhvr additive="base">
                                        <p:cTn id="57" dur="500" fill="hold"/>
                                        <p:tgtEl>
                                          <p:spTgt spid="55"/>
                                        </p:tgtEl>
                                        <p:attrNameLst>
                                          <p:attrName>ppt_x</p:attrName>
                                        </p:attrNameLst>
                                      </p:cBhvr>
                                      <p:tavLst>
                                        <p:tav tm="0">
                                          <p:val>
                                            <p:strVal val="1+#ppt_w/2"/>
                                          </p:val>
                                        </p:tav>
                                        <p:tav tm="100000">
                                          <p:val>
                                            <p:strVal val="#ppt_x"/>
                                          </p:val>
                                        </p:tav>
                                      </p:tavLst>
                                    </p:anim>
                                    <p:anim calcmode="lin" valueType="num">
                                      <p:cBhvr additive="base">
                                        <p:cTn id="58" dur="500" fill="hold"/>
                                        <p:tgtEl>
                                          <p:spTgt spid="55"/>
                                        </p:tgtEl>
                                        <p:attrNameLst>
                                          <p:attrName>ppt_y</p:attrName>
                                        </p:attrNameLst>
                                      </p:cBhvr>
                                      <p:tavLst>
                                        <p:tav tm="0">
                                          <p:val>
                                            <p:strVal val="0-#ppt_h/2"/>
                                          </p:val>
                                        </p:tav>
                                        <p:tav tm="100000">
                                          <p:val>
                                            <p:strVal val="#ppt_y"/>
                                          </p:val>
                                        </p:tav>
                                      </p:tavLst>
                                    </p:anim>
                                  </p:childTnLst>
                                </p:cTn>
                              </p:par>
                              <p:par>
                                <p:cTn id="59" presetID="2" presetClass="entr" presetSubtype="3" fill="hold" grpId="0" nodeType="withEffect">
                                  <p:stCondLst>
                                    <p:cond delay="0"/>
                                  </p:stCondLst>
                                  <p:childTnLst>
                                    <p:set>
                                      <p:cBhvr>
                                        <p:cTn id="60" dur="1" fill="hold">
                                          <p:stCondLst>
                                            <p:cond delay="0"/>
                                          </p:stCondLst>
                                        </p:cTn>
                                        <p:tgtEl>
                                          <p:spTgt spid="60"/>
                                        </p:tgtEl>
                                        <p:attrNameLst>
                                          <p:attrName>style.visibility</p:attrName>
                                        </p:attrNameLst>
                                      </p:cBhvr>
                                      <p:to>
                                        <p:strVal val="visible"/>
                                      </p:to>
                                    </p:set>
                                    <p:anim calcmode="lin" valueType="num">
                                      <p:cBhvr additive="base">
                                        <p:cTn id="61" dur="500" fill="hold"/>
                                        <p:tgtEl>
                                          <p:spTgt spid="60"/>
                                        </p:tgtEl>
                                        <p:attrNameLst>
                                          <p:attrName>ppt_x</p:attrName>
                                        </p:attrNameLst>
                                      </p:cBhvr>
                                      <p:tavLst>
                                        <p:tav tm="0">
                                          <p:val>
                                            <p:strVal val="1+#ppt_w/2"/>
                                          </p:val>
                                        </p:tav>
                                        <p:tav tm="100000">
                                          <p:val>
                                            <p:strVal val="#ppt_x"/>
                                          </p:val>
                                        </p:tav>
                                      </p:tavLst>
                                    </p:anim>
                                    <p:anim calcmode="lin" valueType="num">
                                      <p:cBhvr additive="base">
                                        <p:cTn id="62" dur="500" fill="hold"/>
                                        <p:tgtEl>
                                          <p:spTgt spid="60"/>
                                        </p:tgtEl>
                                        <p:attrNameLst>
                                          <p:attrName>ppt_y</p:attrName>
                                        </p:attrNameLst>
                                      </p:cBhvr>
                                      <p:tavLst>
                                        <p:tav tm="0">
                                          <p:val>
                                            <p:strVal val="0-#ppt_h/2"/>
                                          </p:val>
                                        </p:tav>
                                        <p:tav tm="100000">
                                          <p:val>
                                            <p:strVal val="#ppt_y"/>
                                          </p:val>
                                        </p:tav>
                                      </p:tavLst>
                                    </p:anim>
                                  </p:childTnLst>
                                </p:cTn>
                              </p:par>
                            </p:childTnLst>
                          </p:cTn>
                        </p:par>
                        <p:par>
                          <p:cTn id="63" fill="hold">
                            <p:stCondLst>
                              <p:cond delay="5500"/>
                            </p:stCondLst>
                            <p:childTnLst>
                              <p:par>
                                <p:cTn id="64" presetID="53" presetClass="entr" presetSubtype="16" fill="hold" nodeType="afterEffect">
                                  <p:stCondLst>
                                    <p:cond delay="0"/>
                                  </p:stCondLst>
                                  <p:childTnLst>
                                    <p:set>
                                      <p:cBhvr>
                                        <p:cTn id="65" dur="1" fill="hold">
                                          <p:stCondLst>
                                            <p:cond delay="0"/>
                                          </p:stCondLst>
                                        </p:cTn>
                                        <p:tgtEl>
                                          <p:spTgt spid="68"/>
                                        </p:tgtEl>
                                        <p:attrNameLst>
                                          <p:attrName>style.visibility</p:attrName>
                                        </p:attrNameLst>
                                      </p:cBhvr>
                                      <p:to>
                                        <p:strVal val="visible"/>
                                      </p:to>
                                    </p:set>
                                    <p:anim calcmode="lin" valueType="num">
                                      <p:cBhvr>
                                        <p:cTn id="66" dur="500" fill="hold"/>
                                        <p:tgtEl>
                                          <p:spTgt spid="68"/>
                                        </p:tgtEl>
                                        <p:attrNameLst>
                                          <p:attrName>ppt_w</p:attrName>
                                        </p:attrNameLst>
                                      </p:cBhvr>
                                      <p:tavLst>
                                        <p:tav tm="0">
                                          <p:val>
                                            <p:fltVal val="0"/>
                                          </p:val>
                                        </p:tav>
                                        <p:tav tm="100000">
                                          <p:val>
                                            <p:strVal val="#ppt_w"/>
                                          </p:val>
                                        </p:tav>
                                      </p:tavLst>
                                    </p:anim>
                                    <p:anim calcmode="lin" valueType="num">
                                      <p:cBhvr>
                                        <p:cTn id="67" dur="500" fill="hold"/>
                                        <p:tgtEl>
                                          <p:spTgt spid="68"/>
                                        </p:tgtEl>
                                        <p:attrNameLst>
                                          <p:attrName>ppt_h</p:attrName>
                                        </p:attrNameLst>
                                      </p:cBhvr>
                                      <p:tavLst>
                                        <p:tav tm="0">
                                          <p:val>
                                            <p:fltVal val="0"/>
                                          </p:val>
                                        </p:tav>
                                        <p:tav tm="100000">
                                          <p:val>
                                            <p:strVal val="#ppt_h"/>
                                          </p:val>
                                        </p:tav>
                                      </p:tavLst>
                                    </p:anim>
                                    <p:animEffect transition="in" filter="fade">
                                      <p:cBhvr>
                                        <p:cTn id="68" dur="500"/>
                                        <p:tgtEl>
                                          <p:spTgt spid="68"/>
                                        </p:tgtEl>
                                      </p:cBhvr>
                                    </p:animEffect>
                                  </p:childTnLst>
                                </p:cTn>
                              </p:par>
                            </p:childTnLst>
                          </p:cTn>
                        </p:par>
                        <p:par>
                          <p:cTn id="69" fill="hold">
                            <p:stCondLst>
                              <p:cond delay="6000"/>
                            </p:stCondLst>
                            <p:childTnLst>
                              <p:par>
                                <p:cTn id="70" presetID="42" presetClass="entr" presetSubtype="0" fill="hold" grpId="0" nodeType="afterEffect">
                                  <p:stCondLst>
                                    <p:cond delay="0"/>
                                  </p:stCondLst>
                                  <p:childTnLst>
                                    <p:set>
                                      <p:cBhvr>
                                        <p:cTn id="71" dur="1" fill="hold">
                                          <p:stCondLst>
                                            <p:cond delay="0"/>
                                          </p:stCondLst>
                                        </p:cTn>
                                        <p:tgtEl>
                                          <p:spTgt spid="59"/>
                                        </p:tgtEl>
                                        <p:attrNameLst>
                                          <p:attrName>style.visibility</p:attrName>
                                        </p:attrNameLst>
                                      </p:cBhvr>
                                      <p:to>
                                        <p:strVal val="visible"/>
                                      </p:to>
                                    </p:set>
                                    <p:animEffect transition="in" filter="fade">
                                      <p:cBhvr>
                                        <p:cTn id="72" dur="1000"/>
                                        <p:tgtEl>
                                          <p:spTgt spid="59"/>
                                        </p:tgtEl>
                                      </p:cBhvr>
                                    </p:animEffect>
                                    <p:anim calcmode="lin" valueType="num">
                                      <p:cBhvr>
                                        <p:cTn id="73" dur="1000" fill="hold"/>
                                        <p:tgtEl>
                                          <p:spTgt spid="59"/>
                                        </p:tgtEl>
                                        <p:attrNameLst>
                                          <p:attrName>ppt_x</p:attrName>
                                        </p:attrNameLst>
                                      </p:cBhvr>
                                      <p:tavLst>
                                        <p:tav tm="0">
                                          <p:val>
                                            <p:strVal val="#ppt_x"/>
                                          </p:val>
                                        </p:tav>
                                        <p:tav tm="100000">
                                          <p:val>
                                            <p:strVal val="#ppt_x"/>
                                          </p:val>
                                        </p:tav>
                                      </p:tavLst>
                                    </p:anim>
                                    <p:anim calcmode="lin" valueType="num">
                                      <p:cBhvr>
                                        <p:cTn id="74" dur="1000" fill="hold"/>
                                        <p:tgtEl>
                                          <p:spTgt spid="59"/>
                                        </p:tgtEl>
                                        <p:attrNameLst>
                                          <p:attrName>ppt_y</p:attrName>
                                        </p:attrNameLst>
                                      </p:cBhvr>
                                      <p:tavLst>
                                        <p:tav tm="0">
                                          <p:val>
                                            <p:strVal val="#ppt_y+.1"/>
                                          </p:val>
                                        </p:tav>
                                        <p:tav tm="100000">
                                          <p:val>
                                            <p:strVal val="#ppt_y"/>
                                          </p:val>
                                        </p:tav>
                                      </p:tavLst>
                                    </p:anim>
                                  </p:childTnLst>
                                </p:cTn>
                              </p:par>
                            </p:childTnLst>
                          </p:cTn>
                        </p:par>
                        <p:par>
                          <p:cTn id="75" fill="hold">
                            <p:stCondLst>
                              <p:cond delay="7000"/>
                            </p:stCondLst>
                            <p:childTnLst>
                              <p:par>
                                <p:cTn id="76" presetID="22" presetClass="entr" presetSubtype="1" fill="hold" nodeType="afterEffect">
                                  <p:stCondLst>
                                    <p:cond delay="0"/>
                                  </p:stCondLst>
                                  <p:childTnLst>
                                    <p:set>
                                      <p:cBhvr>
                                        <p:cTn id="77" dur="1" fill="hold">
                                          <p:stCondLst>
                                            <p:cond delay="0"/>
                                          </p:stCondLst>
                                        </p:cTn>
                                        <p:tgtEl>
                                          <p:spTgt spid="72"/>
                                        </p:tgtEl>
                                        <p:attrNameLst>
                                          <p:attrName>style.visibility</p:attrName>
                                        </p:attrNameLst>
                                      </p:cBhvr>
                                      <p:to>
                                        <p:strVal val="visible"/>
                                      </p:to>
                                    </p:set>
                                    <p:animEffect transition="in" filter="wipe(up)">
                                      <p:cBhvr>
                                        <p:cTn id="78"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47" grpId="0" animBg="1"/>
      <p:bldP spid="35" grpId="0" animBg="1"/>
      <p:bldP spid="60" grpId="0" animBg="1"/>
      <p:bldP spid="48" grpId="0" animBg="1"/>
      <p:bldP spid="36" grpId="0" animBg="1"/>
      <p:bldP spid="42"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3087</TotalTime>
  <Words>1366</Words>
  <Application>Microsoft Office PowerPoint</Application>
  <PresentationFormat>Widescreen</PresentationFormat>
  <Paragraphs>48</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619</cp:revision>
  <dcterms:created xsi:type="dcterms:W3CDTF">2015-12-31T02:20:12Z</dcterms:created>
  <dcterms:modified xsi:type="dcterms:W3CDTF">2016-09-18T19:45:39Z</dcterms:modified>
</cp:coreProperties>
</file>