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9"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F0"/>
    <a:srgbClr val="548235"/>
    <a:srgbClr val="A5A5A5"/>
    <a:srgbClr val="ED7D31"/>
    <a:srgbClr val="5B9BD5"/>
    <a:srgbClr val="4472C4"/>
    <a:srgbClr val="FFC000"/>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955040" y="4263712"/>
            <a:ext cx="0" cy="1766"/>
          </a:xfrm>
          <a:prstGeom prst="line">
            <a:avLst/>
          </a:prstGeom>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3364915" y="1666655"/>
            <a:ext cx="5495024" cy="994611"/>
          </a:xfrm>
          <a:prstGeom prst="rect">
            <a:avLst/>
          </a:prstGeom>
          <a:solidFill>
            <a:srgbClr val="00B0F0"/>
          </a:solidFill>
          <a:ln>
            <a:noFill/>
          </a:ln>
          <a:effectLst>
            <a:outerShdw blurRad="63500" sx="102000" sy="102000" algn="ctr" rotWithShape="0">
              <a:prstClr val="black">
                <a:alpha val="40000"/>
              </a:prstClr>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3781511" y="1504490"/>
            <a:ext cx="4663440" cy="1280160"/>
            <a:chOff x="3790749" y="693322"/>
            <a:chExt cx="4663440" cy="1280160"/>
          </a:xfrm>
        </p:grpSpPr>
        <p:sp>
          <p:nvSpPr>
            <p:cNvPr id="57" name="Rounded Rectangle 56"/>
            <p:cNvSpPr>
              <a:spLocks/>
            </p:cNvSpPr>
            <p:nvPr/>
          </p:nvSpPr>
          <p:spPr>
            <a:xfrm>
              <a:off x="3790749" y="693322"/>
              <a:ext cx="4663440" cy="128016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a:solidFill>
                <a:schemeClr val="bg2">
                  <a:lumMod val="10000"/>
                </a:schemeClr>
              </a:solidFill>
            </a:ln>
            <a:effectLst>
              <a:outerShdw blurRad="63500" sx="102000" sy="102000" algn="c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4201086" y="743355"/>
              <a:ext cx="4147226" cy="1046440"/>
            </a:xfrm>
            <a:prstGeom prst="rect">
              <a:avLst/>
            </a:prstGeom>
            <a:noFill/>
            <a:effectLst/>
          </p:spPr>
          <p:txBody>
            <a:bodyPr wrap="square" rtlCol="0">
              <a:spAutoFit/>
            </a:bodyPr>
            <a:lstStyle/>
            <a:p>
              <a:r>
                <a:rPr lang="en-US" sz="2000" b="1" dirty="0">
                  <a:solidFill>
                    <a:srgbClr val="00B0F0"/>
                  </a:solidFill>
                </a:rPr>
                <a:t>Lorem Ipsum</a:t>
              </a:r>
            </a:p>
            <a:p>
              <a:r>
                <a:rPr lang="en-US" sz="1400" dirty="0">
                  <a:solidFill>
                    <a:schemeClr val="bg2">
                      <a:lumMod val="10000"/>
                    </a:schemeClr>
                  </a:solidFill>
                </a:rPr>
                <a:t>Lorem ipsum dolor sit amet, consectetur adipiscing elit, sed do eiusmod tempor incididunt ut labore et dolore magna aliqua. Ut enim ad minim veniam</a:t>
              </a:r>
              <a:endParaRPr lang="en-US" sz="1400" dirty="0"/>
            </a:p>
          </p:txBody>
        </p:sp>
      </p:grpSp>
      <p:grpSp>
        <p:nvGrpSpPr>
          <p:cNvPr id="7" name="Group 6"/>
          <p:cNvGrpSpPr/>
          <p:nvPr/>
        </p:nvGrpSpPr>
        <p:grpSpPr>
          <a:xfrm>
            <a:off x="1263399" y="1663466"/>
            <a:ext cx="2101516" cy="994611"/>
            <a:chOff x="1235242" y="852300"/>
            <a:chExt cx="2101516" cy="994611"/>
          </a:xfrm>
          <a:effectLst>
            <a:reflection blurRad="6350" stA="52000" endA="300" endPos="35000" dir="5400000" sy="-100000" algn="bl" rotWithShape="0"/>
          </a:effectLst>
        </p:grpSpPr>
        <p:sp>
          <p:nvSpPr>
            <p:cNvPr id="49" name="Rectangle 48"/>
            <p:cNvSpPr/>
            <p:nvPr/>
          </p:nvSpPr>
          <p:spPr>
            <a:xfrm>
              <a:off x="1235242" y="852300"/>
              <a:ext cx="2101516" cy="994611"/>
            </a:xfrm>
            <a:prstGeom prst="rect">
              <a:avLst/>
            </a:prstGeom>
            <a:solidFill>
              <a:srgbClr val="00B0F0"/>
            </a:solidFill>
            <a:ln w="6350">
              <a:solidFill>
                <a:schemeClr val="bg2">
                  <a:lumMod val="1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Oval 72"/>
            <p:cNvSpPr>
              <a:spLocks noChangeAspect="1"/>
            </p:cNvSpPr>
            <p:nvPr/>
          </p:nvSpPr>
          <p:spPr>
            <a:xfrm>
              <a:off x="1652019" y="930023"/>
              <a:ext cx="822960" cy="82296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bg1"/>
                  </a:solidFill>
                  <a:latin typeface="+mj-lt"/>
                </a:rPr>
                <a:t>01</a:t>
              </a:r>
            </a:p>
          </p:txBody>
        </p:sp>
      </p:grpSp>
      <p:grpSp>
        <p:nvGrpSpPr>
          <p:cNvPr id="8" name="Group 7"/>
          <p:cNvGrpSpPr/>
          <p:nvPr/>
        </p:nvGrpSpPr>
        <p:grpSpPr>
          <a:xfrm>
            <a:off x="8863800" y="1664208"/>
            <a:ext cx="2101516" cy="994611"/>
            <a:chOff x="8887326" y="830865"/>
            <a:chExt cx="2101516" cy="994611"/>
          </a:xfrm>
          <a:effectLst>
            <a:reflection blurRad="6350" stA="52000" endA="300" endPos="35000" dir="5400000" sy="-100000" algn="bl" rotWithShape="0"/>
          </a:effectLst>
        </p:grpSpPr>
        <p:sp>
          <p:nvSpPr>
            <p:cNvPr id="52" name="Rectangle 51"/>
            <p:cNvSpPr/>
            <p:nvPr/>
          </p:nvSpPr>
          <p:spPr>
            <a:xfrm>
              <a:off x="8887326" y="830865"/>
              <a:ext cx="2101516" cy="994611"/>
            </a:xfrm>
            <a:prstGeom prst="rect">
              <a:avLst/>
            </a:prstGeom>
            <a:solidFill>
              <a:srgbClr val="00B0F0"/>
            </a:solidFill>
            <a:ln w="6350">
              <a:solidFill>
                <a:schemeClr val="bg2">
                  <a:lumMod val="1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6" name="Picture 7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76073" y="881114"/>
              <a:ext cx="914400" cy="914400"/>
            </a:xfrm>
            <a:prstGeom prst="rect">
              <a:avLst/>
            </a:prstGeom>
            <a:ln w="6350">
              <a:solidFill>
                <a:schemeClr val="bg1"/>
              </a:solidFill>
            </a:ln>
            <a:effectLst>
              <a:outerShdw blurRad="50800" dist="38100" dir="2700000" algn="tl" rotWithShape="0">
                <a:prstClr val="black">
                  <a:alpha val="40000"/>
                </a:prstClr>
              </a:outerShdw>
            </a:effectLst>
          </p:spPr>
        </p:pic>
      </p:grpSp>
      <p:sp>
        <p:nvSpPr>
          <p:cNvPr id="79" name="Rectangle 78"/>
          <p:cNvSpPr/>
          <p:nvPr/>
        </p:nvSpPr>
        <p:spPr>
          <a:xfrm>
            <a:off x="3375801" y="3464228"/>
            <a:ext cx="5460047" cy="994611"/>
          </a:xfrm>
          <a:prstGeom prst="rect">
            <a:avLst/>
          </a:prstGeom>
          <a:solidFill>
            <a:srgbClr val="ED7D31"/>
          </a:solidFill>
          <a:ln>
            <a:noFill/>
          </a:ln>
          <a:effectLst>
            <a:outerShdw blurRad="63500" sx="102000" sy="102000" algn="ctr" rotWithShape="0">
              <a:prstClr val="black">
                <a:alpha val="40000"/>
              </a:prstClr>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0" name="Group 79"/>
          <p:cNvGrpSpPr/>
          <p:nvPr/>
        </p:nvGrpSpPr>
        <p:grpSpPr>
          <a:xfrm>
            <a:off x="3804618" y="3302063"/>
            <a:ext cx="4663440" cy="1280160"/>
            <a:chOff x="3790749" y="693322"/>
            <a:chExt cx="4663440" cy="1280160"/>
          </a:xfrm>
        </p:grpSpPr>
        <p:sp>
          <p:nvSpPr>
            <p:cNvPr id="81" name="Rounded Rectangle 80"/>
            <p:cNvSpPr>
              <a:spLocks/>
            </p:cNvSpPr>
            <p:nvPr/>
          </p:nvSpPr>
          <p:spPr>
            <a:xfrm>
              <a:off x="3790749" y="693322"/>
              <a:ext cx="4663440" cy="128016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solidFill>
                <a:schemeClr val="bg2">
                  <a:lumMod val="10000"/>
                </a:schemeClr>
              </a:solidFill>
            </a:ln>
            <a:effectLst>
              <a:outerShdw blurRad="63500" sx="102000" sy="102000" algn="c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p:cNvSpPr txBox="1"/>
            <p:nvPr/>
          </p:nvSpPr>
          <p:spPr>
            <a:xfrm>
              <a:off x="4201086" y="743355"/>
              <a:ext cx="4147226" cy="1046440"/>
            </a:xfrm>
            <a:prstGeom prst="rect">
              <a:avLst/>
            </a:prstGeom>
            <a:noFill/>
            <a:effectLst/>
          </p:spPr>
          <p:txBody>
            <a:bodyPr wrap="square" rtlCol="0">
              <a:spAutoFit/>
            </a:bodyPr>
            <a:lstStyle/>
            <a:p>
              <a:r>
                <a:rPr lang="en-US" sz="2000" b="1" dirty="0">
                  <a:solidFill>
                    <a:srgbClr val="ED7D31"/>
                  </a:solidFill>
                </a:rPr>
                <a:t>Lorem Ipsum</a:t>
              </a:r>
            </a:p>
            <a:p>
              <a:r>
                <a:rPr lang="en-US" sz="1400" dirty="0">
                  <a:solidFill>
                    <a:schemeClr val="bg2">
                      <a:lumMod val="10000"/>
                    </a:schemeClr>
                  </a:solidFill>
                </a:rPr>
                <a:t>Lorem ipsum dolor sit amet, consectetur adipiscing elit, sed do eiusmod tempor incididunt ut labore et dolore magna aliqua. Ut enim ad minim veniam</a:t>
              </a:r>
              <a:endParaRPr lang="en-US" sz="1400" dirty="0"/>
            </a:p>
          </p:txBody>
        </p:sp>
      </p:grpSp>
      <p:grpSp>
        <p:nvGrpSpPr>
          <p:cNvPr id="83" name="Group 82"/>
          <p:cNvGrpSpPr/>
          <p:nvPr/>
        </p:nvGrpSpPr>
        <p:grpSpPr>
          <a:xfrm>
            <a:off x="1274285" y="3461041"/>
            <a:ext cx="2101516" cy="994611"/>
            <a:chOff x="1235242" y="852300"/>
            <a:chExt cx="2101516" cy="994611"/>
          </a:xfrm>
          <a:effectLst>
            <a:reflection blurRad="6350" stA="52000" endA="300" endPos="35000" dir="5400000" sy="-100000" algn="bl" rotWithShape="0"/>
          </a:effectLst>
        </p:grpSpPr>
        <p:sp>
          <p:nvSpPr>
            <p:cNvPr id="84" name="Rectangle 83"/>
            <p:cNvSpPr/>
            <p:nvPr/>
          </p:nvSpPr>
          <p:spPr>
            <a:xfrm>
              <a:off x="1235242" y="852300"/>
              <a:ext cx="2101516" cy="994611"/>
            </a:xfrm>
            <a:prstGeom prst="rect">
              <a:avLst/>
            </a:prstGeom>
            <a:solidFill>
              <a:srgbClr val="ED7D31"/>
            </a:solidFill>
            <a:ln w="6350">
              <a:solidFill>
                <a:schemeClr val="bg2">
                  <a:lumMod val="1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Oval 84"/>
            <p:cNvSpPr>
              <a:spLocks noChangeAspect="1"/>
            </p:cNvSpPr>
            <p:nvPr/>
          </p:nvSpPr>
          <p:spPr>
            <a:xfrm>
              <a:off x="1652019" y="930023"/>
              <a:ext cx="822960" cy="82296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bg1"/>
                  </a:solidFill>
                  <a:latin typeface="+mj-lt"/>
                </a:rPr>
                <a:t>02</a:t>
              </a:r>
            </a:p>
          </p:txBody>
        </p:sp>
      </p:grpSp>
      <p:sp>
        <p:nvSpPr>
          <p:cNvPr id="91" name="Rectangle 90"/>
          <p:cNvSpPr/>
          <p:nvPr/>
        </p:nvSpPr>
        <p:spPr>
          <a:xfrm>
            <a:off x="3364915" y="5264726"/>
            <a:ext cx="5470933" cy="994611"/>
          </a:xfrm>
          <a:prstGeom prst="rect">
            <a:avLst/>
          </a:prstGeom>
          <a:solidFill>
            <a:schemeClr val="accent6">
              <a:lumMod val="75000"/>
            </a:schemeClr>
          </a:solidFill>
          <a:ln>
            <a:noFill/>
          </a:ln>
          <a:effectLst>
            <a:outerShdw blurRad="63500" sx="102000" sy="102000" algn="ctr" rotWithShape="0">
              <a:prstClr val="black">
                <a:alpha val="40000"/>
              </a:prstClr>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2" name="Group 91"/>
          <p:cNvGrpSpPr/>
          <p:nvPr/>
        </p:nvGrpSpPr>
        <p:grpSpPr>
          <a:xfrm>
            <a:off x="3777650" y="5113850"/>
            <a:ext cx="4663440" cy="1280160"/>
            <a:chOff x="3790749" y="693322"/>
            <a:chExt cx="4663440" cy="1280160"/>
          </a:xfrm>
        </p:grpSpPr>
        <p:sp>
          <p:nvSpPr>
            <p:cNvPr id="93" name="Rounded Rectangle 92"/>
            <p:cNvSpPr>
              <a:spLocks/>
            </p:cNvSpPr>
            <p:nvPr/>
          </p:nvSpPr>
          <p:spPr>
            <a:xfrm>
              <a:off x="3790749" y="693322"/>
              <a:ext cx="4663440" cy="128016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6350">
              <a:solidFill>
                <a:schemeClr val="bg2">
                  <a:lumMod val="10000"/>
                </a:schemeClr>
              </a:solidFill>
            </a:ln>
            <a:effectLst>
              <a:outerShdw blurRad="63500" sx="102000" sy="102000" algn="ctr"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TextBox 93"/>
            <p:cNvSpPr txBox="1"/>
            <p:nvPr/>
          </p:nvSpPr>
          <p:spPr>
            <a:xfrm>
              <a:off x="4201086" y="743355"/>
              <a:ext cx="4147226" cy="1046440"/>
            </a:xfrm>
            <a:prstGeom prst="rect">
              <a:avLst/>
            </a:prstGeom>
            <a:noFill/>
            <a:effectLst/>
          </p:spPr>
          <p:txBody>
            <a:bodyPr wrap="square" rtlCol="0">
              <a:spAutoFit/>
            </a:bodyPr>
            <a:lstStyle/>
            <a:p>
              <a:r>
                <a:rPr lang="en-US" sz="2000" b="1" dirty="0">
                  <a:solidFill>
                    <a:srgbClr val="548235"/>
                  </a:solidFill>
                </a:rPr>
                <a:t>Lorem Ipsum</a:t>
              </a:r>
            </a:p>
            <a:p>
              <a:r>
                <a:rPr lang="en-US" sz="1400" dirty="0">
                  <a:solidFill>
                    <a:schemeClr val="bg2">
                      <a:lumMod val="10000"/>
                    </a:schemeClr>
                  </a:solidFill>
                </a:rPr>
                <a:t>Lorem ipsum dolor sit amet, consectetur adipiscing elit, sed do eiusmod tempor incididunt ut labore et dolore magna aliqua. Ut enim ad minim veniam</a:t>
              </a:r>
              <a:endParaRPr lang="en-US" sz="1400" dirty="0"/>
            </a:p>
          </p:txBody>
        </p:sp>
      </p:grpSp>
      <p:grpSp>
        <p:nvGrpSpPr>
          <p:cNvPr id="95" name="Group 94"/>
          <p:cNvGrpSpPr/>
          <p:nvPr/>
        </p:nvGrpSpPr>
        <p:grpSpPr>
          <a:xfrm>
            <a:off x="1263399" y="5263747"/>
            <a:ext cx="2101516" cy="994611"/>
            <a:chOff x="1235242" y="852300"/>
            <a:chExt cx="2101516" cy="994611"/>
          </a:xfrm>
          <a:effectLst>
            <a:reflection blurRad="6350" stA="52000" endA="300" endPos="35000" dir="5400000" sy="-100000" algn="bl" rotWithShape="0"/>
          </a:effectLst>
        </p:grpSpPr>
        <p:sp>
          <p:nvSpPr>
            <p:cNvPr id="96" name="Rectangle 95"/>
            <p:cNvSpPr/>
            <p:nvPr/>
          </p:nvSpPr>
          <p:spPr>
            <a:xfrm>
              <a:off x="1235242" y="852300"/>
              <a:ext cx="2101516" cy="994611"/>
            </a:xfrm>
            <a:prstGeom prst="rect">
              <a:avLst/>
            </a:prstGeom>
            <a:solidFill>
              <a:schemeClr val="accent6">
                <a:lumMod val="75000"/>
              </a:schemeClr>
            </a:solidFill>
            <a:ln w="6350">
              <a:solidFill>
                <a:schemeClr val="bg2">
                  <a:lumMod val="1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a:spLocks noChangeAspect="1"/>
            </p:cNvSpPr>
            <p:nvPr/>
          </p:nvSpPr>
          <p:spPr>
            <a:xfrm>
              <a:off x="1652019" y="930023"/>
              <a:ext cx="822960" cy="82296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chemeClr val="bg1"/>
                  </a:solidFill>
                  <a:latin typeface="+mj-lt"/>
                </a:rPr>
                <a:t>03</a:t>
              </a:r>
            </a:p>
          </p:txBody>
        </p:sp>
      </p:grpSp>
      <p:grpSp>
        <p:nvGrpSpPr>
          <p:cNvPr id="9" name="Group 8"/>
          <p:cNvGrpSpPr/>
          <p:nvPr/>
        </p:nvGrpSpPr>
        <p:grpSpPr>
          <a:xfrm>
            <a:off x="8833157" y="3467013"/>
            <a:ext cx="2101516" cy="994611"/>
            <a:chOff x="8901195" y="3316246"/>
            <a:chExt cx="2101516" cy="994611"/>
          </a:xfrm>
          <a:effectLst>
            <a:reflection blurRad="6350" stA="52000" endA="300" endPos="35000" dir="5400000" sy="-100000" algn="bl" rotWithShape="0"/>
          </a:effectLst>
        </p:grpSpPr>
        <p:sp>
          <p:nvSpPr>
            <p:cNvPr id="87" name="Rectangle 86"/>
            <p:cNvSpPr/>
            <p:nvPr/>
          </p:nvSpPr>
          <p:spPr>
            <a:xfrm>
              <a:off x="8901195" y="3316246"/>
              <a:ext cx="2101516" cy="994611"/>
            </a:xfrm>
            <a:prstGeom prst="rect">
              <a:avLst/>
            </a:prstGeom>
            <a:solidFill>
              <a:srgbClr val="ED7D31"/>
            </a:solidFill>
            <a:ln w="6350">
              <a:solidFill>
                <a:schemeClr val="bg2">
                  <a:lumMod val="1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09699" y="3353163"/>
              <a:ext cx="914400" cy="914400"/>
            </a:xfrm>
            <a:prstGeom prst="rect">
              <a:avLst/>
            </a:prstGeom>
            <a:ln w="6350">
              <a:solidFill>
                <a:schemeClr val="bg1"/>
              </a:solidFill>
            </a:ln>
            <a:effectLst>
              <a:outerShdw blurRad="50800" dist="38100" dir="2700000" algn="tl" rotWithShape="0">
                <a:prstClr val="black">
                  <a:alpha val="40000"/>
                </a:prstClr>
              </a:outerShdw>
            </a:effectLst>
          </p:spPr>
        </p:pic>
      </p:grpSp>
      <p:grpSp>
        <p:nvGrpSpPr>
          <p:cNvPr id="14" name="Group 13"/>
          <p:cNvGrpSpPr/>
          <p:nvPr/>
        </p:nvGrpSpPr>
        <p:grpSpPr>
          <a:xfrm>
            <a:off x="8838167" y="5267511"/>
            <a:ext cx="2101516" cy="994611"/>
            <a:chOff x="8874227" y="5128033"/>
            <a:chExt cx="2101516" cy="994611"/>
          </a:xfrm>
          <a:effectLst>
            <a:reflection blurRad="6350" stA="52000" endA="300" endPos="35000" dir="5400000" sy="-100000" algn="bl" rotWithShape="0"/>
          </a:effectLst>
        </p:grpSpPr>
        <p:sp>
          <p:nvSpPr>
            <p:cNvPr id="99" name="Rectangle 98"/>
            <p:cNvSpPr/>
            <p:nvPr/>
          </p:nvSpPr>
          <p:spPr>
            <a:xfrm>
              <a:off x="8874227" y="5128033"/>
              <a:ext cx="2101516" cy="994611"/>
            </a:xfrm>
            <a:prstGeom prst="rect">
              <a:avLst/>
            </a:prstGeom>
            <a:solidFill>
              <a:schemeClr val="accent6">
                <a:lumMod val="75000"/>
              </a:schemeClr>
            </a:solidFill>
            <a:ln w="6350">
              <a:solidFill>
                <a:schemeClr val="bg2">
                  <a:lumMod val="1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5" name="Picture 7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57012" y="5176239"/>
              <a:ext cx="914400" cy="914400"/>
            </a:xfrm>
            <a:prstGeom prst="rect">
              <a:avLst/>
            </a:prstGeom>
            <a:ln w="6350">
              <a:solidFill>
                <a:schemeClr val="bg1"/>
              </a:solidFill>
            </a:ln>
            <a:effectLst>
              <a:outerShdw blurRad="50800" dist="38100" dir="2700000" algn="tl" rotWithShape="0">
                <a:prstClr val="black">
                  <a:alpha val="40000"/>
                </a:prstClr>
              </a:outerShdw>
            </a:effectLst>
          </p:spPr>
        </p:pic>
      </p:grpSp>
      <p:grpSp>
        <p:nvGrpSpPr>
          <p:cNvPr id="39" name="Group 38"/>
          <p:cNvGrpSpPr/>
          <p:nvPr/>
        </p:nvGrpSpPr>
        <p:grpSpPr>
          <a:xfrm>
            <a:off x="754150" y="295106"/>
            <a:ext cx="4364195" cy="665324"/>
            <a:chOff x="754150" y="295106"/>
            <a:chExt cx="4364195" cy="665324"/>
          </a:xfrm>
        </p:grpSpPr>
        <p:sp>
          <p:nvSpPr>
            <p:cNvPr id="40"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41"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42" name="Picture 41">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55991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barn(outVertical)">
                                      <p:cBhvr>
                                        <p:cTn id="7" dur="750"/>
                                        <p:tgtEl>
                                          <p:spTgt spid="53"/>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750" fill="hold"/>
                                        <p:tgtEl>
                                          <p:spTgt spid="4"/>
                                        </p:tgtEl>
                                        <p:attrNameLst>
                                          <p:attrName>ppt_w</p:attrName>
                                        </p:attrNameLst>
                                      </p:cBhvr>
                                      <p:tavLst>
                                        <p:tav tm="0">
                                          <p:val>
                                            <p:fltVal val="0"/>
                                          </p:val>
                                        </p:tav>
                                        <p:tav tm="100000">
                                          <p:val>
                                            <p:strVal val="#ppt_w"/>
                                          </p:val>
                                        </p:tav>
                                      </p:tavLst>
                                    </p:anim>
                                    <p:anim calcmode="lin" valueType="num">
                                      <p:cBhvr>
                                        <p:cTn id="12" dur="750" fill="hold"/>
                                        <p:tgtEl>
                                          <p:spTgt spid="4"/>
                                        </p:tgtEl>
                                        <p:attrNameLst>
                                          <p:attrName>ppt_h</p:attrName>
                                        </p:attrNameLst>
                                      </p:cBhvr>
                                      <p:tavLst>
                                        <p:tav tm="0">
                                          <p:val>
                                            <p:fltVal val="0"/>
                                          </p:val>
                                        </p:tav>
                                        <p:tav tm="100000">
                                          <p:val>
                                            <p:strVal val="#ppt_h"/>
                                          </p:val>
                                        </p:tav>
                                      </p:tavLst>
                                    </p:anim>
                                    <p:animEffect transition="in" filter="fade">
                                      <p:cBhvr>
                                        <p:cTn id="13" dur="750"/>
                                        <p:tgtEl>
                                          <p:spTgt spid="4"/>
                                        </p:tgtEl>
                                      </p:cBhvr>
                                    </p:animEffect>
                                  </p:childTnLst>
                                </p:cTn>
                              </p:par>
                            </p:childTnLst>
                          </p:cTn>
                        </p:par>
                        <p:par>
                          <p:cTn id="14" fill="hold">
                            <p:stCondLst>
                              <p:cond delay="1500"/>
                            </p:stCondLst>
                            <p:childTnLst>
                              <p:par>
                                <p:cTn id="15" presetID="2" presetClass="entr" presetSubtype="8"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750" fill="hold"/>
                                        <p:tgtEl>
                                          <p:spTgt spid="7"/>
                                        </p:tgtEl>
                                        <p:attrNameLst>
                                          <p:attrName>ppt_x</p:attrName>
                                        </p:attrNameLst>
                                      </p:cBhvr>
                                      <p:tavLst>
                                        <p:tav tm="0">
                                          <p:val>
                                            <p:strVal val="0-#ppt_w/2"/>
                                          </p:val>
                                        </p:tav>
                                        <p:tav tm="100000">
                                          <p:val>
                                            <p:strVal val="#ppt_x"/>
                                          </p:val>
                                        </p:tav>
                                      </p:tavLst>
                                    </p:anim>
                                    <p:anim calcmode="lin" valueType="num">
                                      <p:cBhvr additive="base">
                                        <p:cTn id="18" dur="750" fill="hold"/>
                                        <p:tgtEl>
                                          <p:spTgt spid="7"/>
                                        </p:tgtEl>
                                        <p:attrNameLst>
                                          <p:attrName>ppt_y</p:attrName>
                                        </p:attrNameLst>
                                      </p:cBhvr>
                                      <p:tavLst>
                                        <p:tav tm="0">
                                          <p:val>
                                            <p:strVal val="#ppt_y"/>
                                          </p:val>
                                        </p:tav>
                                        <p:tav tm="100000">
                                          <p:val>
                                            <p:strVal val="#ppt_y"/>
                                          </p:val>
                                        </p:tav>
                                      </p:tavLst>
                                    </p:anim>
                                  </p:childTnLst>
                                </p:cTn>
                              </p:par>
                            </p:childTnLst>
                          </p:cTn>
                        </p:par>
                        <p:par>
                          <p:cTn id="19" fill="hold">
                            <p:stCondLst>
                              <p:cond delay="2250"/>
                            </p:stCondLst>
                            <p:childTnLst>
                              <p:par>
                                <p:cTn id="20" presetID="2" presetClass="entr" presetSubtype="2"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750" fill="hold"/>
                                        <p:tgtEl>
                                          <p:spTgt spid="8"/>
                                        </p:tgtEl>
                                        <p:attrNameLst>
                                          <p:attrName>ppt_x</p:attrName>
                                        </p:attrNameLst>
                                      </p:cBhvr>
                                      <p:tavLst>
                                        <p:tav tm="0">
                                          <p:val>
                                            <p:strVal val="1+#ppt_w/2"/>
                                          </p:val>
                                        </p:tav>
                                        <p:tav tm="100000">
                                          <p:val>
                                            <p:strVal val="#ppt_x"/>
                                          </p:val>
                                        </p:tav>
                                      </p:tavLst>
                                    </p:anim>
                                    <p:anim calcmode="lin" valueType="num">
                                      <p:cBhvr additive="base">
                                        <p:cTn id="23" dur="750" fill="hold"/>
                                        <p:tgtEl>
                                          <p:spTgt spid="8"/>
                                        </p:tgtEl>
                                        <p:attrNameLst>
                                          <p:attrName>ppt_y</p:attrName>
                                        </p:attrNameLst>
                                      </p:cBhvr>
                                      <p:tavLst>
                                        <p:tav tm="0">
                                          <p:val>
                                            <p:strVal val="#ppt_y"/>
                                          </p:val>
                                        </p:tav>
                                        <p:tav tm="100000">
                                          <p:val>
                                            <p:strVal val="#ppt_y"/>
                                          </p:val>
                                        </p:tav>
                                      </p:tavLst>
                                    </p:anim>
                                  </p:childTnLst>
                                </p:cTn>
                              </p:par>
                            </p:childTnLst>
                          </p:cTn>
                        </p:par>
                        <p:par>
                          <p:cTn id="24" fill="hold">
                            <p:stCondLst>
                              <p:cond delay="3000"/>
                            </p:stCondLst>
                            <p:childTnLst>
                              <p:par>
                                <p:cTn id="25" presetID="16" presetClass="entr" presetSubtype="37" fill="hold" grpId="0" nodeType="afterEffect">
                                  <p:stCondLst>
                                    <p:cond delay="0"/>
                                  </p:stCondLst>
                                  <p:childTnLst>
                                    <p:set>
                                      <p:cBhvr>
                                        <p:cTn id="26" dur="1" fill="hold">
                                          <p:stCondLst>
                                            <p:cond delay="0"/>
                                          </p:stCondLst>
                                        </p:cTn>
                                        <p:tgtEl>
                                          <p:spTgt spid="79"/>
                                        </p:tgtEl>
                                        <p:attrNameLst>
                                          <p:attrName>style.visibility</p:attrName>
                                        </p:attrNameLst>
                                      </p:cBhvr>
                                      <p:to>
                                        <p:strVal val="visible"/>
                                      </p:to>
                                    </p:set>
                                    <p:animEffect transition="in" filter="barn(outVertical)">
                                      <p:cBhvr>
                                        <p:cTn id="27" dur="750"/>
                                        <p:tgtEl>
                                          <p:spTgt spid="79"/>
                                        </p:tgtEl>
                                      </p:cBhvr>
                                    </p:animEffect>
                                  </p:childTnLst>
                                </p:cTn>
                              </p:par>
                            </p:childTnLst>
                          </p:cTn>
                        </p:par>
                        <p:par>
                          <p:cTn id="28" fill="hold">
                            <p:stCondLst>
                              <p:cond delay="3750"/>
                            </p:stCondLst>
                            <p:childTnLst>
                              <p:par>
                                <p:cTn id="29" presetID="53" presetClass="entr" presetSubtype="16" fill="hold" nodeType="afterEffect">
                                  <p:stCondLst>
                                    <p:cond delay="0"/>
                                  </p:stCondLst>
                                  <p:childTnLst>
                                    <p:set>
                                      <p:cBhvr>
                                        <p:cTn id="30" dur="1" fill="hold">
                                          <p:stCondLst>
                                            <p:cond delay="0"/>
                                          </p:stCondLst>
                                        </p:cTn>
                                        <p:tgtEl>
                                          <p:spTgt spid="80"/>
                                        </p:tgtEl>
                                        <p:attrNameLst>
                                          <p:attrName>style.visibility</p:attrName>
                                        </p:attrNameLst>
                                      </p:cBhvr>
                                      <p:to>
                                        <p:strVal val="visible"/>
                                      </p:to>
                                    </p:set>
                                    <p:anim calcmode="lin" valueType="num">
                                      <p:cBhvr>
                                        <p:cTn id="31" dur="750" fill="hold"/>
                                        <p:tgtEl>
                                          <p:spTgt spid="80"/>
                                        </p:tgtEl>
                                        <p:attrNameLst>
                                          <p:attrName>ppt_w</p:attrName>
                                        </p:attrNameLst>
                                      </p:cBhvr>
                                      <p:tavLst>
                                        <p:tav tm="0">
                                          <p:val>
                                            <p:fltVal val="0"/>
                                          </p:val>
                                        </p:tav>
                                        <p:tav tm="100000">
                                          <p:val>
                                            <p:strVal val="#ppt_w"/>
                                          </p:val>
                                        </p:tav>
                                      </p:tavLst>
                                    </p:anim>
                                    <p:anim calcmode="lin" valueType="num">
                                      <p:cBhvr>
                                        <p:cTn id="32" dur="750" fill="hold"/>
                                        <p:tgtEl>
                                          <p:spTgt spid="80"/>
                                        </p:tgtEl>
                                        <p:attrNameLst>
                                          <p:attrName>ppt_h</p:attrName>
                                        </p:attrNameLst>
                                      </p:cBhvr>
                                      <p:tavLst>
                                        <p:tav tm="0">
                                          <p:val>
                                            <p:fltVal val="0"/>
                                          </p:val>
                                        </p:tav>
                                        <p:tav tm="100000">
                                          <p:val>
                                            <p:strVal val="#ppt_h"/>
                                          </p:val>
                                        </p:tav>
                                      </p:tavLst>
                                    </p:anim>
                                    <p:animEffect transition="in" filter="fade">
                                      <p:cBhvr>
                                        <p:cTn id="33" dur="750"/>
                                        <p:tgtEl>
                                          <p:spTgt spid="80"/>
                                        </p:tgtEl>
                                      </p:cBhvr>
                                    </p:animEffect>
                                  </p:childTnLst>
                                </p:cTn>
                              </p:par>
                            </p:childTnLst>
                          </p:cTn>
                        </p:par>
                        <p:par>
                          <p:cTn id="34" fill="hold">
                            <p:stCondLst>
                              <p:cond delay="4500"/>
                            </p:stCondLst>
                            <p:childTnLst>
                              <p:par>
                                <p:cTn id="35" presetID="2" presetClass="entr" presetSubtype="8" fill="hold" nodeType="afterEffect">
                                  <p:stCondLst>
                                    <p:cond delay="0"/>
                                  </p:stCondLst>
                                  <p:childTnLst>
                                    <p:set>
                                      <p:cBhvr>
                                        <p:cTn id="36" dur="1" fill="hold">
                                          <p:stCondLst>
                                            <p:cond delay="0"/>
                                          </p:stCondLst>
                                        </p:cTn>
                                        <p:tgtEl>
                                          <p:spTgt spid="83"/>
                                        </p:tgtEl>
                                        <p:attrNameLst>
                                          <p:attrName>style.visibility</p:attrName>
                                        </p:attrNameLst>
                                      </p:cBhvr>
                                      <p:to>
                                        <p:strVal val="visible"/>
                                      </p:to>
                                    </p:set>
                                    <p:anim calcmode="lin" valueType="num">
                                      <p:cBhvr additive="base">
                                        <p:cTn id="37" dur="750" fill="hold"/>
                                        <p:tgtEl>
                                          <p:spTgt spid="83"/>
                                        </p:tgtEl>
                                        <p:attrNameLst>
                                          <p:attrName>ppt_x</p:attrName>
                                        </p:attrNameLst>
                                      </p:cBhvr>
                                      <p:tavLst>
                                        <p:tav tm="0">
                                          <p:val>
                                            <p:strVal val="0-#ppt_w/2"/>
                                          </p:val>
                                        </p:tav>
                                        <p:tav tm="100000">
                                          <p:val>
                                            <p:strVal val="#ppt_x"/>
                                          </p:val>
                                        </p:tav>
                                      </p:tavLst>
                                    </p:anim>
                                    <p:anim calcmode="lin" valueType="num">
                                      <p:cBhvr additive="base">
                                        <p:cTn id="38" dur="750" fill="hold"/>
                                        <p:tgtEl>
                                          <p:spTgt spid="83"/>
                                        </p:tgtEl>
                                        <p:attrNameLst>
                                          <p:attrName>ppt_y</p:attrName>
                                        </p:attrNameLst>
                                      </p:cBhvr>
                                      <p:tavLst>
                                        <p:tav tm="0">
                                          <p:val>
                                            <p:strVal val="#ppt_y"/>
                                          </p:val>
                                        </p:tav>
                                        <p:tav tm="100000">
                                          <p:val>
                                            <p:strVal val="#ppt_y"/>
                                          </p:val>
                                        </p:tav>
                                      </p:tavLst>
                                    </p:anim>
                                  </p:childTnLst>
                                </p:cTn>
                              </p:par>
                            </p:childTnLst>
                          </p:cTn>
                        </p:par>
                        <p:par>
                          <p:cTn id="39" fill="hold">
                            <p:stCondLst>
                              <p:cond delay="5250"/>
                            </p:stCondLst>
                            <p:childTnLst>
                              <p:par>
                                <p:cTn id="40" presetID="2" presetClass="entr" presetSubtype="2"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additive="base">
                                        <p:cTn id="42" dur="750" fill="hold"/>
                                        <p:tgtEl>
                                          <p:spTgt spid="9"/>
                                        </p:tgtEl>
                                        <p:attrNameLst>
                                          <p:attrName>ppt_x</p:attrName>
                                        </p:attrNameLst>
                                      </p:cBhvr>
                                      <p:tavLst>
                                        <p:tav tm="0">
                                          <p:val>
                                            <p:strVal val="1+#ppt_w/2"/>
                                          </p:val>
                                        </p:tav>
                                        <p:tav tm="100000">
                                          <p:val>
                                            <p:strVal val="#ppt_x"/>
                                          </p:val>
                                        </p:tav>
                                      </p:tavLst>
                                    </p:anim>
                                    <p:anim calcmode="lin" valueType="num">
                                      <p:cBhvr additive="base">
                                        <p:cTn id="43" dur="750" fill="hold"/>
                                        <p:tgtEl>
                                          <p:spTgt spid="9"/>
                                        </p:tgtEl>
                                        <p:attrNameLst>
                                          <p:attrName>ppt_y</p:attrName>
                                        </p:attrNameLst>
                                      </p:cBhvr>
                                      <p:tavLst>
                                        <p:tav tm="0">
                                          <p:val>
                                            <p:strVal val="#ppt_y"/>
                                          </p:val>
                                        </p:tav>
                                        <p:tav tm="100000">
                                          <p:val>
                                            <p:strVal val="#ppt_y"/>
                                          </p:val>
                                        </p:tav>
                                      </p:tavLst>
                                    </p:anim>
                                  </p:childTnLst>
                                </p:cTn>
                              </p:par>
                            </p:childTnLst>
                          </p:cTn>
                        </p:par>
                        <p:par>
                          <p:cTn id="44" fill="hold">
                            <p:stCondLst>
                              <p:cond delay="6000"/>
                            </p:stCondLst>
                            <p:childTnLst>
                              <p:par>
                                <p:cTn id="45" presetID="16" presetClass="entr" presetSubtype="37" fill="hold" grpId="0" nodeType="afterEffect">
                                  <p:stCondLst>
                                    <p:cond delay="0"/>
                                  </p:stCondLst>
                                  <p:childTnLst>
                                    <p:set>
                                      <p:cBhvr>
                                        <p:cTn id="46" dur="1" fill="hold">
                                          <p:stCondLst>
                                            <p:cond delay="0"/>
                                          </p:stCondLst>
                                        </p:cTn>
                                        <p:tgtEl>
                                          <p:spTgt spid="91"/>
                                        </p:tgtEl>
                                        <p:attrNameLst>
                                          <p:attrName>style.visibility</p:attrName>
                                        </p:attrNameLst>
                                      </p:cBhvr>
                                      <p:to>
                                        <p:strVal val="visible"/>
                                      </p:to>
                                    </p:set>
                                    <p:animEffect transition="in" filter="barn(outVertical)">
                                      <p:cBhvr>
                                        <p:cTn id="47" dur="750"/>
                                        <p:tgtEl>
                                          <p:spTgt spid="91"/>
                                        </p:tgtEl>
                                      </p:cBhvr>
                                    </p:animEffect>
                                  </p:childTnLst>
                                </p:cTn>
                              </p:par>
                            </p:childTnLst>
                          </p:cTn>
                        </p:par>
                        <p:par>
                          <p:cTn id="48" fill="hold">
                            <p:stCondLst>
                              <p:cond delay="6750"/>
                            </p:stCondLst>
                            <p:childTnLst>
                              <p:par>
                                <p:cTn id="49" presetID="53" presetClass="entr" presetSubtype="16" fill="hold" nodeType="afterEffect">
                                  <p:stCondLst>
                                    <p:cond delay="0"/>
                                  </p:stCondLst>
                                  <p:childTnLst>
                                    <p:set>
                                      <p:cBhvr>
                                        <p:cTn id="50" dur="1" fill="hold">
                                          <p:stCondLst>
                                            <p:cond delay="0"/>
                                          </p:stCondLst>
                                        </p:cTn>
                                        <p:tgtEl>
                                          <p:spTgt spid="92"/>
                                        </p:tgtEl>
                                        <p:attrNameLst>
                                          <p:attrName>style.visibility</p:attrName>
                                        </p:attrNameLst>
                                      </p:cBhvr>
                                      <p:to>
                                        <p:strVal val="visible"/>
                                      </p:to>
                                    </p:set>
                                    <p:anim calcmode="lin" valueType="num">
                                      <p:cBhvr>
                                        <p:cTn id="51" dur="750" fill="hold"/>
                                        <p:tgtEl>
                                          <p:spTgt spid="92"/>
                                        </p:tgtEl>
                                        <p:attrNameLst>
                                          <p:attrName>ppt_w</p:attrName>
                                        </p:attrNameLst>
                                      </p:cBhvr>
                                      <p:tavLst>
                                        <p:tav tm="0">
                                          <p:val>
                                            <p:fltVal val="0"/>
                                          </p:val>
                                        </p:tav>
                                        <p:tav tm="100000">
                                          <p:val>
                                            <p:strVal val="#ppt_w"/>
                                          </p:val>
                                        </p:tav>
                                      </p:tavLst>
                                    </p:anim>
                                    <p:anim calcmode="lin" valueType="num">
                                      <p:cBhvr>
                                        <p:cTn id="52" dur="750" fill="hold"/>
                                        <p:tgtEl>
                                          <p:spTgt spid="92"/>
                                        </p:tgtEl>
                                        <p:attrNameLst>
                                          <p:attrName>ppt_h</p:attrName>
                                        </p:attrNameLst>
                                      </p:cBhvr>
                                      <p:tavLst>
                                        <p:tav tm="0">
                                          <p:val>
                                            <p:fltVal val="0"/>
                                          </p:val>
                                        </p:tav>
                                        <p:tav tm="100000">
                                          <p:val>
                                            <p:strVal val="#ppt_h"/>
                                          </p:val>
                                        </p:tav>
                                      </p:tavLst>
                                    </p:anim>
                                    <p:animEffect transition="in" filter="fade">
                                      <p:cBhvr>
                                        <p:cTn id="53" dur="750"/>
                                        <p:tgtEl>
                                          <p:spTgt spid="92"/>
                                        </p:tgtEl>
                                      </p:cBhvr>
                                    </p:animEffect>
                                  </p:childTnLst>
                                </p:cTn>
                              </p:par>
                            </p:childTnLst>
                          </p:cTn>
                        </p:par>
                        <p:par>
                          <p:cTn id="54" fill="hold">
                            <p:stCondLst>
                              <p:cond delay="7500"/>
                            </p:stCondLst>
                            <p:childTnLst>
                              <p:par>
                                <p:cTn id="55" presetID="2" presetClass="entr" presetSubtype="8" fill="hold" nodeType="afterEffect">
                                  <p:stCondLst>
                                    <p:cond delay="0"/>
                                  </p:stCondLst>
                                  <p:childTnLst>
                                    <p:set>
                                      <p:cBhvr>
                                        <p:cTn id="56" dur="1" fill="hold">
                                          <p:stCondLst>
                                            <p:cond delay="0"/>
                                          </p:stCondLst>
                                        </p:cTn>
                                        <p:tgtEl>
                                          <p:spTgt spid="95"/>
                                        </p:tgtEl>
                                        <p:attrNameLst>
                                          <p:attrName>style.visibility</p:attrName>
                                        </p:attrNameLst>
                                      </p:cBhvr>
                                      <p:to>
                                        <p:strVal val="visible"/>
                                      </p:to>
                                    </p:set>
                                    <p:anim calcmode="lin" valueType="num">
                                      <p:cBhvr additive="base">
                                        <p:cTn id="57" dur="750" fill="hold"/>
                                        <p:tgtEl>
                                          <p:spTgt spid="95"/>
                                        </p:tgtEl>
                                        <p:attrNameLst>
                                          <p:attrName>ppt_x</p:attrName>
                                        </p:attrNameLst>
                                      </p:cBhvr>
                                      <p:tavLst>
                                        <p:tav tm="0">
                                          <p:val>
                                            <p:strVal val="0-#ppt_w/2"/>
                                          </p:val>
                                        </p:tav>
                                        <p:tav tm="100000">
                                          <p:val>
                                            <p:strVal val="#ppt_x"/>
                                          </p:val>
                                        </p:tav>
                                      </p:tavLst>
                                    </p:anim>
                                    <p:anim calcmode="lin" valueType="num">
                                      <p:cBhvr additive="base">
                                        <p:cTn id="58" dur="750" fill="hold"/>
                                        <p:tgtEl>
                                          <p:spTgt spid="95"/>
                                        </p:tgtEl>
                                        <p:attrNameLst>
                                          <p:attrName>ppt_y</p:attrName>
                                        </p:attrNameLst>
                                      </p:cBhvr>
                                      <p:tavLst>
                                        <p:tav tm="0">
                                          <p:val>
                                            <p:strVal val="#ppt_y"/>
                                          </p:val>
                                        </p:tav>
                                        <p:tav tm="100000">
                                          <p:val>
                                            <p:strVal val="#ppt_y"/>
                                          </p:val>
                                        </p:tav>
                                      </p:tavLst>
                                    </p:anim>
                                  </p:childTnLst>
                                </p:cTn>
                              </p:par>
                            </p:childTnLst>
                          </p:cTn>
                        </p:par>
                        <p:par>
                          <p:cTn id="59" fill="hold">
                            <p:stCondLst>
                              <p:cond delay="8250"/>
                            </p:stCondLst>
                            <p:childTnLst>
                              <p:par>
                                <p:cTn id="60" presetID="2" presetClass="entr" presetSubtype="2" fill="hold" nodeType="afterEffect">
                                  <p:stCondLst>
                                    <p:cond delay="0"/>
                                  </p:stCondLst>
                                  <p:childTnLst>
                                    <p:set>
                                      <p:cBhvr>
                                        <p:cTn id="61" dur="1" fill="hold">
                                          <p:stCondLst>
                                            <p:cond delay="0"/>
                                          </p:stCondLst>
                                        </p:cTn>
                                        <p:tgtEl>
                                          <p:spTgt spid="14"/>
                                        </p:tgtEl>
                                        <p:attrNameLst>
                                          <p:attrName>style.visibility</p:attrName>
                                        </p:attrNameLst>
                                      </p:cBhvr>
                                      <p:to>
                                        <p:strVal val="visible"/>
                                      </p:to>
                                    </p:set>
                                    <p:anim calcmode="lin" valueType="num">
                                      <p:cBhvr additive="base">
                                        <p:cTn id="62" dur="750" fill="hold"/>
                                        <p:tgtEl>
                                          <p:spTgt spid="14"/>
                                        </p:tgtEl>
                                        <p:attrNameLst>
                                          <p:attrName>ppt_x</p:attrName>
                                        </p:attrNameLst>
                                      </p:cBhvr>
                                      <p:tavLst>
                                        <p:tav tm="0">
                                          <p:val>
                                            <p:strVal val="1+#ppt_w/2"/>
                                          </p:val>
                                        </p:tav>
                                        <p:tav tm="100000">
                                          <p:val>
                                            <p:strVal val="#ppt_x"/>
                                          </p:val>
                                        </p:tav>
                                      </p:tavLst>
                                    </p:anim>
                                    <p:anim calcmode="lin" valueType="num">
                                      <p:cBhvr additive="base">
                                        <p:cTn id="63" dur="75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79" grpId="0" animBg="1"/>
      <p:bldP spid="91"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3082</TotalTime>
  <Words>1206</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618</cp:revision>
  <dcterms:created xsi:type="dcterms:W3CDTF">2015-12-31T02:20:12Z</dcterms:created>
  <dcterms:modified xsi:type="dcterms:W3CDTF">2016-09-18T19:41:04Z</dcterms:modified>
</cp:coreProperties>
</file>