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986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45"/>
          <p:cNvSpPr/>
          <p:nvPr/>
        </p:nvSpPr>
        <p:spPr>
          <a:xfrm>
            <a:off x="1" y="1484342"/>
            <a:ext cx="4497259" cy="1097280"/>
          </a:xfrm>
          <a:custGeom>
            <a:avLst/>
            <a:gdLst>
              <a:gd name="connsiteX0" fmla="*/ 0 w 4497259"/>
              <a:gd name="connsiteY0" fmla="*/ 0 h 1097280"/>
              <a:gd name="connsiteX1" fmla="*/ 3399979 w 4497259"/>
              <a:gd name="connsiteY1" fmla="*/ 0 h 1097280"/>
              <a:gd name="connsiteX2" fmla="*/ 4497259 w 4497259"/>
              <a:gd name="connsiteY2" fmla="*/ 1097280 h 1097280"/>
              <a:gd name="connsiteX3" fmla="*/ 0 w 4497259"/>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4497259" h="1097280">
                <a:moveTo>
                  <a:pt x="0" y="0"/>
                </a:moveTo>
                <a:lnTo>
                  <a:pt x="3399979" y="0"/>
                </a:lnTo>
                <a:lnTo>
                  <a:pt x="4497259" y="1097280"/>
                </a:lnTo>
                <a:lnTo>
                  <a:pt x="0" y="1097280"/>
                </a:lnTo>
                <a:close/>
              </a:path>
            </a:pathLst>
          </a:cu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a:off x="339321" y="3364591"/>
            <a:ext cx="4155687" cy="1097280"/>
          </a:xfrm>
          <a:custGeom>
            <a:avLst/>
            <a:gdLst>
              <a:gd name="connsiteX0" fmla="*/ 1097280 w 4155687"/>
              <a:gd name="connsiteY0" fmla="*/ 0 h 1097280"/>
              <a:gd name="connsiteX1" fmla="*/ 4155687 w 4155687"/>
              <a:gd name="connsiteY1" fmla="*/ 0 h 1097280"/>
              <a:gd name="connsiteX2" fmla="*/ 4155687 w 4155687"/>
              <a:gd name="connsiteY2" fmla="*/ 2836 h 1097280"/>
              <a:gd name="connsiteX3" fmla="*/ 3061243 w 4155687"/>
              <a:gd name="connsiteY3" fmla="*/ 1097280 h 1097280"/>
              <a:gd name="connsiteX4" fmla="*/ 0 w 4155687"/>
              <a:gd name="connsiteY4" fmla="*/ 109728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55687" h="1097280">
                <a:moveTo>
                  <a:pt x="1097280" y="0"/>
                </a:moveTo>
                <a:lnTo>
                  <a:pt x="4155687" y="0"/>
                </a:lnTo>
                <a:lnTo>
                  <a:pt x="4155687" y="2836"/>
                </a:lnTo>
                <a:lnTo>
                  <a:pt x="3061243" y="1097280"/>
                </a:lnTo>
                <a:lnTo>
                  <a:pt x="0" y="1097280"/>
                </a:lnTo>
                <a:close/>
              </a:path>
            </a:pathLst>
          </a:cu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332252" y="5244839"/>
            <a:ext cx="5785357" cy="1097280"/>
          </a:xfrm>
          <a:custGeom>
            <a:avLst/>
            <a:gdLst>
              <a:gd name="connsiteX0" fmla="*/ 0 w 5785357"/>
              <a:gd name="connsiteY0" fmla="*/ 0 h 1097280"/>
              <a:gd name="connsiteX1" fmla="*/ 5785357 w 5785357"/>
              <a:gd name="connsiteY1" fmla="*/ 0 h 1097280"/>
              <a:gd name="connsiteX2" fmla="*/ 5785357 w 5785357"/>
              <a:gd name="connsiteY2" fmla="*/ 1097280 h 1097280"/>
              <a:gd name="connsiteX3" fmla="*/ 1097280 w 5785357"/>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5785357" h="1097280">
                <a:moveTo>
                  <a:pt x="0" y="0"/>
                </a:moveTo>
                <a:lnTo>
                  <a:pt x="5785357" y="0"/>
                </a:lnTo>
                <a:lnTo>
                  <a:pt x="5785357" y="1097280"/>
                </a:lnTo>
                <a:lnTo>
                  <a:pt x="1097280" y="1097280"/>
                </a:lnTo>
                <a:close/>
              </a:path>
            </a:pathLst>
          </a:cu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rot="16200000">
            <a:off x="2457603" y="2424467"/>
            <a:ext cx="2977527" cy="1097280"/>
          </a:xfrm>
          <a:custGeom>
            <a:avLst/>
            <a:gdLst>
              <a:gd name="connsiteX0" fmla="*/ 0 w 2977527"/>
              <a:gd name="connsiteY0" fmla="*/ 0 h 1097280"/>
              <a:gd name="connsiteX1" fmla="*/ 2977527 w 2977527"/>
              <a:gd name="connsiteY1" fmla="*/ 0 h 1097280"/>
              <a:gd name="connsiteX2" fmla="*/ 1880247 w 2977527"/>
              <a:gd name="connsiteY2" fmla="*/ 1097280 h 1097280"/>
              <a:gd name="connsiteX3" fmla="*/ 1097280 w 2977527"/>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2977527" h="1097280">
                <a:moveTo>
                  <a:pt x="0" y="0"/>
                </a:moveTo>
                <a:lnTo>
                  <a:pt x="2977527" y="0"/>
                </a:lnTo>
                <a:lnTo>
                  <a:pt x="1880247" y="1097280"/>
                </a:lnTo>
                <a:lnTo>
                  <a:pt x="1097280" y="109728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5400000">
            <a:off x="-607871" y="4306186"/>
            <a:ext cx="2977527" cy="1097280"/>
          </a:xfrm>
          <a:custGeom>
            <a:avLst/>
            <a:gdLst>
              <a:gd name="connsiteX0" fmla="*/ 0 w 2977527"/>
              <a:gd name="connsiteY0" fmla="*/ 0 h 1097280"/>
              <a:gd name="connsiteX1" fmla="*/ 2977527 w 2977527"/>
              <a:gd name="connsiteY1" fmla="*/ 0 h 1097280"/>
              <a:gd name="connsiteX2" fmla="*/ 1880247 w 2977527"/>
              <a:gd name="connsiteY2" fmla="*/ 1097280 h 1097280"/>
              <a:gd name="connsiteX3" fmla="*/ 1097280 w 2977527"/>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2977527" h="1097280">
                <a:moveTo>
                  <a:pt x="0" y="0"/>
                </a:moveTo>
                <a:lnTo>
                  <a:pt x="2977527" y="0"/>
                </a:lnTo>
                <a:lnTo>
                  <a:pt x="1880247" y="1097280"/>
                </a:lnTo>
                <a:lnTo>
                  <a:pt x="1097280" y="109728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7685506" y="1484342"/>
            <a:ext cx="4506494" cy="1097280"/>
          </a:xfrm>
          <a:custGeom>
            <a:avLst/>
            <a:gdLst>
              <a:gd name="connsiteX0" fmla="*/ 1097280 w 4506494"/>
              <a:gd name="connsiteY0" fmla="*/ 0 h 1097280"/>
              <a:gd name="connsiteX1" fmla="*/ 4506494 w 4506494"/>
              <a:gd name="connsiteY1" fmla="*/ 0 h 1097280"/>
              <a:gd name="connsiteX2" fmla="*/ 4506494 w 4506494"/>
              <a:gd name="connsiteY2" fmla="*/ 1097280 h 1097280"/>
              <a:gd name="connsiteX3" fmla="*/ 0 w 4506494"/>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4506494" h="1097280">
                <a:moveTo>
                  <a:pt x="1097280" y="0"/>
                </a:moveTo>
                <a:lnTo>
                  <a:pt x="4506494" y="0"/>
                </a:lnTo>
                <a:lnTo>
                  <a:pt x="4506494" y="1097280"/>
                </a:lnTo>
                <a:lnTo>
                  <a:pt x="0" y="1097280"/>
                </a:lnTo>
                <a:close/>
              </a:path>
            </a:pathLst>
          </a:cu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7695416" y="3358629"/>
            <a:ext cx="4094318" cy="1097280"/>
          </a:xfrm>
          <a:custGeom>
            <a:avLst/>
            <a:gdLst>
              <a:gd name="connsiteX0" fmla="*/ 0 w 4094318"/>
              <a:gd name="connsiteY0" fmla="*/ 0 h 1097280"/>
              <a:gd name="connsiteX1" fmla="*/ 2997038 w 4094318"/>
              <a:gd name="connsiteY1" fmla="*/ 0 h 1097280"/>
              <a:gd name="connsiteX2" fmla="*/ 4094318 w 4094318"/>
              <a:gd name="connsiteY2" fmla="*/ 1097280 h 1097280"/>
              <a:gd name="connsiteX3" fmla="*/ 1097280 w 4094318"/>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4094318" h="1097280">
                <a:moveTo>
                  <a:pt x="0" y="0"/>
                </a:moveTo>
                <a:lnTo>
                  <a:pt x="2997038" y="0"/>
                </a:lnTo>
                <a:lnTo>
                  <a:pt x="4094318" y="1097280"/>
                </a:lnTo>
                <a:lnTo>
                  <a:pt x="1097280" y="1097280"/>
                </a:lnTo>
                <a:close/>
              </a:path>
            </a:pathLst>
          </a:custGeom>
          <a:solidFill>
            <a:srgbClr val="2F5698"/>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a:off x="6134005" y="5244839"/>
            <a:ext cx="5666109" cy="1097280"/>
          </a:xfrm>
          <a:custGeom>
            <a:avLst/>
            <a:gdLst>
              <a:gd name="connsiteX0" fmla="*/ 0 w 5666109"/>
              <a:gd name="connsiteY0" fmla="*/ 0 h 1097280"/>
              <a:gd name="connsiteX1" fmla="*/ 5666109 w 5666109"/>
              <a:gd name="connsiteY1" fmla="*/ 0 h 1097280"/>
              <a:gd name="connsiteX2" fmla="*/ 4568829 w 5666109"/>
              <a:gd name="connsiteY2" fmla="*/ 1097280 h 1097280"/>
              <a:gd name="connsiteX3" fmla="*/ 0 w 5666109"/>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5666109" h="1097280">
                <a:moveTo>
                  <a:pt x="0" y="0"/>
                </a:moveTo>
                <a:lnTo>
                  <a:pt x="5666109" y="0"/>
                </a:lnTo>
                <a:lnTo>
                  <a:pt x="4568829" y="1097280"/>
                </a:lnTo>
                <a:lnTo>
                  <a:pt x="0" y="1097280"/>
                </a:lnTo>
                <a:close/>
              </a:path>
            </a:pathLst>
          </a:custGeom>
          <a:solidFill>
            <a:srgbClr val="38572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5400000">
            <a:off x="6745190" y="2418504"/>
            <a:ext cx="2977527" cy="1097280"/>
          </a:xfrm>
          <a:custGeom>
            <a:avLst/>
            <a:gdLst>
              <a:gd name="connsiteX0" fmla="*/ 0 w 2977527"/>
              <a:gd name="connsiteY0" fmla="*/ 0 h 1097280"/>
              <a:gd name="connsiteX1" fmla="*/ 2977527 w 2977527"/>
              <a:gd name="connsiteY1" fmla="*/ 0 h 1097280"/>
              <a:gd name="connsiteX2" fmla="*/ 1880247 w 2977527"/>
              <a:gd name="connsiteY2" fmla="*/ 1097280 h 1097280"/>
              <a:gd name="connsiteX3" fmla="*/ 1097280 w 2977527"/>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2977527" h="1097280">
                <a:moveTo>
                  <a:pt x="0" y="0"/>
                </a:moveTo>
                <a:lnTo>
                  <a:pt x="2977527" y="0"/>
                </a:lnTo>
                <a:lnTo>
                  <a:pt x="1880247" y="1097280"/>
                </a:lnTo>
                <a:lnTo>
                  <a:pt x="1097280" y="109728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rot="16200000">
            <a:off x="9762711" y="4306186"/>
            <a:ext cx="2977527" cy="1097280"/>
          </a:xfrm>
          <a:custGeom>
            <a:avLst/>
            <a:gdLst>
              <a:gd name="connsiteX0" fmla="*/ 0 w 2977527"/>
              <a:gd name="connsiteY0" fmla="*/ 0 h 1097280"/>
              <a:gd name="connsiteX1" fmla="*/ 2977527 w 2977527"/>
              <a:gd name="connsiteY1" fmla="*/ 0 h 1097280"/>
              <a:gd name="connsiteX2" fmla="*/ 1880247 w 2977527"/>
              <a:gd name="connsiteY2" fmla="*/ 1097280 h 1097280"/>
              <a:gd name="connsiteX3" fmla="*/ 1097280 w 2977527"/>
              <a:gd name="connsiteY3" fmla="*/ 1097280 h 1097280"/>
            </a:gdLst>
            <a:ahLst/>
            <a:cxnLst>
              <a:cxn ang="0">
                <a:pos x="connsiteX0" y="connsiteY0"/>
              </a:cxn>
              <a:cxn ang="0">
                <a:pos x="connsiteX1" y="connsiteY1"/>
              </a:cxn>
              <a:cxn ang="0">
                <a:pos x="connsiteX2" y="connsiteY2"/>
              </a:cxn>
              <a:cxn ang="0">
                <a:pos x="connsiteX3" y="connsiteY3"/>
              </a:cxn>
            </a:cxnLst>
            <a:rect l="l" t="t" r="r" b="b"/>
            <a:pathLst>
              <a:path w="2977527" h="1097280">
                <a:moveTo>
                  <a:pt x="0" y="0"/>
                </a:moveTo>
                <a:lnTo>
                  <a:pt x="2977527" y="0"/>
                </a:lnTo>
                <a:lnTo>
                  <a:pt x="1880247" y="1097280"/>
                </a:lnTo>
                <a:lnTo>
                  <a:pt x="1097280" y="109728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37"/>
          <p:cNvSpPr>
            <a:spLocks/>
          </p:cNvSpPr>
          <p:nvPr/>
        </p:nvSpPr>
        <p:spPr bwMode="auto">
          <a:xfrm>
            <a:off x="6127600" y="953691"/>
            <a:ext cx="1636238" cy="1161205"/>
          </a:xfrm>
          <a:custGeom>
            <a:avLst/>
            <a:gdLst/>
            <a:ahLst/>
            <a:cxnLst>
              <a:cxn ang="0">
                <a:pos x="626" y="266"/>
              </a:cxn>
              <a:cxn ang="0">
                <a:pos x="839" y="594"/>
              </a:cxn>
              <a:cxn ang="0">
                <a:pos x="0" y="594"/>
              </a:cxn>
              <a:cxn ang="0">
                <a:pos x="0" y="0"/>
              </a:cxn>
              <a:cxn ang="0">
                <a:pos x="626" y="266"/>
              </a:cxn>
            </a:cxnLst>
            <a:rect l="0" t="0" r="r" b="b"/>
            <a:pathLst>
              <a:path w="839" h="594">
                <a:moveTo>
                  <a:pt x="626" y="266"/>
                </a:moveTo>
                <a:cubicBezTo>
                  <a:pt x="724" y="364"/>
                  <a:pt x="795" y="473"/>
                  <a:pt x="839" y="594"/>
                </a:cubicBezTo>
                <a:cubicBezTo>
                  <a:pt x="0" y="594"/>
                  <a:pt x="0" y="594"/>
                  <a:pt x="0" y="594"/>
                </a:cubicBezTo>
                <a:cubicBezTo>
                  <a:pt x="0" y="0"/>
                  <a:pt x="0" y="0"/>
                  <a:pt x="0" y="0"/>
                </a:cubicBezTo>
                <a:cubicBezTo>
                  <a:pt x="244" y="4"/>
                  <a:pt x="452" y="92"/>
                  <a:pt x="626" y="266"/>
                </a:cubicBezTo>
                <a:close/>
              </a:path>
            </a:pathLst>
          </a:custGeom>
          <a:solidFill>
            <a:srgbClr val="FFC000"/>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4" name="Group 104"/>
          <p:cNvGrpSpPr/>
          <p:nvPr/>
        </p:nvGrpSpPr>
        <p:grpSpPr>
          <a:xfrm>
            <a:off x="5209783" y="4885953"/>
            <a:ext cx="1779921" cy="1554138"/>
            <a:chOff x="4089401" y="2825751"/>
            <a:chExt cx="963612" cy="841375"/>
          </a:xfrm>
          <a:solidFill>
            <a:schemeClr val="bg1">
              <a:lumMod val="75000"/>
            </a:schemeClr>
          </a:solidFill>
          <a:effectLst>
            <a:outerShdw blurRad="76200" dir="13500000" sy="23000" kx="1200000" algn="br" rotWithShape="0">
              <a:prstClr val="black">
                <a:alpha val="20000"/>
              </a:prstClr>
            </a:outerShdw>
          </a:effectLst>
        </p:grpSpPr>
        <p:sp>
          <p:nvSpPr>
            <p:cNvPr id="29" name="Freeform 36"/>
            <p:cNvSpPr>
              <a:spLocks/>
            </p:cNvSpPr>
            <p:nvPr/>
          </p:nvSpPr>
          <p:spPr bwMode="auto">
            <a:xfrm>
              <a:off x="4203701" y="3382963"/>
              <a:ext cx="736600" cy="284163"/>
            </a:xfrm>
            <a:custGeom>
              <a:avLst/>
              <a:gdLst/>
              <a:ahLst/>
              <a:cxnLst>
                <a:cxn ang="0">
                  <a:pos x="682" y="13"/>
                </a:cxn>
                <a:cxn ang="0">
                  <a:pos x="696" y="47"/>
                </a:cxn>
                <a:cxn ang="0">
                  <a:pos x="682" y="80"/>
                </a:cxn>
                <a:cxn ang="0">
                  <a:pos x="649" y="94"/>
                </a:cxn>
                <a:cxn ang="0">
                  <a:pos x="596" y="94"/>
                </a:cxn>
                <a:cxn ang="0">
                  <a:pos x="446" y="194"/>
                </a:cxn>
                <a:cxn ang="0">
                  <a:pos x="410" y="213"/>
                </a:cxn>
                <a:cxn ang="0">
                  <a:pos x="411" y="221"/>
                </a:cxn>
                <a:cxn ang="0">
                  <a:pos x="411" y="249"/>
                </a:cxn>
                <a:cxn ang="0">
                  <a:pos x="349" y="268"/>
                </a:cxn>
                <a:cxn ang="0">
                  <a:pos x="285" y="249"/>
                </a:cxn>
                <a:cxn ang="0">
                  <a:pos x="285" y="221"/>
                </a:cxn>
                <a:cxn ang="0">
                  <a:pos x="286" y="212"/>
                </a:cxn>
                <a:cxn ang="0">
                  <a:pos x="245" y="194"/>
                </a:cxn>
                <a:cxn ang="0">
                  <a:pos x="89" y="94"/>
                </a:cxn>
                <a:cxn ang="0">
                  <a:pos x="47" y="94"/>
                </a:cxn>
                <a:cxn ang="0">
                  <a:pos x="14" y="80"/>
                </a:cxn>
                <a:cxn ang="0">
                  <a:pos x="0" y="47"/>
                </a:cxn>
                <a:cxn ang="0">
                  <a:pos x="14" y="13"/>
                </a:cxn>
                <a:cxn ang="0">
                  <a:pos x="47" y="0"/>
                </a:cxn>
                <a:cxn ang="0">
                  <a:pos x="649" y="0"/>
                </a:cxn>
                <a:cxn ang="0">
                  <a:pos x="682" y="13"/>
                </a:cxn>
              </a:cxnLst>
              <a:rect l="0" t="0" r="r" b="b"/>
              <a:pathLst>
                <a:path w="696" h="268">
                  <a:moveTo>
                    <a:pt x="682" y="13"/>
                  </a:moveTo>
                  <a:cubicBezTo>
                    <a:pt x="691" y="23"/>
                    <a:pt x="696" y="34"/>
                    <a:pt x="696" y="47"/>
                  </a:cubicBezTo>
                  <a:cubicBezTo>
                    <a:pt x="696" y="60"/>
                    <a:pt x="691" y="71"/>
                    <a:pt x="682" y="80"/>
                  </a:cubicBezTo>
                  <a:cubicBezTo>
                    <a:pt x="673" y="89"/>
                    <a:pt x="662" y="94"/>
                    <a:pt x="649" y="94"/>
                  </a:cubicBezTo>
                  <a:cubicBezTo>
                    <a:pt x="596" y="94"/>
                    <a:pt x="596" y="94"/>
                    <a:pt x="596" y="94"/>
                  </a:cubicBezTo>
                  <a:cubicBezTo>
                    <a:pt x="555" y="128"/>
                    <a:pt x="505" y="161"/>
                    <a:pt x="446" y="194"/>
                  </a:cubicBezTo>
                  <a:cubicBezTo>
                    <a:pt x="434" y="200"/>
                    <a:pt x="423" y="206"/>
                    <a:pt x="410" y="213"/>
                  </a:cubicBezTo>
                  <a:cubicBezTo>
                    <a:pt x="411" y="215"/>
                    <a:pt x="411" y="218"/>
                    <a:pt x="411" y="221"/>
                  </a:cubicBezTo>
                  <a:cubicBezTo>
                    <a:pt x="411" y="249"/>
                    <a:pt x="411" y="249"/>
                    <a:pt x="411" y="249"/>
                  </a:cubicBezTo>
                  <a:cubicBezTo>
                    <a:pt x="390" y="262"/>
                    <a:pt x="370" y="268"/>
                    <a:pt x="349" y="268"/>
                  </a:cubicBezTo>
                  <a:cubicBezTo>
                    <a:pt x="328" y="268"/>
                    <a:pt x="306" y="262"/>
                    <a:pt x="285" y="249"/>
                  </a:cubicBezTo>
                  <a:cubicBezTo>
                    <a:pt x="285" y="221"/>
                    <a:pt x="285" y="221"/>
                    <a:pt x="285" y="221"/>
                  </a:cubicBezTo>
                  <a:cubicBezTo>
                    <a:pt x="285" y="218"/>
                    <a:pt x="285" y="215"/>
                    <a:pt x="286" y="212"/>
                  </a:cubicBezTo>
                  <a:cubicBezTo>
                    <a:pt x="272" y="206"/>
                    <a:pt x="258" y="200"/>
                    <a:pt x="245" y="194"/>
                  </a:cubicBezTo>
                  <a:cubicBezTo>
                    <a:pt x="189" y="166"/>
                    <a:pt x="137" y="133"/>
                    <a:pt x="89" y="94"/>
                  </a:cubicBezTo>
                  <a:cubicBezTo>
                    <a:pt x="47" y="94"/>
                    <a:pt x="47" y="94"/>
                    <a:pt x="47" y="94"/>
                  </a:cubicBezTo>
                  <a:cubicBezTo>
                    <a:pt x="34" y="94"/>
                    <a:pt x="23" y="89"/>
                    <a:pt x="14" y="80"/>
                  </a:cubicBezTo>
                  <a:cubicBezTo>
                    <a:pt x="5" y="71"/>
                    <a:pt x="0" y="60"/>
                    <a:pt x="0" y="47"/>
                  </a:cubicBezTo>
                  <a:cubicBezTo>
                    <a:pt x="0" y="34"/>
                    <a:pt x="5" y="23"/>
                    <a:pt x="14" y="13"/>
                  </a:cubicBezTo>
                  <a:cubicBezTo>
                    <a:pt x="23" y="4"/>
                    <a:pt x="34" y="0"/>
                    <a:pt x="47" y="0"/>
                  </a:cubicBezTo>
                  <a:cubicBezTo>
                    <a:pt x="649" y="0"/>
                    <a:pt x="649" y="0"/>
                    <a:pt x="649" y="0"/>
                  </a:cubicBezTo>
                  <a:cubicBezTo>
                    <a:pt x="662" y="0"/>
                    <a:pt x="673" y="4"/>
                    <a:pt x="682" y="1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8"/>
            <p:cNvSpPr>
              <a:spLocks noEditPoints="1"/>
            </p:cNvSpPr>
            <p:nvPr/>
          </p:nvSpPr>
          <p:spPr bwMode="auto">
            <a:xfrm>
              <a:off x="4089401" y="2825751"/>
              <a:ext cx="496888" cy="500063"/>
            </a:xfrm>
            <a:custGeom>
              <a:avLst/>
              <a:gdLst/>
              <a:ahLst/>
              <a:cxnLst>
                <a:cxn ang="0">
                  <a:pos x="471" y="0"/>
                </a:cxn>
                <a:cxn ang="0">
                  <a:pos x="471" y="126"/>
                </a:cxn>
                <a:cxn ang="0">
                  <a:pos x="64" y="126"/>
                </a:cxn>
                <a:cxn ang="0">
                  <a:pos x="19" y="107"/>
                </a:cxn>
                <a:cxn ang="0">
                  <a:pos x="1" y="63"/>
                </a:cxn>
                <a:cxn ang="0">
                  <a:pos x="19" y="18"/>
                </a:cxn>
                <a:cxn ang="0">
                  <a:pos x="64" y="0"/>
                </a:cxn>
                <a:cxn ang="0">
                  <a:pos x="471" y="0"/>
                </a:cxn>
                <a:cxn ang="0">
                  <a:pos x="471" y="175"/>
                </a:cxn>
                <a:cxn ang="0">
                  <a:pos x="471" y="301"/>
                </a:cxn>
                <a:cxn ang="0">
                  <a:pos x="63" y="301"/>
                </a:cxn>
                <a:cxn ang="0">
                  <a:pos x="18" y="282"/>
                </a:cxn>
                <a:cxn ang="0">
                  <a:pos x="0" y="238"/>
                </a:cxn>
                <a:cxn ang="0">
                  <a:pos x="0" y="237"/>
                </a:cxn>
                <a:cxn ang="0">
                  <a:pos x="18" y="193"/>
                </a:cxn>
                <a:cxn ang="0">
                  <a:pos x="63" y="175"/>
                </a:cxn>
                <a:cxn ang="0">
                  <a:pos x="471" y="175"/>
                </a:cxn>
                <a:cxn ang="0">
                  <a:pos x="471" y="347"/>
                </a:cxn>
                <a:cxn ang="0">
                  <a:pos x="471" y="473"/>
                </a:cxn>
                <a:cxn ang="0">
                  <a:pos x="64" y="473"/>
                </a:cxn>
                <a:cxn ang="0">
                  <a:pos x="20" y="455"/>
                </a:cxn>
                <a:cxn ang="0">
                  <a:pos x="1" y="410"/>
                </a:cxn>
                <a:cxn ang="0">
                  <a:pos x="20" y="365"/>
                </a:cxn>
                <a:cxn ang="0">
                  <a:pos x="64" y="347"/>
                </a:cxn>
                <a:cxn ang="0">
                  <a:pos x="471" y="347"/>
                </a:cxn>
              </a:cxnLst>
              <a:rect l="0" t="0" r="r" b="b"/>
              <a:pathLst>
                <a:path w="471" h="473">
                  <a:moveTo>
                    <a:pt x="471" y="0"/>
                  </a:moveTo>
                  <a:cubicBezTo>
                    <a:pt x="471" y="126"/>
                    <a:pt x="471" y="126"/>
                    <a:pt x="471" y="126"/>
                  </a:cubicBezTo>
                  <a:cubicBezTo>
                    <a:pt x="64" y="126"/>
                    <a:pt x="64" y="126"/>
                    <a:pt x="64" y="126"/>
                  </a:cubicBezTo>
                  <a:cubicBezTo>
                    <a:pt x="46" y="126"/>
                    <a:pt x="32" y="120"/>
                    <a:pt x="19" y="107"/>
                  </a:cubicBezTo>
                  <a:cubicBezTo>
                    <a:pt x="7" y="95"/>
                    <a:pt x="1" y="80"/>
                    <a:pt x="1" y="63"/>
                  </a:cubicBezTo>
                  <a:cubicBezTo>
                    <a:pt x="1" y="45"/>
                    <a:pt x="7" y="30"/>
                    <a:pt x="19" y="18"/>
                  </a:cubicBezTo>
                  <a:cubicBezTo>
                    <a:pt x="32" y="6"/>
                    <a:pt x="46" y="0"/>
                    <a:pt x="64" y="0"/>
                  </a:cubicBezTo>
                  <a:lnTo>
                    <a:pt x="471" y="0"/>
                  </a:lnTo>
                  <a:close/>
                  <a:moveTo>
                    <a:pt x="471" y="175"/>
                  </a:moveTo>
                  <a:cubicBezTo>
                    <a:pt x="471" y="301"/>
                    <a:pt x="471" y="301"/>
                    <a:pt x="471" y="301"/>
                  </a:cubicBezTo>
                  <a:cubicBezTo>
                    <a:pt x="63" y="301"/>
                    <a:pt x="63" y="301"/>
                    <a:pt x="63" y="301"/>
                  </a:cubicBezTo>
                  <a:cubicBezTo>
                    <a:pt x="46" y="301"/>
                    <a:pt x="31" y="295"/>
                    <a:pt x="18" y="282"/>
                  </a:cubicBezTo>
                  <a:cubicBezTo>
                    <a:pt x="6" y="270"/>
                    <a:pt x="0" y="255"/>
                    <a:pt x="0" y="238"/>
                  </a:cubicBezTo>
                  <a:cubicBezTo>
                    <a:pt x="0" y="237"/>
                    <a:pt x="0" y="237"/>
                    <a:pt x="0" y="237"/>
                  </a:cubicBezTo>
                  <a:cubicBezTo>
                    <a:pt x="0" y="220"/>
                    <a:pt x="6" y="206"/>
                    <a:pt x="18" y="193"/>
                  </a:cubicBezTo>
                  <a:cubicBezTo>
                    <a:pt x="31" y="181"/>
                    <a:pt x="46" y="175"/>
                    <a:pt x="63" y="175"/>
                  </a:cubicBezTo>
                  <a:lnTo>
                    <a:pt x="471" y="175"/>
                  </a:lnTo>
                  <a:close/>
                  <a:moveTo>
                    <a:pt x="471" y="347"/>
                  </a:moveTo>
                  <a:cubicBezTo>
                    <a:pt x="471" y="473"/>
                    <a:pt x="471" y="473"/>
                    <a:pt x="471" y="473"/>
                  </a:cubicBezTo>
                  <a:cubicBezTo>
                    <a:pt x="64" y="473"/>
                    <a:pt x="64" y="473"/>
                    <a:pt x="64" y="473"/>
                  </a:cubicBezTo>
                  <a:cubicBezTo>
                    <a:pt x="47" y="473"/>
                    <a:pt x="32" y="467"/>
                    <a:pt x="20" y="455"/>
                  </a:cubicBezTo>
                  <a:cubicBezTo>
                    <a:pt x="7" y="442"/>
                    <a:pt x="1" y="428"/>
                    <a:pt x="1" y="410"/>
                  </a:cubicBezTo>
                  <a:cubicBezTo>
                    <a:pt x="1" y="393"/>
                    <a:pt x="7" y="378"/>
                    <a:pt x="20" y="365"/>
                  </a:cubicBezTo>
                  <a:cubicBezTo>
                    <a:pt x="32" y="353"/>
                    <a:pt x="47" y="347"/>
                    <a:pt x="64" y="347"/>
                  </a:cubicBezTo>
                  <a:lnTo>
                    <a:pt x="471" y="347"/>
                  </a:lnTo>
                  <a:close/>
                </a:path>
              </a:pathLst>
            </a:custGeom>
            <a:grpFill/>
            <a:ln w="9525">
              <a:noFill/>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1" name="Freeform 39"/>
            <p:cNvSpPr>
              <a:spLocks noEditPoints="1"/>
            </p:cNvSpPr>
            <p:nvPr/>
          </p:nvSpPr>
          <p:spPr bwMode="auto">
            <a:xfrm>
              <a:off x="4586288" y="2825751"/>
              <a:ext cx="466725" cy="500063"/>
            </a:xfrm>
            <a:custGeom>
              <a:avLst/>
              <a:gdLst/>
              <a:ahLst/>
              <a:cxnLst>
                <a:cxn ang="0">
                  <a:pos x="0" y="473"/>
                </a:cxn>
                <a:cxn ang="0">
                  <a:pos x="0" y="347"/>
                </a:cxn>
                <a:cxn ang="0">
                  <a:pos x="378" y="347"/>
                </a:cxn>
                <a:cxn ang="0">
                  <a:pos x="422" y="365"/>
                </a:cxn>
                <a:cxn ang="0">
                  <a:pos x="441" y="410"/>
                </a:cxn>
                <a:cxn ang="0">
                  <a:pos x="422" y="455"/>
                </a:cxn>
                <a:cxn ang="0">
                  <a:pos x="378" y="473"/>
                </a:cxn>
                <a:cxn ang="0">
                  <a:pos x="0" y="473"/>
                </a:cxn>
                <a:cxn ang="0">
                  <a:pos x="0" y="175"/>
                </a:cxn>
                <a:cxn ang="0">
                  <a:pos x="376" y="175"/>
                </a:cxn>
                <a:cxn ang="0">
                  <a:pos x="421" y="193"/>
                </a:cxn>
                <a:cxn ang="0">
                  <a:pos x="440" y="237"/>
                </a:cxn>
                <a:cxn ang="0">
                  <a:pos x="440" y="238"/>
                </a:cxn>
                <a:cxn ang="0">
                  <a:pos x="421" y="282"/>
                </a:cxn>
                <a:cxn ang="0">
                  <a:pos x="376" y="301"/>
                </a:cxn>
                <a:cxn ang="0">
                  <a:pos x="0" y="301"/>
                </a:cxn>
                <a:cxn ang="0">
                  <a:pos x="0" y="175"/>
                </a:cxn>
                <a:cxn ang="0">
                  <a:pos x="0" y="0"/>
                </a:cxn>
                <a:cxn ang="0">
                  <a:pos x="377" y="0"/>
                </a:cxn>
                <a:cxn ang="0">
                  <a:pos x="422" y="18"/>
                </a:cxn>
                <a:cxn ang="0">
                  <a:pos x="440" y="63"/>
                </a:cxn>
                <a:cxn ang="0">
                  <a:pos x="422" y="107"/>
                </a:cxn>
                <a:cxn ang="0">
                  <a:pos x="377" y="126"/>
                </a:cxn>
                <a:cxn ang="0">
                  <a:pos x="0" y="126"/>
                </a:cxn>
                <a:cxn ang="0">
                  <a:pos x="0" y="0"/>
                </a:cxn>
              </a:cxnLst>
              <a:rect l="0" t="0" r="r" b="b"/>
              <a:pathLst>
                <a:path w="441" h="473">
                  <a:moveTo>
                    <a:pt x="0" y="473"/>
                  </a:moveTo>
                  <a:cubicBezTo>
                    <a:pt x="0" y="347"/>
                    <a:pt x="0" y="347"/>
                    <a:pt x="0" y="347"/>
                  </a:cubicBezTo>
                  <a:cubicBezTo>
                    <a:pt x="378" y="347"/>
                    <a:pt x="378" y="347"/>
                    <a:pt x="378" y="347"/>
                  </a:cubicBezTo>
                  <a:cubicBezTo>
                    <a:pt x="395" y="347"/>
                    <a:pt x="410" y="353"/>
                    <a:pt x="422" y="365"/>
                  </a:cubicBezTo>
                  <a:cubicBezTo>
                    <a:pt x="434" y="378"/>
                    <a:pt x="441" y="393"/>
                    <a:pt x="441" y="410"/>
                  </a:cubicBezTo>
                  <a:cubicBezTo>
                    <a:pt x="441" y="428"/>
                    <a:pt x="434" y="442"/>
                    <a:pt x="422" y="455"/>
                  </a:cubicBezTo>
                  <a:cubicBezTo>
                    <a:pt x="410" y="467"/>
                    <a:pt x="395" y="473"/>
                    <a:pt x="378" y="473"/>
                  </a:cubicBezTo>
                  <a:lnTo>
                    <a:pt x="0" y="473"/>
                  </a:lnTo>
                  <a:close/>
                  <a:moveTo>
                    <a:pt x="0" y="175"/>
                  </a:moveTo>
                  <a:cubicBezTo>
                    <a:pt x="376" y="175"/>
                    <a:pt x="376" y="175"/>
                    <a:pt x="376" y="175"/>
                  </a:cubicBezTo>
                  <a:cubicBezTo>
                    <a:pt x="394" y="175"/>
                    <a:pt x="409" y="181"/>
                    <a:pt x="421" y="193"/>
                  </a:cubicBezTo>
                  <a:cubicBezTo>
                    <a:pt x="433" y="206"/>
                    <a:pt x="440" y="220"/>
                    <a:pt x="440" y="237"/>
                  </a:cubicBezTo>
                  <a:cubicBezTo>
                    <a:pt x="440" y="238"/>
                    <a:pt x="440" y="238"/>
                    <a:pt x="440" y="238"/>
                  </a:cubicBezTo>
                  <a:cubicBezTo>
                    <a:pt x="440" y="255"/>
                    <a:pt x="433" y="270"/>
                    <a:pt x="421" y="282"/>
                  </a:cubicBezTo>
                  <a:cubicBezTo>
                    <a:pt x="409" y="295"/>
                    <a:pt x="394" y="301"/>
                    <a:pt x="376" y="301"/>
                  </a:cubicBezTo>
                  <a:cubicBezTo>
                    <a:pt x="0" y="301"/>
                    <a:pt x="0" y="301"/>
                    <a:pt x="0" y="301"/>
                  </a:cubicBezTo>
                  <a:lnTo>
                    <a:pt x="0" y="175"/>
                  </a:lnTo>
                  <a:close/>
                  <a:moveTo>
                    <a:pt x="0" y="0"/>
                  </a:moveTo>
                  <a:cubicBezTo>
                    <a:pt x="377" y="0"/>
                    <a:pt x="377" y="0"/>
                    <a:pt x="377" y="0"/>
                  </a:cubicBezTo>
                  <a:cubicBezTo>
                    <a:pt x="395" y="0"/>
                    <a:pt x="409" y="6"/>
                    <a:pt x="422" y="18"/>
                  </a:cubicBezTo>
                  <a:cubicBezTo>
                    <a:pt x="434" y="30"/>
                    <a:pt x="440" y="45"/>
                    <a:pt x="440" y="63"/>
                  </a:cubicBezTo>
                  <a:cubicBezTo>
                    <a:pt x="440" y="80"/>
                    <a:pt x="434" y="95"/>
                    <a:pt x="422" y="107"/>
                  </a:cubicBezTo>
                  <a:cubicBezTo>
                    <a:pt x="409" y="120"/>
                    <a:pt x="395" y="126"/>
                    <a:pt x="377" y="126"/>
                  </a:cubicBezTo>
                  <a:cubicBezTo>
                    <a:pt x="0" y="126"/>
                    <a:pt x="0" y="126"/>
                    <a:pt x="0" y="126"/>
                  </a:cubicBezTo>
                  <a:lnTo>
                    <a:pt x="0" y="0"/>
                  </a:lnTo>
                  <a:close/>
                </a:path>
              </a:pathLst>
            </a:custGeom>
            <a:grpFill/>
            <a:ln w="9525">
              <a:noFill/>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sp>
        <p:nvSpPr>
          <p:cNvPr id="21" name="Freeform 40"/>
          <p:cNvSpPr>
            <a:spLocks/>
          </p:cNvSpPr>
          <p:nvPr/>
        </p:nvSpPr>
        <p:spPr bwMode="auto">
          <a:xfrm>
            <a:off x="4420986" y="953691"/>
            <a:ext cx="1706614" cy="1161205"/>
          </a:xfrm>
          <a:custGeom>
            <a:avLst/>
            <a:gdLst/>
            <a:ahLst/>
            <a:cxnLst>
              <a:cxn ang="0">
                <a:pos x="856" y="0"/>
              </a:cxn>
              <a:cxn ang="0">
                <a:pos x="873" y="0"/>
              </a:cxn>
              <a:cxn ang="0">
                <a:pos x="873" y="594"/>
              </a:cxn>
              <a:cxn ang="0">
                <a:pos x="0" y="594"/>
              </a:cxn>
              <a:cxn ang="0">
                <a:pos x="213" y="266"/>
              </a:cxn>
              <a:cxn ang="0">
                <a:pos x="856" y="0"/>
              </a:cxn>
            </a:cxnLst>
            <a:rect l="0" t="0" r="r" b="b"/>
            <a:pathLst>
              <a:path w="873" h="594">
                <a:moveTo>
                  <a:pt x="856" y="0"/>
                </a:moveTo>
                <a:cubicBezTo>
                  <a:pt x="862" y="0"/>
                  <a:pt x="868" y="0"/>
                  <a:pt x="873" y="0"/>
                </a:cubicBezTo>
                <a:cubicBezTo>
                  <a:pt x="873" y="594"/>
                  <a:pt x="873" y="594"/>
                  <a:pt x="873" y="594"/>
                </a:cubicBezTo>
                <a:cubicBezTo>
                  <a:pt x="0" y="594"/>
                  <a:pt x="0" y="594"/>
                  <a:pt x="0" y="594"/>
                </a:cubicBezTo>
                <a:cubicBezTo>
                  <a:pt x="44" y="473"/>
                  <a:pt x="115" y="364"/>
                  <a:pt x="213" y="266"/>
                </a:cubicBezTo>
                <a:cubicBezTo>
                  <a:pt x="391" y="88"/>
                  <a:pt x="605" y="0"/>
                  <a:pt x="856" y="0"/>
                </a:cubicBezTo>
                <a:close/>
              </a:path>
            </a:pathLst>
          </a:custGeom>
          <a:solidFill>
            <a:srgbClr val="00B0F0"/>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4" name="Freeform 41"/>
          <p:cNvSpPr>
            <a:spLocks/>
          </p:cNvSpPr>
          <p:nvPr/>
        </p:nvSpPr>
        <p:spPr bwMode="auto">
          <a:xfrm>
            <a:off x="6127600" y="2270310"/>
            <a:ext cx="1738870" cy="1181732"/>
          </a:xfrm>
          <a:custGeom>
            <a:avLst/>
            <a:gdLst/>
            <a:ahLst/>
            <a:cxnLst>
              <a:cxn ang="0">
                <a:pos x="0" y="606"/>
              </a:cxn>
              <a:cxn ang="0">
                <a:pos x="0" y="0"/>
              </a:cxn>
              <a:cxn ang="0">
                <a:pos x="864" y="0"/>
              </a:cxn>
              <a:cxn ang="0">
                <a:pos x="892" y="235"/>
              </a:cxn>
              <a:cxn ang="0">
                <a:pos x="816" y="606"/>
              </a:cxn>
              <a:cxn ang="0">
                <a:pos x="0" y="606"/>
              </a:cxn>
            </a:cxnLst>
            <a:rect l="0" t="0" r="r" b="b"/>
            <a:pathLst>
              <a:path w="892" h="606">
                <a:moveTo>
                  <a:pt x="0" y="606"/>
                </a:moveTo>
                <a:cubicBezTo>
                  <a:pt x="0" y="0"/>
                  <a:pt x="0" y="0"/>
                  <a:pt x="0" y="0"/>
                </a:cubicBezTo>
                <a:cubicBezTo>
                  <a:pt x="864" y="0"/>
                  <a:pt x="864" y="0"/>
                  <a:pt x="864" y="0"/>
                </a:cubicBezTo>
                <a:cubicBezTo>
                  <a:pt x="883" y="74"/>
                  <a:pt x="892" y="153"/>
                  <a:pt x="892" y="235"/>
                </a:cubicBezTo>
                <a:cubicBezTo>
                  <a:pt x="892" y="369"/>
                  <a:pt x="867" y="493"/>
                  <a:pt x="816" y="606"/>
                </a:cubicBezTo>
                <a:lnTo>
                  <a:pt x="0" y="606"/>
                </a:lnTo>
                <a:close/>
              </a:path>
            </a:pathLst>
          </a:custGeom>
          <a:solidFill>
            <a:srgbClr val="2F5698"/>
          </a:solidFill>
          <a:ln w="6350">
            <a:solidFill>
              <a:schemeClr val="bg1"/>
            </a:solidFill>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5" name="Freeform 42"/>
          <p:cNvSpPr>
            <a:spLocks/>
          </p:cNvSpPr>
          <p:nvPr/>
        </p:nvSpPr>
        <p:spPr bwMode="auto">
          <a:xfrm>
            <a:off x="4318356" y="2270310"/>
            <a:ext cx="1809246" cy="1181732"/>
          </a:xfrm>
          <a:custGeom>
            <a:avLst/>
            <a:gdLst/>
            <a:ahLst/>
            <a:cxnLst>
              <a:cxn ang="0">
                <a:pos x="926" y="606"/>
              </a:cxn>
              <a:cxn ang="0">
                <a:pos x="76" y="606"/>
              </a:cxn>
              <a:cxn ang="0">
                <a:pos x="0" y="235"/>
              </a:cxn>
              <a:cxn ang="0">
                <a:pos x="29" y="0"/>
              </a:cxn>
              <a:cxn ang="0">
                <a:pos x="926" y="0"/>
              </a:cxn>
              <a:cxn ang="0">
                <a:pos x="926" y="606"/>
              </a:cxn>
            </a:cxnLst>
            <a:rect l="0" t="0" r="r" b="b"/>
            <a:pathLst>
              <a:path w="926" h="606">
                <a:moveTo>
                  <a:pt x="926" y="606"/>
                </a:moveTo>
                <a:cubicBezTo>
                  <a:pt x="76" y="606"/>
                  <a:pt x="76" y="606"/>
                  <a:pt x="76" y="606"/>
                </a:cubicBezTo>
                <a:cubicBezTo>
                  <a:pt x="25" y="493"/>
                  <a:pt x="0" y="369"/>
                  <a:pt x="0" y="235"/>
                </a:cubicBezTo>
                <a:cubicBezTo>
                  <a:pt x="0" y="153"/>
                  <a:pt x="10" y="74"/>
                  <a:pt x="29" y="0"/>
                </a:cubicBezTo>
                <a:cubicBezTo>
                  <a:pt x="926" y="0"/>
                  <a:pt x="926" y="0"/>
                  <a:pt x="926" y="0"/>
                </a:cubicBezTo>
                <a:lnTo>
                  <a:pt x="926" y="606"/>
                </a:lnTo>
                <a:close/>
              </a:path>
            </a:pathLst>
          </a:custGeom>
          <a:solidFill>
            <a:srgbClr val="ED7D31"/>
          </a:solidFill>
          <a:ln w="6350">
            <a:solidFill>
              <a:schemeClr val="bg1"/>
            </a:solidFill>
            <a:round/>
            <a:headEnd/>
            <a:tailEnd/>
          </a:ln>
          <a:effectLst>
            <a:outerShdw blurRad="50800" dist="38100" dir="10800000" algn="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6" name="Freeform 43"/>
          <p:cNvSpPr>
            <a:spLocks/>
          </p:cNvSpPr>
          <p:nvPr/>
        </p:nvSpPr>
        <p:spPr bwMode="auto">
          <a:xfrm>
            <a:off x="4547077" y="3610387"/>
            <a:ext cx="1580524" cy="1184663"/>
          </a:xfrm>
          <a:custGeom>
            <a:avLst/>
            <a:gdLst/>
            <a:ahLst/>
            <a:cxnLst>
              <a:cxn ang="0">
                <a:pos x="809" y="0"/>
              </a:cxn>
              <a:cxn ang="0">
                <a:pos x="809" y="607"/>
              </a:cxn>
              <a:cxn ang="0">
                <a:pos x="339" y="607"/>
              </a:cxn>
              <a:cxn ang="0">
                <a:pos x="339" y="607"/>
              </a:cxn>
              <a:cxn ang="0">
                <a:pos x="91" y="129"/>
              </a:cxn>
              <a:cxn ang="0">
                <a:pos x="84" y="120"/>
              </a:cxn>
              <a:cxn ang="0">
                <a:pos x="0" y="0"/>
              </a:cxn>
              <a:cxn ang="0">
                <a:pos x="809" y="0"/>
              </a:cxn>
            </a:cxnLst>
            <a:rect l="0" t="0" r="r" b="b"/>
            <a:pathLst>
              <a:path w="809" h="607">
                <a:moveTo>
                  <a:pt x="809" y="0"/>
                </a:moveTo>
                <a:cubicBezTo>
                  <a:pt x="809" y="607"/>
                  <a:pt x="809" y="607"/>
                  <a:pt x="809" y="607"/>
                </a:cubicBezTo>
                <a:cubicBezTo>
                  <a:pt x="339" y="607"/>
                  <a:pt x="339" y="607"/>
                  <a:pt x="339" y="607"/>
                </a:cubicBezTo>
                <a:cubicBezTo>
                  <a:pt x="339" y="607"/>
                  <a:pt x="339" y="607"/>
                  <a:pt x="339" y="607"/>
                </a:cubicBezTo>
                <a:cubicBezTo>
                  <a:pt x="336" y="488"/>
                  <a:pt x="253" y="329"/>
                  <a:pt x="91" y="129"/>
                </a:cubicBezTo>
                <a:cubicBezTo>
                  <a:pt x="84" y="120"/>
                  <a:pt x="84" y="120"/>
                  <a:pt x="84" y="120"/>
                </a:cubicBezTo>
                <a:cubicBezTo>
                  <a:pt x="52" y="82"/>
                  <a:pt x="24" y="42"/>
                  <a:pt x="0" y="0"/>
                </a:cubicBezTo>
                <a:lnTo>
                  <a:pt x="809" y="0"/>
                </a:lnTo>
                <a:close/>
              </a:path>
            </a:pathLst>
          </a:custGeom>
          <a:solidFill>
            <a:srgbClr val="A5A5A5"/>
          </a:solidFill>
          <a:ln w="6350">
            <a:solidFill>
              <a:schemeClr val="bg1"/>
            </a:solidFill>
            <a:round/>
            <a:headEnd/>
            <a:tailEnd/>
          </a:ln>
          <a:effectLst>
            <a:outerShdw blurRad="50800" dist="38100" dir="10800000" algn="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44"/>
          <p:cNvSpPr>
            <a:spLocks/>
          </p:cNvSpPr>
          <p:nvPr/>
        </p:nvSpPr>
        <p:spPr bwMode="auto">
          <a:xfrm>
            <a:off x="6127600" y="3610387"/>
            <a:ext cx="1513080" cy="1184663"/>
          </a:xfrm>
          <a:custGeom>
            <a:avLst/>
            <a:gdLst/>
            <a:ahLst/>
            <a:cxnLst>
              <a:cxn ang="0">
                <a:pos x="0" y="0"/>
              </a:cxn>
              <a:cxn ang="0">
                <a:pos x="775" y="0"/>
              </a:cxn>
              <a:cxn ang="0">
                <a:pos x="683" y="130"/>
              </a:cxn>
              <a:cxn ang="0">
                <a:pos x="677" y="136"/>
              </a:cxn>
              <a:cxn ang="0">
                <a:pos x="545" y="319"/>
              </a:cxn>
              <a:cxn ang="0">
                <a:pos x="435" y="607"/>
              </a:cxn>
              <a:cxn ang="0">
                <a:pos x="435" y="607"/>
              </a:cxn>
              <a:cxn ang="0">
                <a:pos x="0" y="607"/>
              </a:cxn>
              <a:cxn ang="0">
                <a:pos x="0" y="0"/>
              </a:cxn>
            </a:cxnLst>
            <a:rect l="0" t="0" r="r" b="b"/>
            <a:pathLst>
              <a:path w="775" h="607">
                <a:moveTo>
                  <a:pt x="0" y="0"/>
                </a:moveTo>
                <a:cubicBezTo>
                  <a:pt x="775" y="0"/>
                  <a:pt x="775" y="0"/>
                  <a:pt x="775" y="0"/>
                </a:cubicBezTo>
                <a:cubicBezTo>
                  <a:pt x="748" y="45"/>
                  <a:pt x="718" y="88"/>
                  <a:pt x="683" y="130"/>
                </a:cubicBezTo>
                <a:cubicBezTo>
                  <a:pt x="681" y="132"/>
                  <a:pt x="679" y="134"/>
                  <a:pt x="677" y="136"/>
                </a:cubicBezTo>
                <a:cubicBezTo>
                  <a:pt x="624" y="202"/>
                  <a:pt x="580" y="263"/>
                  <a:pt x="545" y="319"/>
                </a:cubicBezTo>
                <a:cubicBezTo>
                  <a:pt x="473" y="433"/>
                  <a:pt x="437" y="529"/>
                  <a:pt x="435" y="607"/>
                </a:cubicBezTo>
                <a:cubicBezTo>
                  <a:pt x="435" y="607"/>
                  <a:pt x="435" y="607"/>
                  <a:pt x="435" y="607"/>
                </a:cubicBezTo>
                <a:cubicBezTo>
                  <a:pt x="0" y="607"/>
                  <a:pt x="0" y="607"/>
                  <a:pt x="0" y="607"/>
                </a:cubicBezTo>
                <a:lnTo>
                  <a:pt x="0" y="0"/>
                </a:lnTo>
                <a:close/>
              </a:path>
            </a:pathLst>
          </a:custGeom>
          <a:solidFill>
            <a:srgbClr val="385723"/>
          </a:solidFill>
          <a:ln w="6350">
            <a:solidFill>
              <a:schemeClr val="bg1"/>
            </a:solidFill>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 name="Group 3"/>
          <p:cNvGrpSpPr/>
          <p:nvPr/>
        </p:nvGrpSpPr>
        <p:grpSpPr>
          <a:xfrm>
            <a:off x="1473046" y="3404032"/>
            <a:ext cx="2052352" cy="956239"/>
            <a:chOff x="1473046" y="3404032"/>
            <a:chExt cx="2052352" cy="956239"/>
          </a:xfrm>
        </p:grpSpPr>
        <p:sp>
          <p:nvSpPr>
            <p:cNvPr id="73" name="Oval 72"/>
            <p:cNvSpPr>
              <a:spLocks noChangeAspect="1"/>
            </p:cNvSpPr>
            <p:nvPr/>
          </p:nvSpPr>
          <p:spPr>
            <a:xfrm>
              <a:off x="1473046" y="3404032"/>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2</a:t>
              </a:r>
            </a:p>
          </p:txBody>
        </p:sp>
        <p:sp>
          <p:nvSpPr>
            <p:cNvPr id="79" name="TextBox 78"/>
            <p:cNvSpPr txBox="1"/>
            <p:nvPr/>
          </p:nvSpPr>
          <p:spPr>
            <a:xfrm>
              <a:off x="1527660" y="3950928"/>
              <a:ext cx="1867814" cy="409343"/>
            </a:xfrm>
            <a:prstGeom prst="rect">
              <a:avLst/>
            </a:prstGeom>
            <a:noFill/>
          </p:spPr>
          <p:txBody>
            <a:bodyPr wrap="square" lIns="0" tIns="0" rIns="0" bIns="0" rtlCol="0" anchor="t">
              <a:spAutoFit/>
            </a:bodyPr>
            <a:lstStyle/>
            <a:p>
              <a:pPr defTabSz="1219170">
                <a:spcBef>
                  <a:spcPct val="20000"/>
                </a:spcBef>
                <a:defRPr/>
              </a:pPr>
              <a:r>
                <a:rPr lang="en-US" sz="1330" dirty="0">
                  <a:solidFill>
                    <a:schemeClr val="bg2">
                      <a:lumMod val="10000"/>
                    </a:schemeClr>
                  </a:solidFill>
                </a:rPr>
                <a:t>Lorem ipsum dolor sit amet, consectetur</a:t>
              </a:r>
            </a:p>
          </p:txBody>
        </p:sp>
        <p:sp>
          <p:nvSpPr>
            <p:cNvPr id="81" name="Rectangle 80"/>
            <p:cNvSpPr/>
            <p:nvPr/>
          </p:nvSpPr>
          <p:spPr>
            <a:xfrm>
              <a:off x="1908335" y="3460513"/>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grpSp>
      <p:grpSp>
        <p:nvGrpSpPr>
          <p:cNvPr id="2" name="Group 1"/>
          <p:cNvGrpSpPr/>
          <p:nvPr/>
        </p:nvGrpSpPr>
        <p:grpSpPr>
          <a:xfrm>
            <a:off x="33825" y="1523138"/>
            <a:ext cx="3343095" cy="963903"/>
            <a:chOff x="33825" y="1523138"/>
            <a:chExt cx="3343095" cy="963903"/>
          </a:xfrm>
        </p:grpSpPr>
        <p:sp>
          <p:nvSpPr>
            <p:cNvPr id="72" name="Oval 71"/>
            <p:cNvSpPr>
              <a:spLocks noChangeAspect="1"/>
            </p:cNvSpPr>
            <p:nvPr/>
          </p:nvSpPr>
          <p:spPr>
            <a:xfrm>
              <a:off x="33825" y="1523138"/>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1</a:t>
              </a:r>
            </a:p>
          </p:txBody>
        </p:sp>
        <p:sp>
          <p:nvSpPr>
            <p:cNvPr id="78" name="TextBox 77"/>
            <p:cNvSpPr txBox="1"/>
            <p:nvPr/>
          </p:nvSpPr>
          <p:spPr>
            <a:xfrm>
              <a:off x="107943" y="2056154"/>
              <a:ext cx="3268977" cy="430887"/>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10000"/>
                    </a:schemeClr>
                  </a:solidFill>
                </a:rPr>
                <a:t>Lorem ipsum dolor sit amet, consectetur adipiscing elit, sed do eiusmod</a:t>
              </a:r>
            </a:p>
          </p:txBody>
        </p:sp>
        <p:sp>
          <p:nvSpPr>
            <p:cNvPr id="82" name="Rectangle 81"/>
            <p:cNvSpPr/>
            <p:nvPr/>
          </p:nvSpPr>
          <p:spPr>
            <a:xfrm>
              <a:off x="513962" y="1576738"/>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grpSp>
      <p:grpSp>
        <p:nvGrpSpPr>
          <p:cNvPr id="6" name="Group 5"/>
          <p:cNvGrpSpPr/>
          <p:nvPr/>
        </p:nvGrpSpPr>
        <p:grpSpPr>
          <a:xfrm>
            <a:off x="1473046" y="5282809"/>
            <a:ext cx="3947863" cy="941838"/>
            <a:chOff x="1473046" y="5282809"/>
            <a:chExt cx="3947863" cy="941838"/>
          </a:xfrm>
        </p:grpSpPr>
        <p:sp>
          <p:nvSpPr>
            <p:cNvPr id="74" name="Oval 73"/>
            <p:cNvSpPr>
              <a:spLocks noChangeAspect="1"/>
            </p:cNvSpPr>
            <p:nvPr/>
          </p:nvSpPr>
          <p:spPr>
            <a:xfrm>
              <a:off x="1473046" y="5282809"/>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3</a:t>
              </a:r>
            </a:p>
          </p:txBody>
        </p:sp>
        <p:sp>
          <p:nvSpPr>
            <p:cNvPr id="80" name="TextBox 79"/>
            <p:cNvSpPr txBox="1"/>
            <p:nvPr/>
          </p:nvSpPr>
          <p:spPr>
            <a:xfrm>
              <a:off x="1527660" y="5793760"/>
              <a:ext cx="3893249" cy="430887"/>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a:t>
              </a:r>
            </a:p>
          </p:txBody>
        </p:sp>
        <p:sp>
          <p:nvSpPr>
            <p:cNvPr id="83" name="Rectangle 82"/>
            <p:cNvSpPr/>
            <p:nvPr/>
          </p:nvSpPr>
          <p:spPr>
            <a:xfrm>
              <a:off x="1908335" y="5322786"/>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grpSp>
      <p:grpSp>
        <p:nvGrpSpPr>
          <p:cNvPr id="8" name="Group 7"/>
          <p:cNvGrpSpPr/>
          <p:nvPr/>
        </p:nvGrpSpPr>
        <p:grpSpPr>
          <a:xfrm>
            <a:off x="8827227" y="3404032"/>
            <a:ext cx="2046661" cy="956239"/>
            <a:chOff x="8827227" y="3404032"/>
            <a:chExt cx="2046661" cy="956239"/>
          </a:xfrm>
        </p:grpSpPr>
        <p:sp>
          <p:nvSpPr>
            <p:cNvPr id="76" name="Oval 75"/>
            <p:cNvSpPr>
              <a:spLocks noChangeAspect="1"/>
            </p:cNvSpPr>
            <p:nvPr/>
          </p:nvSpPr>
          <p:spPr>
            <a:xfrm>
              <a:off x="8827227" y="3404032"/>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5</a:t>
              </a:r>
            </a:p>
          </p:txBody>
        </p:sp>
        <p:sp>
          <p:nvSpPr>
            <p:cNvPr id="85" name="Rectangle 84"/>
            <p:cNvSpPr/>
            <p:nvPr/>
          </p:nvSpPr>
          <p:spPr>
            <a:xfrm>
              <a:off x="9256825" y="3445849"/>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sp>
          <p:nvSpPr>
            <p:cNvPr id="87" name="TextBox 86"/>
            <p:cNvSpPr txBox="1"/>
            <p:nvPr/>
          </p:nvSpPr>
          <p:spPr>
            <a:xfrm>
              <a:off x="8906824" y="3950928"/>
              <a:ext cx="1867814" cy="409343"/>
            </a:xfrm>
            <a:prstGeom prst="rect">
              <a:avLst/>
            </a:prstGeom>
            <a:noFill/>
          </p:spPr>
          <p:txBody>
            <a:bodyPr wrap="square" lIns="0" tIns="0" rIns="0" bIns="0" rtlCol="0" anchor="t">
              <a:spAutoFit/>
            </a:bodyPr>
            <a:lstStyle/>
            <a:p>
              <a:pPr defTabSz="1219170">
                <a:spcBef>
                  <a:spcPct val="20000"/>
                </a:spcBef>
                <a:defRPr/>
              </a:pPr>
              <a:r>
                <a:rPr lang="en-US" sz="1330" dirty="0">
                  <a:solidFill>
                    <a:schemeClr val="bg2">
                      <a:lumMod val="10000"/>
                    </a:schemeClr>
                  </a:solidFill>
                </a:rPr>
                <a:t>Lorem ipsum dolor sit amet, consectetur</a:t>
              </a:r>
            </a:p>
          </p:txBody>
        </p:sp>
      </p:grpSp>
      <p:grpSp>
        <p:nvGrpSpPr>
          <p:cNvPr id="7" name="Group 6"/>
          <p:cNvGrpSpPr/>
          <p:nvPr/>
        </p:nvGrpSpPr>
        <p:grpSpPr>
          <a:xfrm>
            <a:off x="8850118" y="1534914"/>
            <a:ext cx="3341882" cy="975266"/>
            <a:chOff x="8850118" y="1534914"/>
            <a:chExt cx="3341882" cy="975266"/>
          </a:xfrm>
        </p:grpSpPr>
        <p:sp>
          <p:nvSpPr>
            <p:cNvPr id="75" name="Oval 74"/>
            <p:cNvSpPr>
              <a:spLocks noChangeAspect="1"/>
            </p:cNvSpPr>
            <p:nvPr/>
          </p:nvSpPr>
          <p:spPr>
            <a:xfrm>
              <a:off x="8850118" y="1534914"/>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4</a:t>
              </a:r>
            </a:p>
          </p:txBody>
        </p:sp>
        <p:sp>
          <p:nvSpPr>
            <p:cNvPr id="84" name="Rectangle 83"/>
            <p:cNvSpPr/>
            <p:nvPr/>
          </p:nvSpPr>
          <p:spPr>
            <a:xfrm>
              <a:off x="9307318" y="1567072"/>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sp>
          <p:nvSpPr>
            <p:cNvPr id="88" name="TextBox 87"/>
            <p:cNvSpPr txBox="1"/>
            <p:nvPr/>
          </p:nvSpPr>
          <p:spPr>
            <a:xfrm>
              <a:off x="8923023" y="2079293"/>
              <a:ext cx="3268977" cy="430887"/>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10000"/>
                    </a:schemeClr>
                  </a:solidFill>
                </a:rPr>
                <a:t>Lorem ipsum dolor sit amet, consectetur adipiscing elit, sed do eiusmod</a:t>
              </a:r>
            </a:p>
          </p:txBody>
        </p:sp>
      </p:grpSp>
      <p:grpSp>
        <p:nvGrpSpPr>
          <p:cNvPr id="9" name="Group 8"/>
          <p:cNvGrpSpPr/>
          <p:nvPr/>
        </p:nvGrpSpPr>
        <p:grpSpPr>
          <a:xfrm>
            <a:off x="6932979" y="5282809"/>
            <a:ext cx="3893249" cy="995688"/>
            <a:chOff x="6932979" y="5282809"/>
            <a:chExt cx="3893249" cy="995688"/>
          </a:xfrm>
        </p:grpSpPr>
        <p:sp>
          <p:nvSpPr>
            <p:cNvPr id="77" name="Oval 76"/>
            <p:cNvSpPr>
              <a:spLocks noChangeAspect="1"/>
            </p:cNvSpPr>
            <p:nvPr/>
          </p:nvSpPr>
          <p:spPr>
            <a:xfrm>
              <a:off x="7045419" y="5282809"/>
              <a:ext cx="457200" cy="4572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6</a:t>
              </a:r>
            </a:p>
          </p:txBody>
        </p:sp>
        <p:sp>
          <p:nvSpPr>
            <p:cNvPr id="86" name="Rectangle 85"/>
            <p:cNvSpPr/>
            <p:nvPr/>
          </p:nvSpPr>
          <p:spPr>
            <a:xfrm>
              <a:off x="7461655" y="5322786"/>
              <a:ext cx="1617063" cy="369332"/>
            </a:xfrm>
            <a:prstGeom prst="rect">
              <a:avLst/>
            </a:prstGeom>
            <a:noFill/>
            <a:effectLst/>
          </p:spPr>
          <p:txBody>
            <a:bodyPr wrap="square">
              <a:spAutoFit/>
            </a:bodyPr>
            <a:lstStyle/>
            <a:p>
              <a:pPr defTabSz="1450940"/>
              <a:r>
                <a:rPr lang="en-US" b="1" dirty="0">
                  <a:solidFill>
                    <a:schemeClr val="bg1"/>
                  </a:solidFill>
                  <a:ea typeface="Open Sans" pitchFamily="34" charset="0"/>
                  <a:cs typeface="Open Sans" pitchFamily="34" charset="0"/>
                </a:rPr>
                <a:t>Lorem Ipsum</a:t>
              </a:r>
            </a:p>
          </p:txBody>
        </p:sp>
        <p:sp>
          <p:nvSpPr>
            <p:cNvPr id="89" name="TextBox 88"/>
            <p:cNvSpPr txBox="1"/>
            <p:nvPr/>
          </p:nvSpPr>
          <p:spPr>
            <a:xfrm>
              <a:off x="6932979" y="5847610"/>
              <a:ext cx="3893249" cy="430887"/>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10000"/>
                    </a:schemeClr>
                  </a:solidFill>
                </a:rPr>
                <a:t>Lorem ipsum dolor sit amet, consectetur adipiscing elit, sed do eiusmod tempor incididunt utdse</a:t>
              </a:r>
            </a:p>
          </p:txBody>
        </p:sp>
      </p:grpSp>
      <p:grpSp>
        <p:nvGrpSpPr>
          <p:cNvPr id="50" name="Group 49"/>
          <p:cNvGrpSpPr/>
          <p:nvPr/>
        </p:nvGrpSpPr>
        <p:grpSpPr>
          <a:xfrm>
            <a:off x="754150" y="295106"/>
            <a:ext cx="4364195" cy="665324"/>
            <a:chOff x="754150" y="295106"/>
            <a:chExt cx="4364195" cy="665324"/>
          </a:xfrm>
        </p:grpSpPr>
        <p:sp>
          <p:nvSpPr>
            <p:cNvPr id="5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5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49029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6"/>
                                        </p:tgtEl>
                                        <p:attrNameLst>
                                          <p:attrName>style.visibility</p:attrName>
                                        </p:attrNameLst>
                                      </p:cBhvr>
                                      <p:to>
                                        <p:strVal val="visible"/>
                                      </p:to>
                                    </p:set>
                                    <p:animEffect transition="in" filter="wipe(right)">
                                      <p:cBhvr>
                                        <p:cTn id="10" dur="500"/>
                                        <p:tgtEl>
                                          <p:spTgt spid="56"/>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wipe(up)">
                                      <p:cBhvr>
                                        <p:cTn id="14" dur="500"/>
                                        <p:tgtEl>
                                          <p:spTgt spid="23"/>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up)">
                                      <p:cBhvr>
                                        <p:cTn id="17" dur="500"/>
                                        <p:tgtEl>
                                          <p:spTgt spid="44"/>
                                        </p:tgtEl>
                                      </p:cBhvr>
                                    </p:animEffect>
                                  </p:childTnLst>
                                </p:cTn>
                              </p:par>
                            </p:childTnLst>
                          </p:cTn>
                        </p:par>
                        <p:par>
                          <p:cTn id="18" fill="hold">
                            <p:stCondLst>
                              <p:cond delay="1000"/>
                            </p:stCondLst>
                            <p:childTnLst>
                              <p:par>
                                <p:cTn id="19" presetID="22" presetClass="entr" presetSubtype="2"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left)">
                                      <p:cBhvr>
                                        <p:cTn id="24" dur="500"/>
                                        <p:tgtEl>
                                          <p:spTgt spid="57"/>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up)">
                                      <p:cBhvr>
                                        <p:cTn id="28" dur="500"/>
                                        <p:tgtEl>
                                          <p:spTgt spid="27"/>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up)">
                                      <p:cBhvr>
                                        <p:cTn id="31" dur="500"/>
                                        <p:tgtEl>
                                          <p:spTgt spid="45"/>
                                        </p:tgtEl>
                                      </p:cBhvr>
                                    </p:animEffect>
                                  </p:childTnLst>
                                </p:cTn>
                              </p:par>
                            </p:childTnLst>
                          </p:cTn>
                        </p:par>
                        <p:par>
                          <p:cTn id="32" fill="hold">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58"/>
                                        </p:tgtEl>
                                        <p:attrNameLst>
                                          <p:attrName>style.visibility</p:attrName>
                                        </p:attrNameLst>
                                      </p:cBhvr>
                                      <p:to>
                                        <p:strVal val="visible"/>
                                      </p:to>
                                    </p:set>
                                    <p:animEffect transition="in" filter="wipe(left)">
                                      <p:cBhvr>
                                        <p:cTn id="35" dur="500"/>
                                        <p:tgtEl>
                                          <p:spTgt spid="58"/>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wipe(right)">
                                      <p:cBhvr>
                                        <p:cTn id="38" dur="500"/>
                                        <p:tgtEl>
                                          <p:spTgt spid="59"/>
                                        </p:tgtEl>
                                      </p:cBhvr>
                                    </p:animEffect>
                                  </p:childTnLst>
                                </p:cTn>
                              </p:par>
                            </p:childTnLst>
                          </p:cTn>
                        </p:par>
                        <p:par>
                          <p:cTn id="39" fill="hold">
                            <p:stCondLst>
                              <p:cond delay="2500"/>
                            </p:stCondLst>
                            <p:childTnLst>
                              <p:par>
                                <p:cTn id="40" presetID="22" presetClass="entr" presetSubtype="4"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down)">
                                      <p:cBhvr>
                                        <p:cTn id="42" dur="750"/>
                                        <p:tgtEl>
                                          <p:spTgt spid="14"/>
                                        </p:tgtEl>
                                      </p:cBhvr>
                                    </p:animEffect>
                                  </p:childTnLst>
                                </p:cTn>
                              </p:par>
                            </p:childTnLst>
                          </p:cTn>
                        </p:par>
                        <p:par>
                          <p:cTn id="43" fill="hold">
                            <p:stCondLst>
                              <p:cond delay="3250"/>
                            </p:stCondLst>
                            <p:childTnLst>
                              <p:par>
                                <p:cTn id="44" presetID="22" presetClass="entr" presetSubtype="8" fill="hold" nodeType="afterEffect">
                                  <p:stCondLst>
                                    <p:cond delay="0"/>
                                  </p:stCondLst>
                                  <p:childTnLst>
                                    <p:set>
                                      <p:cBhvr>
                                        <p:cTn id="45" dur="1" fill="hold">
                                          <p:stCondLst>
                                            <p:cond delay="0"/>
                                          </p:stCondLst>
                                        </p:cTn>
                                        <p:tgtEl>
                                          <p:spTgt spid="2"/>
                                        </p:tgtEl>
                                        <p:attrNameLst>
                                          <p:attrName>style.visibility</p:attrName>
                                        </p:attrNameLst>
                                      </p:cBhvr>
                                      <p:to>
                                        <p:strVal val="visible"/>
                                      </p:to>
                                    </p:set>
                                    <p:animEffect transition="in" filter="wipe(left)">
                                      <p:cBhvr>
                                        <p:cTn id="46" dur="1500"/>
                                        <p:tgtEl>
                                          <p:spTgt spid="2"/>
                                        </p:tgtEl>
                                      </p:cBhvr>
                                    </p:animEffect>
                                  </p:childTnLst>
                                </p:cTn>
                              </p:par>
                              <p:par>
                                <p:cTn id="47" presetID="2" presetClass="entr" presetSubtype="8"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1500" fill="hold"/>
                                        <p:tgtEl>
                                          <p:spTgt spid="21"/>
                                        </p:tgtEl>
                                        <p:attrNameLst>
                                          <p:attrName>ppt_x</p:attrName>
                                        </p:attrNameLst>
                                      </p:cBhvr>
                                      <p:tavLst>
                                        <p:tav tm="0">
                                          <p:val>
                                            <p:strVal val="0-#ppt_w/2"/>
                                          </p:val>
                                        </p:tav>
                                        <p:tav tm="100000">
                                          <p:val>
                                            <p:strVal val="#ppt_x"/>
                                          </p:val>
                                        </p:tav>
                                      </p:tavLst>
                                    </p:anim>
                                    <p:anim calcmode="lin" valueType="num">
                                      <p:cBhvr additive="base">
                                        <p:cTn id="50" dur="1500" fill="hold"/>
                                        <p:tgtEl>
                                          <p:spTgt spid="21"/>
                                        </p:tgtEl>
                                        <p:attrNameLst>
                                          <p:attrName>ppt_y</p:attrName>
                                        </p:attrNameLst>
                                      </p:cBhvr>
                                      <p:tavLst>
                                        <p:tav tm="0">
                                          <p:val>
                                            <p:strVal val="#ppt_y"/>
                                          </p:val>
                                        </p:tav>
                                        <p:tav tm="100000">
                                          <p:val>
                                            <p:strVal val="#ppt_y"/>
                                          </p:val>
                                        </p:tav>
                                      </p:tavLst>
                                    </p:anim>
                                  </p:childTnLst>
                                </p:cTn>
                              </p:par>
                            </p:childTnLst>
                          </p:cTn>
                        </p:par>
                        <p:par>
                          <p:cTn id="51" fill="hold">
                            <p:stCondLst>
                              <p:cond delay="4750"/>
                            </p:stCondLst>
                            <p:childTnLst>
                              <p:par>
                                <p:cTn id="52" presetID="22" presetClass="entr" presetSubtype="8"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left)">
                                      <p:cBhvr>
                                        <p:cTn id="54" dur="1500"/>
                                        <p:tgtEl>
                                          <p:spTgt spid="4"/>
                                        </p:tgtEl>
                                      </p:cBhvr>
                                    </p:animEffect>
                                  </p:childTnLst>
                                </p:cTn>
                              </p:par>
                              <p:par>
                                <p:cTn id="55" presetID="2" presetClass="entr" presetSubtype="8"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1500" fill="hold"/>
                                        <p:tgtEl>
                                          <p:spTgt spid="25"/>
                                        </p:tgtEl>
                                        <p:attrNameLst>
                                          <p:attrName>ppt_x</p:attrName>
                                        </p:attrNameLst>
                                      </p:cBhvr>
                                      <p:tavLst>
                                        <p:tav tm="0">
                                          <p:val>
                                            <p:strVal val="0-#ppt_w/2"/>
                                          </p:val>
                                        </p:tav>
                                        <p:tav tm="100000">
                                          <p:val>
                                            <p:strVal val="#ppt_x"/>
                                          </p:val>
                                        </p:tav>
                                      </p:tavLst>
                                    </p:anim>
                                    <p:anim calcmode="lin" valueType="num">
                                      <p:cBhvr additive="base">
                                        <p:cTn id="58" dur="1500" fill="hold"/>
                                        <p:tgtEl>
                                          <p:spTgt spid="25"/>
                                        </p:tgtEl>
                                        <p:attrNameLst>
                                          <p:attrName>ppt_y</p:attrName>
                                        </p:attrNameLst>
                                      </p:cBhvr>
                                      <p:tavLst>
                                        <p:tav tm="0">
                                          <p:val>
                                            <p:strVal val="#ppt_y"/>
                                          </p:val>
                                        </p:tav>
                                        <p:tav tm="100000">
                                          <p:val>
                                            <p:strVal val="#ppt_y"/>
                                          </p:val>
                                        </p:tav>
                                      </p:tavLst>
                                    </p:anim>
                                  </p:childTnLst>
                                </p:cTn>
                              </p:par>
                            </p:childTnLst>
                          </p:cTn>
                        </p:par>
                        <p:par>
                          <p:cTn id="59" fill="hold">
                            <p:stCondLst>
                              <p:cond delay="6250"/>
                            </p:stCondLst>
                            <p:childTnLst>
                              <p:par>
                                <p:cTn id="60" presetID="22" presetClass="entr" presetSubtype="8" fill="hold" nodeType="after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1500"/>
                                        <p:tgtEl>
                                          <p:spTgt spid="6"/>
                                        </p:tgtEl>
                                      </p:cBhvr>
                                    </p:animEffect>
                                  </p:childTnLst>
                                </p:cTn>
                              </p:par>
                              <p:par>
                                <p:cTn id="63" presetID="2" presetClass="entr" presetSubtype="12"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additive="base">
                                        <p:cTn id="65" dur="1500" fill="hold"/>
                                        <p:tgtEl>
                                          <p:spTgt spid="26"/>
                                        </p:tgtEl>
                                        <p:attrNameLst>
                                          <p:attrName>ppt_x</p:attrName>
                                        </p:attrNameLst>
                                      </p:cBhvr>
                                      <p:tavLst>
                                        <p:tav tm="0">
                                          <p:val>
                                            <p:strVal val="0-#ppt_w/2"/>
                                          </p:val>
                                        </p:tav>
                                        <p:tav tm="100000">
                                          <p:val>
                                            <p:strVal val="#ppt_x"/>
                                          </p:val>
                                        </p:tav>
                                      </p:tavLst>
                                    </p:anim>
                                    <p:anim calcmode="lin" valueType="num">
                                      <p:cBhvr additive="base">
                                        <p:cTn id="66" dur="1500" fill="hold"/>
                                        <p:tgtEl>
                                          <p:spTgt spid="26"/>
                                        </p:tgtEl>
                                        <p:attrNameLst>
                                          <p:attrName>ppt_y</p:attrName>
                                        </p:attrNameLst>
                                      </p:cBhvr>
                                      <p:tavLst>
                                        <p:tav tm="0">
                                          <p:val>
                                            <p:strVal val="1+#ppt_h/2"/>
                                          </p:val>
                                        </p:tav>
                                        <p:tav tm="100000">
                                          <p:val>
                                            <p:strVal val="#ppt_y"/>
                                          </p:val>
                                        </p:tav>
                                      </p:tavLst>
                                    </p:anim>
                                  </p:childTnLst>
                                </p:cTn>
                              </p:par>
                            </p:childTnLst>
                          </p:cTn>
                        </p:par>
                        <p:par>
                          <p:cTn id="67" fill="hold">
                            <p:stCondLst>
                              <p:cond delay="7750"/>
                            </p:stCondLst>
                            <p:childTnLst>
                              <p:par>
                                <p:cTn id="68" presetID="22" presetClass="entr" presetSubtype="8"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left)">
                                      <p:cBhvr>
                                        <p:cTn id="70" dur="1500"/>
                                        <p:tgtEl>
                                          <p:spTgt spid="7"/>
                                        </p:tgtEl>
                                      </p:cBhvr>
                                    </p:animEffect>
                                  </p:childTnLst>
                                </p:cTn>
                              </p:par>
                              <p:par>
                                <p:cTn id="71" presetID="2" presetClass="entr" presetSubtype="2" fill="hold" grpId="0" nodeType="with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1500" fill="hold"/>
                                        <p:tgtEl>
                                          <p:spTgt spid="13"/>
                                        </p:tgtEl>
                                        <p:attrNameLst>
                                          <p:attrName>ppt_x</p:attrName>
                                        </p:attrNameLst>
                                      </p:cBhvr>
                                      <p:tavLst>
                                        <p:tav tm="0">
                                          <p:val>
                                            <p:strVal val="1+#ppt_w/2"/>
                                          </p:val>
                                        </p:tav>
                                        <p:tav tm="100000">
                                          <p:val>
                                            <p:strVal val="#ppt_x"/>
                                          </p:val>
                                        </p:tav>
                                      </p:tavLst>
                                    </p:anim>
                                    <p:anim calcmode="lin" valueType="num">
                                      <p:cBhvr additive="base">
                                        <p:cTn id="74" dur="1500" fill="hold"/>
                                        <p:tgtEl>
                                          <p:spTgt spid="13"/>
                                        </p:tgtEl>
                                        <p:attrNameLst>
                                          <p:attrName>ppt_y</p:attrName>
                                        </p:attrNameLst>
                                      </p:cBhvr>
                                      <p:tavLst>
                                        <p:tav tm="0">
                                          <p:val>
                                            <p:strVal val="#ppt_y"/>
                                          </p:val>
                                        </p:tav>
                                        <p:tav tm="100000">
                                          <p:val>
                                            <p:strVal val="#ppt_y"/>
                                          </p:val>
                                        </p:tav>
                                      </p:tavLst>
                                    </p:anim>
                                  </p:childTnLst>
                                </p:cTn>
                              </p:par>
                            </p:childTnLst>
                          </p:cTn>
                        </p:par>
                        <p:par>
                          <p:cTn id="75" fill="hold">
                            <p:stCondLst>
                              <p:cond delay="9250"/>
                            </p:stCondLst>
                            <p:childTnLst>
                              <p:par>
                                <p:cTn id="76" presetID="22" presetClass="entr" presetSubtype="8"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Effect transition="in" filter="wipe(left)">
                                      <p:cBhvr>
                                        <p:cTn id="78" dur="1500"/>
                                        <p:tgtEl>
                                          <p:spTgt spid="8"/>
                                        </p:tgtEl>
                                      </p:cBhvr>
                                    </p:animEffect>
                                  </p:childTnLst>
                                </p:cTn>
                              </p:par>
                              <p:par>
                                <p:cTn id="79" presetID="2" presetClass="entr" presetSubtype="2"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1500" fill="hold"/>
                                        <p:tgtEl>
                                          <p:spTgt spid="24"/>
                                        </p:tgtEl>
                                        <p:attrNameLst>
                                          <p:attrName>ppt_x</p:attrName>
                                        </p:attrNameLst>
                                      </p:cBhvr>
                                      <p:tavLst>
                                        <p:tav tm="0">
                                          <p:val>
                                            <p:strVal val="1+#ppt_w/2"/>
                                          </p:val>
                                        </p:tav>
                                        <p:tav tm="100000">
                                          <p:val>
                                            <p:strVal val="#ppt_x"/>
                                          </p:val>
                                        </p:tav>
                                      </p:tavLst>
                                    </p:anim>
                                    <p:anim calcmode="lin" valueType="num">
                                      <p:cBhvr additive="base">
                                        <p:cTn id="82" dur="1500" fill="hold"/>
                                        <p:tgtEl>
                                          <p:spTgt spid="24"/>
                                        </p:tgtEl>
                                        <p:attrNameLst>
                                          <p:attrName>ppt_y</p:attrName>
                                        </p:attrNameLst>
                                      </p:cBhvr>
                                      <p:tavLst>
                                        <p:tav tm="0">
                                          <p:val>
                                            <p:strVal val="#ppt_y"/>
                                          </p:val>
                                        </p:tav>
                                        <p:tav tm="100000">
                                          <p:val>
                                            <p:strVal val="#ppt_y"/>
                                          </p:val>
                                        </p:tav>
                                      </p:tavLst>
                                    </p:anim>
                                  </p:childTnLst>
                                </p:cTn>
                              </p:par>
                            </p:childTnLst>
                          </p:cTn>
                        </p:par>
                        <p:par>
                          <p:cTn id="83" fill="hold">
                            <p:stCondLst>
                              <p:cond delay="10750"/>
                            </p:stCondLst>
                            <p:childTnLst>
                              <p:par>
                                <p:cTn id="84" presetID="22" presetClass="entr" presetSubtype="8" fill="hold"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1500"/>
                                        <p:tgtEl>
                                          <p:spTgt spid="9"/>
                                        </p:tgtEl>
                                      </p:cBhvr>
                                    </p:animEffect>
                                  </p:childTnLst>
                                </p:cTn>
                              </p:par>
                              <p:par>
                                <p:cTn id="87" presetID="2" presetClass="entr" presetSubtype="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additive="base">
                                        <p:cTn id="89" dur="1500" fill="hold"/>
                                        <p:tgtEl>
                                          <p:spTgt spid="28"/>
                                        </p:tgtEl>
                                        <p:attrNameLst>
                                          <p:attrName>ppt_x</p:attrName>
                                        </p:attrNameLst>
                                      </p:cBhvr>
                                      <p:tavLst>
                                        <p:tav tm="0">
                                          <p:val>
                                            <p:strVal val="1+#ppt_w/2"/>
                                          </p:val>
                                        </p:tav>
                                        <p:tav tm="100000">
                                          <p:val>
                                            <p:strVal val="#ppt_x"/>
                                          </p:val>
                                        </p:tav>
                                      </p:tavLst>
                                    </p:anim>
                                    <p:anim calcmode="lin" valueType="num">
                                      <p:cBhvr additive="base">
                                        <p:cTn id="90" dur="1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5" grpId="0" animBg="1"/>
      <p:bldP spid="58" grpId="0" animBg="1"/>
      <p:bldP spid="23" grpId="0" animBg="1"/>
      <p:bldP spid="27" grpId="0" animBg="1"/>
      <p:bldP spid="56" grpId="0" animBg="1"/>
      <p:bldP spid="57" grpId="0" animBg="1"/>
      <p:bldP spid="59" grpId="0" animBg="1"/>
      <p:bldP spid="44" grpId="0" animBg="1"/>
      <p:bldP spid="45" grpId="0" animBg="1"/>
      <p:bldP spid="13" grpId="0" animBg="1"/>
      <p:bldP spid="21" grpId="0" animBg="1"/>
      <p:bldP spid="24" grpId="0" animBg="1"/>
      <p:bldP spid="25" grpId="0" animBg="1"/>
      <p:bldP spid="26"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3063</TotalTime>
  <Words>1206</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615</cp:revision>
  <dcterms:created xsi:type="dcterms:W3CDTF">2015-12-31T02:20:12Z</dcterms:created>
  <dcterms:modified xsi:type="dcterms:W3CDTF">2016-09-18T19:21:32Z</dcterms:modified>
</cp:coreProperties>
</file>