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7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8235"/>
    <a:srgbClr val="A5A5A5"/>
    <a:srgbClr val="ED7D31"/>
    <a:srgbClr val="00B0F0"/>
    <a:srgbClr val="5B9BD5"/>
    <a:srgbClr val="4472C4"/>
    <a:srgbClr val="FFC000"/>
    <a:srgbClr val="70AD47"/>
    <a:srgbClr val="878889"/>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96"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592158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p:cNvGrpSpPr/>
          <p:nvPr/>
        </p:nvGrpSpPr>
        <p:grpSpPr>
          <a:xfrm>
            <a:off x="8300606" y="2633390"/>
            <a:ext cx="1136651" cy="298449"/>
            <a:chOff x="7508875" y="2254251"/>
            <a:chExt cx="1136651" cy="298449"/>
          </a:xfrm>
        </p:grpSpPr>
        <p:sp>
          <p:nvSpPr>
            <p:cNvPr id="53" name="Freeform 15"/>
            <p:cNvSpPr>
              <a:spLocks/>
            </p:cNvSpPr>
            <p:nvPr/>
          </p:nvSpPr>
          <p:spPr bwMode="auto">
            <a:xfrm>
              <a:off x="7530042" y="2254251"/>
              <a:ext cx="1094318" cy="298449"/>
            </a:xfrm>
            <a:custGeom>
              <a:avLst/>
              <a:gdLst/>
              <a:ahLst/>
              <a:cxnLst>
                <a:cxn ang="0">
                  <a:pos x="500" y="0"/>
                </a:cxn>
                <a:cxn ang="0">
                  <a:pos x="560" y="152"/>
                </a:cxn>
                <a:cxn ang="0">
                  <a:pos x="0" y="152"/>
                </a:cxn>
                <a:cxn ang="0">
                  <a:pos x="64" y="0"/>
                </a:cxn>
                <a:cxn ang="0">
                  <a:pos x="500" y="0"/>
                </a:cxn>
              </a:cxnLst>
              <a:rect l="0" t="0" r="r" b="b"/>
              <a:pathLst>
                <a:path w="560" h="152">
                  <a:moveTo>
                    <a:pt x="500" y="0"/>
                  </a:moveTo>
                  <a:cubicBezTo>
                    <a:pt x="500" y="0"/>
                    <a:pt x="560" y="4"/>
                    <a:pt x="560" y="152"/>
                  </a:cubicBezTo>
                  <a:cubicBezTo>
                    <a:pt x="496" y="152"/>
                    <a:pt x="48" y="152"/>
                    <a:pt x="0" y="152"/>
                  </a:cubicBezTo>
                  <a:cubicBezTo>
                    <a:pt x="0" y="0"/>
                    <a:pt x="64" y="0"/>
                    <a:pt x="64" y="0"/>
                  </a:cubicBezTo>
                  <a:lnTo>
                    <a:pt x="500" y="0"/>
                  </a:lnTo>
                  <a:close/>
                </a:path>
              </a:pathLst>
            </a:custGeom>
            <a:solidFill>
              <a:schemeClr val="accent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18"/>
            <p:cNvSpPr>
              <a:spLocks/>
            </p:cNvSpPr>
            <p:nvPr/>
          </p:nvSpPr>
          <p:spPr bwMode="auto">
            <a:xfrm>
              <a:off x="8370359" y="2254251"/>
              <a:ext cx="275167" cy="298449"/>
            </a:xfrm>
            <a:custGeom>
              <a:avLst/>
              <a:gdLst/>
              <a:ahLst/>
              <a:cxnLst>
                <a:cxn ang="0">
                  <a:pos x="9" y="152"/>
                </a:cxn>
                <a:cxn ang="0">
                  <a:pos x="70" y="0"/>
                </a:cxn>
                <a:cxn ang="0">
                  <a:pos x="130" y="152"/>
                </a:cxn>
                <a:cxn ang="0">
                  <a:pos x="70" y="23"/>
                </a:cxn>
                <a:cxn ang="0">
                  <a:pos x="9" y="152"/>
                </a:cxn>
              </a:cxnLst>
              <a:rect l="0" t="0" r="r" b="b"/>
              <a:pathLst>
                <a:path w="140" h="152">
                  <a:moveTo>
                    <a:pt x="9" y="152"/>
                  </a:moveTo>
                  <a:cubicBezTo>
                    <a:pt x="9" y="152"/>
                    <a:pt x="0" y="0"/>
                    <a:pt x="70" y="0"/>
                  </a:cubicBezTo>
                  <a:cubicBezTo>
                    <a:pt x="140" y="0"/>
                    <a:pt x="130" y="152"/>
                    <a:pt x="130" y="152"/>
                  </a:cubicBezTo>
                  <a:cubicBezTo>
                    <a:pt x="130" y="152"/>
                    <a:pt x="133" y="23"/>
                    <a:pt x="70" y="23"/>
                  </a:cubicBezTo>
                  <a:cubicBezTo>
                    <a:pt x="7" y="23"/>
                    <a:pt x="9" y="152"/>
                    <a:pt x="9" y="152"/>
                  </a:cubicBezTo>
                  <a:close/>
                </a:path>
              </a:pathLst>
            </a:custGeom>
            <a:solidFill>
              <a:schemeClr val="accent5">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19"/>
            <p:cNvSpPr>
              <a:spLocks/>
            </p:cNvSpPr>
            <p:nvPr/>
          </p:nvSpPr>
          <p:spPr bwMode="auto">
            <a:xfrm>
              <a:off x="7508875" y="2254251"/>
              <a:ext cx="273051" cy="298449"/>
            </a:xfrm>
            <a:custGeom>
              <a:avLst/>
              <a:gdLst/>
              <a:ahLst/>
              <a:cxnLst>
                <a:cxn ang="0">
                  <a:pos x="131" y="152"/>
                </a:cxn>
                <a:cxn ang="0">
                  <a:pos x="70" y="0"/>
                </a:cxn>
                <a:cxn ang="0">
                  <a:pos x="10" y="152"/>
                </a:cxn>
                <a:cxn ang="0">
                  <a:pos x="70" y="23"/>
                </a:cxn>
                <a:cxn ang="0">
                  <a:pos x="131" y="152"/>
                </a:cxn>
              </a:cxnLst>
              <a:rect l="0" t="0" r="r" b="b"/>
              <a:pathLst>
                <a:path w="140" h="152">
                  <a:moveTo>
                    <a:pt x="131" y="152"/>
                  </a:moveTo>
                  <a:cubicBezTo>
                    <a:pt x="131" y="152"/>
                    <a:pt x="140" y="0"/>
                    <a:pt x="70" y="0"/>
                  </a:cubicBezTo>
                  <a:cubicBezTo>
                    <a:pt x="0" y="0"/>
                    <a:pt x="10" y="152"/>
                    <a:pt x="10" y="152"/>
                  </a:cubicBezTo>
                  <a:cubicBezTo>
                    <a:pt x="10" y="152"/>
                    <a:pt x="7" y="23"/>
                    <a:pt x="70" y="23"/>
                  </a:cubicBezTo>
                  <a:cubicBezTo>
                    <a:pt x="133" y="23"/>
                    <a:pt x="131" y="152"/>
                    <a:pt x="131" y="152"/>
                  </a:cubicBezTo>
                  <a:close/>
                </a:path>
              </a:pathLst>
            </a:custGeom>
            <a:solidFill>
              <a:schemeClr val="accent5">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4" name="Group 13"/>
          <p:cNvGrpSpPr/>
          <p:nvPr/>
        </p:nvGrpSpPr>
        <p:grpSpPr>
          <a:xfrm>
            <a:off x="4729977" y="2633390"/>
            <a:ext cx="1136651" cy="298449"/>
            <a:chOff x="4886091" y="2254251"/>
            <a:chExt cx="1136651" cy="298449"/>
          </a:xfrm>
        </p:grpSpPr>
        <p:sp>
          <p:nvSpPr>
            <p:cNvPr id="84" name="Freeform 15"/>
            <p:cNvSpPr>
              <a:spLocks/>
            </p:cNvSpPr>
            <p:nvPr/>
          </p:nvSpPr>
          <p:spPr bwMode="auto">
            <a:xfrm>
              <a:off x="4907258" y="2254251"/>
              <a:ext cx="1094318" cy="298449"/>
            </a:xfrm>
            <a:custGeom>
              <a:avLst/>
              <a:gdLst/>
              <a:ahLst/>
              <a:cxnLst>
                <a:cxn ang="0">
                  <a:pos x="500" y="0"/>
                </a:cxn>
                <a:cxn ang="0">
                  <a:pos x="560" y="152"/>
                </a:cxn>
                <a:cxn ang="0">
                  <a:pos x="0" y="152"/>
                </a:cxn>
                <a:cxn ang="0">
                  <a:pos x="64" y="0"/>
                </a:cxn>
                <a:cxn ang="0">
                  <a:pos x="500" y="0"/>
                </a:cxn>
              </a:cxnLst>
              <a:rect l="0" t="0" r="r" b="b"/>
              <a:pathLst>
                <a:path w="560" h="152">
                  <a:moveTo>
                    <a:pt x="500" y="0"/>
                  </a:moveTo>
                  <a:cubicBezTo>
                    <a:pt x="500" y="0"/>
                    <a:pt x="560" y="4"/>
                    <a:pt x="560" y="152"/>
                  </a:cubicBezTo>
                  <a:cubicBezTo>
                    <a:pt x="496" y="152"/>
                    <a:pt x="48" y="152"/>
                    <a:pt x="0" y="152"/>
                  </a:cubicBezTo>
                  <a:cubicBezTo>
                    <a:pt x="0" y="0"/>
                    <a:pt x="64" y="0"/>
                    <a:pt x="64" y="0"/>
                  </a:cubicBezTo>
                  <a:lnTo>
                    <a:pt x="500" y="0"/>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18"/>
            <p:cNvSpPr>
              <a:spLocks/>
            </p:cNvSpPr>
            <p:nvPr/>
          </p:nvSpPr>
          <p:spPr bwMode="auto">
            <a:xfrm>
              <a:off x="5747575" y="2254251"/>
              <a:ext cx="275167" cy="298449"/>
            </a:xfrm>
            <a:custGeom>
              <a:avLst/>
              <a:gdLst/>
              <a:ahLst/>
              <a:cxnLst>
                <a:cxn ang="0">
                  <a:pos x="9" y="152"/>
                </a:cxn>
                <a:cxn ang="0">
                  <a:pos x="70" y="0"/>
                </a:cxn>
                <a:cxn ang="0">
                  <a:pos x="130" y="152"/>
                </a:cxn>
                <a:cxn ang="0">
                  <a:pos x="70" y="23"/>
                </a:cxn>
                <a:cxn ang="0">
                  <a:pos x="9" y="152"/>
                </a:cxn>
              </a:cxnLst>
              <a:rect l="0" t="0" r="r" b="b"/>
              <a:pathLst>
                <a:path w="140" h="152">
                  <a:moveTo>
                    <a:pt x="9" y="152"/>
                  </a:moveTo>
                  <a:cubicBezTo>
                    <a:pt x="9" y="152"/>
                    <a:pt x="0" y="0"/>
                    <a:pt x="70" y="0"/>
                  </a:cubicBezTo>
                  <a:cubicBezTo>
                    <a:pt x="140" y="0"/>
                    <a:pt x="130" y="152"/>
                    <a:pt x="130" y="152"/>
                  </a:cubicBezTo>
                  <a:cubicBezTo>
                    <a:pt x="130" y="152"/>
                    <a:pt x="133" y="23"/>
                    <a:pt x="70" y="23"/>
                  </a:cubicBezTo>
                  <a:cubicBezTo>
                    <a:pt x="7" y="23"/>
                    <a:pt x="9" y="152"/>
                    <a:pt x="9" y="152"/>
                  </a:cubicBezTo>
                  <a:close/>
                </a:path>
              </a:pathLst>
            </a:custGeom>
            <a:solidFill>
              <a:schemeClr val="accent3">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19"/>
            <p:cNvSpPr>
              <a:spLocks/>
            </p:cNvSpPr>
            <p:nvPr/>
          </p:nvSpPr>
          <p:spPr bwMode="auto">
            <a:xfrm>
              <a:off x="4886091" y="2254251"/>
              <a:ext cx="273051" cy="298449"/>
            </a:xfrm>
            <a:custGeom>
              <a:avLst/>
              <a:gdLst/>
              <a:ahLst/>
              <a:cxnLst>
                <a:cxn ang="0">
                  <a:pos x="131" y="152"/>
                </a:cxn>
                <a:cxn ang="0">
                  <a:pos x="70" y="0"/>
                </a:cxn>
                <a:cxn ang="0">
                  <a:pos x="10" y="152"/>
                </a:cxn>
                <a:cxn ang="0">
                  <a:pos x="70" y="23"/>
                </a:cxn>
                <a:cxn ang="0">
                  <a:pos x="131" y="152"/>
                </a:cxn>
              </a:cxnLst>
              <a:rect l="0" t="0" r="r" b="b"/>
              <a:pathLst>
                <a:path w="140" h="152">
                  <a:moveTo>
                    <a:pt x="131" y="152"/>
                  </a:moveTo>
                  <a:cubicBezTo>
                    <a:pt x="131" y="152"/>
                    <a:pt x="140" y="0"/>
                    <a:pt x="70" y="0"/>
                  </a:cubicBezTo>
                  <a:cubicBezTo>
                    <a:pt x="0" y="0"/>
                    <a:pt x="10" y="152"/>
                    <a:pt x="10" y="152"/>
                  </a:cubicBezTo>
                  <a:cubicBezTo>
                    <a:pt x="10" y="152"/>
                    <a:pt x="7" y="23"/>
                    <a:pt x="70" y="23"/>
                  </a:cubicBezTo>
                  <a:cubicBezTo>
                    <a:pt x="133" y="23"/>
                    <a:pt x="131" y="152"/>
                    <a:pt x="131" y="152"/>
                  </a:cubicBezTo>
                  <a:close/>
                </a:path>
              </a:pathLst>
            </a:custGeom>
            <a:solidFill>
              <a:schemeClr val="accent3">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3" name="Group 12"/>
          <p:cNvGrpSpPr/>
          <p:nvPr/>
        </p:nvGrpSpPr>
        <p:grpSpPr>
          <a:xfrm>
            <a:off x="842929" y="2633390"/>
            <a:ext cx="1136651" cy="298449"/>
            <a:chOff x="2225675" y="2254251"/>
            <a:chExt cx="1136651" cy="298449"/>
          </a:xfrm>
        </p:grpSpPr>
        <p:sp>
          <p:nvSpPr>
            <p:cNvPr id="7173" name="Freeform 5"/>
            <p:cNvSpPr>
              <a:spLocks/>
            </p:cNvSpPr>
            <p:nvPr/>
          </p:nvSpPr>
          <p:spPr bwMode="auto">
            <a:xfrm>
              <a:off x="2246843" y="2254251"/>
              <a:ext cx="1094318" cy="298449"/>
            </a:xfrm>
            <a:custGeom>
              <a:avLst/>
              <a:gdLst/>
              <a:ahLst/>
              <a:cxnLst>
                <a:cxn ang="0">
                  <a:pos x="500" y="0"/>
                </a:cxn>
                <a:cxn ang="0">
                  <a:pos x="560" y="152"/>
                </a:cxn>
                <a:cxn ang="0">
                  <a:pos x="0" y="152"/>
                </a:cxn>
                <a:cxn ang="0">
                  <a:pos x="64" y="0"/>
                </a:cxn>
                <a:cxn ang="0">
                  <a:pos x="500" y="0"/>
                </a:cxn>
              </a:cxnLst>
              <a:rect l="0" t="0" r="r" b="b"/>
              <a:pathLst>
                <a:path w="560" h="152">
                  <a:moveTo>
                    <a:pt x="500" y="0"/>
                  </a:moveTo>
                  <a:cubicBezTo>
                    <a:pt x="500" y="0"/>
                    <a:pt x="560" y="4"/>
                    <a:pt x="560" y="152"/>
                  </a:cubicBezTo>
                  <a:cubicBezTo>
                    <a:pt x="496" y="152"/>
                    <a:pt x="48" y="152"/>
                    <a:pt x="0" y="152"/>
                  </a:cubicBezTo>
                  <a:cubicBezTo>
                    <a:pt x="0" y="0"/>
                    <a:pt x="64" y="0"/>
                    <a:pt x="64" y="0"/>
                  </a:cubicBezTo>
                  <a:lnTo>
                    <a:pt x="500" y="0"/>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76" name="Freeform 8"/>
            <p:cNvSpPr>
              <a:spLocks/>
            </p:cNvSpPr>
            <p:nvPr/>
          </p:nvSpPr>
          <p:spPr bwMode="auto">
            <a:xfrm>
              <a:off x="3087159" y="2254251"/>
              <a:ext cx="275167" cy="298449"/>
            </a:xfrm>
            <a:custGeom>
              <a:avLst/>
              <a:gdLst/>
              <a:ahLst/>
              <a:cxnLst>
                <a:cxn ang="0">
                  <a:pos x="9" y="152"/>
                </a:cxn>
                <a:cxn ang="0">
                  <a:pos x="70" y="0"/>
                </a:cxn>
                <a:cxn ang="0">
                  <a:pos x="130" y="152"/>
                </a:cxn>
                <a:cxn ang="0">
                  <a:pos x="70" y="23"/>
                </a:cxn>
                <a:cxn ang="0">
                  <a:pos x="9" y="152"/>
                </a:cxn>
              </a:cxnLst>
              <a:rect l="0" t="0" r="r" b="b"/>
              <a:pathLst>
                <a:path w="140" h="152">
                  <a:moveTo>
                    <a:pt x="9" y="152"/>
                  </a:moveTo>
                  <a:cubicBezTo>
                    <a:pt x="9" y="152"/>
                    <a:pt x="0" y="0"/>
                    <a:pt x="70" y="0"/>
                  </a:cubicBezTo>
                  <a:cubicBezTo>
                    <a:pt x="140" y="0"/>
                    <a:pt x="130" y="152"/>
                    <a:pt x="130" y="152"/>
                  </a:cubicBezTo>
                  <a:cubicBezTo>
                    <a:pt x="130" y="152"/>
                    <a:pt x="133" y="23"/>
                    <a:pt x="70" y="23"/>
                  </a:cubicBezTo>
                  <a:cubicBezTo>
                    <a:pt x="7" y="23"/>
                    <a:pt x="9" y="152"/>
                    <a:pt x="9" y="152"/>
                  </a:cubicBezTo>
                  <a:close/>
                </a:path>
              </a:pathLst>
            </a:custGeom>
            <a:solidFill>
              <a:schemeClr val="accent1">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77" name="Freeform 9"/>
            <p:cNvSpPr>
              <a:spLocks/>
            </p:cNvSpPr>
            <p:nvPr/>
          </p:nvSpPr>
          <p:spPr bwMode="auto">
            <a:xfrm>
              <a:off x="2225675" y="2254251"/>
              <a:ext cx="273051" cy="298449"/>
            </a:xfrm>
            <a:custGeom>
              <a:avLst/>
              <a:gdLst/>
              <a:ahLst/>
              <a:cxnLst>
                <a:cxn ang="0">
                  <a:pos x="131" y="152"/>
                </a:cxn>
                <a:cxn ang="0">
                  <a:pos x="70" y="0"/>
                </a:cxn>
                <a:cxn ang="0">
                  <a:pos x="10" y="152"/>
                </a:cxn>
                <a:cxn ang="0">
                  <a:pos x="70" y="23"/>
                </a:cxn>
                <a:cxn ang="0">
                  <a:pos x="131" y="152"/>
                </a:cxn>
              </a:cxnLst>
              <a:rect l="0" t="0" r="r" b="b"/>
              <a:pathLst>
                <a:path w="140" h="152">
                  <a:moveTo>
                    <a:pt x="131" y="152"/>
                  </a:moveTo>
                  <a:cubicBezTo>
                    <a:pt x="131" y="152"/>
                    <a:pt x="140" y="0"/>
                    <a:pt x="70" y="0"/>
                  </a:cubicBezTo>
                  <a:cubicBezTo>
                    <a:pt x="0" y="0"/>
                    <a:pt x="10" y="152"/>
                    <a:pt x="10" y="152"/>
                  </a:cubicBezTo>
                  <a:cubicBezTo>
                    <a:pt x="10" y="152"/>
                    <a:pt x="7" y="23"/>
                    <a:pt x="70" y="23"/>
                  </a:cubicBezTo>
                  <a:cubicBezTo>
                    <a:pt x="133" y="23"/>
                    <a:pt x="131" y="152"/>
                    <a:pt x="131" y="152"/>
                  </a:cubicBezTo>
                  <a:close/>
                </a:path>
              </a:pathLst>
            </a:custGeom>
            <a:solidFill>
              <a:schemeClr val="accent1">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6" name="Group 15"/>
          <p:cNvGrpSpPr/>
          <p:nvPr/>
        </p:nvGrpSpPr>
        <p:grpSpPr>
          <a:xfrm>
            <a:off x="2859479" y="4898957"/>
            <a:ext cx="1136647" cy="298457"/>
            <a:chOff x="3562004" y="5378452"/>
            <a:chExt cx="1136647" cy="298457"/>
          </a:xfrm>
        </p:grpSpPr>
        <p:sp>
          <p:nvSpPr>
            <p:cNvPr id="78" name="Freeform 10"/>
            <p:cNvSpPr>
              <a:spLocks/>
            </p:cNvSpPr>
            <p:nvPr/>
          </p:nvSpPr>
          <p:spPr bwMode="auto">
            <a:xfrm>
              <a:off x="3583165" y="5378452"/>
              <a:ext cx="1096434" cy="298449"/>
            </a:xfrm>
            <a:custGeom>
              <a:avLst/>
              <a:gdLst/>
              <a:ahLst/>
              <a:cxnLst>
                <a:cxn ang="0">
                  <a:pos x="500" y="152"/>
                </a:cxn>
                <a:cxn ang="0">
                  <a:pos x="560" y="0"/>
                </a:cxn>
                <a:cxn ang="0">
                  <a:pos x="0" y="0"/>
                </a:cxn>
                <a:cxn ang="0">
                  <a:pos x="64" y="152"/>
                </a:cxn>
                <a:cxn ang="0">
                  <a:pos x="500" y="152"/>
                </a:cxn>
              </a:cxnLst>
              <a:rect l="0" t="0" r="r" b="b"/>
              <a:pathLst>
                <a:path w="560" h="152">
                  <a:moveTo>
                    <a:pt x="500" y="152"/>
                  </a:moveTo>
                  <a:cubicBezTo>
                    <a:pt x="500" y="152"/>
                    <a:pt x="560" y="148"/>
                    <a:pt x="560" y="0"/>
                  </a:cubicBezTo>
                  <a:cubicBezTo>
                    <a:pt x="496" y="0"/>
                    <a:pt x="48" y="0"/>
                    <a:pt x="0" y="0"/>
                  </a:cubicBezTo>
                  <a:cubicBezTo>
                    <a:pt x="0" y="152"/>
                    <a:pt x="64" y="152"/>
                    <a:pt x="64" y="152"/>
                  </a:cubicBezTo>
                  <a:lnTo>
                    <a:pt x="500" y="152"/>
                  </a:lnTo>
                  <a:close/>
                </a:path>
              </a:pathLst>
            </a:custGeom>
            <a:solidFill>
              <a:schemeClr val="accent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13"/>
            <p:cNvSpPr>
              <a:spLocks/>
            </p:cNvSpPr>
            <p:nvPr/>
          </p:nvSpPr>
          <p:spPr bwMode="auto">
            <a:xfrm>
              <a:off x="4425600" y="5378460"/>
              <a:ext cx="273051" cy="298449"/>
            </a:xfrm>
            <a:custGeom>
              <a:avLst/>
              <a:gdLst/>
              <a:ahLst/>
              <a:cxnLst>
                <a:cxn ang="0">
                  <a:pos x="9" y="0"/>
                </a:cxn>
                <a:cxn ang="0">
                  <a:pos x="70" y="152"/>
                </a:cxn>
                <a:cxn ang="0">
                  <a:pos x="130" y="0"/>
                </a:cxn>
                <a:cxn ang="0">
                  <a:pos x="70" y="129"/>
                </a:cxn>
                <a:cxn ang="0">
                  <a:pos x="9" y="0"/>
                </a:cxn>
              </a:cxnLst>
              <a:rect l="0" t="0" r="r" b="b"/>
              <a:pathLst>
                <a:path w="140" h="152">
                  <a:moveTo>
                    <a:pt x="9" y="0"/>
                  </a:moveTo>
                  <a:cubicBezTo>
                    <a:pt x="9" y="0"/>
                    <a:pt x="0" y="152"/>
                    <a:pt x="70" y="152"/>
                  </a:cubicBezTo>
                  <a:cubicBezTo>
                    <a:pt x="140" y="152"/>
                    <a:pt x="130" y="0"/>
                    <a:pt x="130" y="0"/>
                  </a:cubicBezTo>
                  <a:cubicBezTo>
                    <a:pt x="130" y="0"/>
                    <a:pt x="133" y="129"/>
                    <a:pt x="70" y="129"/>
                  </a:cubicBezTo>
                  <a:cubicBezTo>
                    <a:pt x="7" y="129"/>
                    <a:pt x="9" y="0"/>
                    <a:pt x="9" y="0"/>
                  </a:cubicBezTo>
                  <a:close/>
                </a:path>
              </a:pathLst>
            </a:custGeom>
            <a:solidFill>
              <a:schemeClr val="accent2">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14"/>
            <p:cNvSpPr>
              <a:spLocks/>
            </p:cNvSpPr>
            <p:nvPr/>
          </p:nvSpPr>
          <p:spPr bwMode="auto">
            <a:xfrm>
              <a:off x="3562004" y="5378453"/>
              <a:ext cx="275167" cy="298449"/>
            </a:xfrm>
            <a:custGeom>
              <a:avLst/>
              <a:gdLst/>
              <a:ahLst/>
              <a:cxnLst>
                <a:cxn ang="0">
                  <a:pos x="131" y="0"/>
                </a:cxn>
                <a:cxn ang="0">
                  <a:pos x="70" y="152"/>
                </a:cxn>
                <a:cxn ang="0">
                  <a:pos x="10" y="0"/>
                </a:cxn>
                <a:cxn ang="0">
                  <a:pos x="70" y="129"/>
                </a:cxn>
                <a:cxn ang="0">
                  <a:pos x="131" y="0"/>
                </a:cxn>
              </a:cxnLst>
              <a:rect l="0" t="0" r="r" b="b"/>
              <a:pathLst>
                <a:path w="140" h="152">
                  <a:moveTo>
                    <a:pt x="131" y="0"/>
                  </a:moveTo>
                  <a:cubicBezTo>
                    <a:pt x="131" y="0"/>
                    <a:pt x="140" y="152"/>
                    <a:pt x="70" y="152"/>
                  </a:cubicBezTo>
                  <a:cubicBezTo>
                    <a:pt x="0" y="152"/>
                    <a:pt x="10" y="0"/>
                    <a:pt x="10" y="0"/>
                  </a:cubicBezTo>
                  <a:cubicBezTo>
                    <a:pt x="10" y="0"/>
                    <a:pt x="7" y="129"/>
                    <a:pt x="70" y="129"/>
                  </a:cubicBezTo>
                  <a:cubicBezTo>
                    <a:pt x="133" y="129"/>
                    <a:pt x="131" y="0"/>
                    <a:pt x="131" y="0"/>
                  </a:cubicBezTo>
                  <a:close/>
                </a:path>
              </a:pathLst>
            </a:custGeom>
            <a:solidFill>
              <a:schemeClr val="accent2">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7" name="Group 16"/>
          <p:cNvGrpSpPr/>
          <p:nvPr/>
        </p:nvGrpSpPr>
        <p:grpSpPr>
          <a:xfrm>
            <a:off x="6522411" y="4898957"/>
            <a:ext cx="1136651" cy="298449"/>
            <a:chOff x="6210183" y="5378452"/>
            <a:chExt cx="1136651" cy="298449"/>
          </a:xfrm>
        </p:grpSpPr>
        <p:sp>
          <p:nvSpPr>
            <p:cNvPr id="47" name="Freeform 10"/>
            <p:cNvSpPr>
              <a:spLocks/>
            </p:cNvSpPr>
            <p:nvPr/>
          </p:nvSpPr>
          <p:spPr bwMode="auto">
            <a:xfrm>
              <a:off x="6212534" y="5378452"/>
              <a:ext cx="1096434" cy="298449"/>
            </a:xfrm>
            <a:custGeom>
              <a:avLst/>
              <a:gdLst/>
              <a:ahLst/>
              <a:cxnLst>
                <a:cxn ang="0">
                  <a:pos x="500" y="152"/>
                </a:cxn>
                <a:cxn ang="0">
                  <a:pos x="560" y="0"/>
                </a:cxn>
                <a:cxn ang="0">
                  <a:pos x="0" y="0"/>
                </a:cxn>
                <a:cxn ang="0">
                  <a:pos x="64" y="152"/>
                </a:cxn>
                <a:cxn ang="0">
                  <a:pos x="500" y="152"/>
                </a:cxn>
              </a:cxnLst>
              <a:rect l="0" t="0" r="r" b="b"/>
              <a:pathLst>
                <a:path w="560" h="152">
                  <a:moveTo>
                    <a:pt x="500" y="152"/>
                  </a:moveTo>
                  <a:cubicBezTo>
                    <a:pt x="500" y="152"/>
                    <a:pt x="560" y="148"/>
                    <a:pt x="560" y="0"/>
                  </a:cubicBezTo>
                  <a:cubicBezTo>
                    <a:pt x="496" y="0"/>
                    <a:pt x="48" y="0"/>
                    <a:pt x="0" y="0"/>
                  </a:cubicBezTo>
                  <a:cubicBezTo>
                    <a:pt x="0" y="152"/>
                    <a:pt x="64" y="152"/>
                    <a:pt x="64" y="152"/>
                  </a:cubicBezTo>
                  <a:lnTo>
                    <a:pt x="500" y="152"/>
                  </a:lnTo>
                  <a:close/>
                </a:path>
              </a:pathLst>
            </a:custGeom>
            <a:solidFill>
              <a:schemeClr val="accent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13"/>
            <p:cNvSpPr>
              <a:spLocks/>
            </p:cNvSpPr>
            <p:nvPr/>
          </p:nvSpPr>
          <p:spPr bwMode="auto">
            <a:xfrm>
              <a:off x="7073783" y="5378452"/>
              <a:ext cx="273051" cy="298449"/>
            </a:xfrm>
            <a:custGeom>
              <a:avLst/>
              <a:gdLst/>
              <a:ahLst/>
              <a:cxnLst>
                <a:cxn ang="0">
                  <a:pos x="9" y="0"/>
                </a:cxn>
                <a:cxn ang="0">
                  <a:pos x="70" y="152"/>
                </a:cxn>
                <a:cxn ang="0">
                  <a:pos x="130" y="0"/>
                </a:cxn>
                <a:cxn ang="0">
                  <a:pos x="70" y="129"/>
                </a:cxn>
                <a:cxn ang="0">
                  <a:pos x="9" y="0"/>
                </a:cxn>
              </a:cxnLst>
              <a:rect l="0" t="0" r="r" b="b"/>
              <a:pathLst>
                <a:path w="140" h="152">
                  <a:moveTo>
                    <a:pt x="9" y="0"/>
                  </a:moveTo>
                  <a:cubicBezTo>
                    <a:pt x="9" y="0"/>
                    <a:pt x="0" y="152"/>
                    <a:pt x="70" y="152"/>
                  </a:cubicBezTo>
                  <a:cubicBezTo>
                    <a:pt x="140" y="152"/>
                    <a:pt x="130" y="0"/>
                    <a:pt x="130" y="0"/>
                  </a:cubicBezTo>
                  <a:cubicBezTo>
                    <a:pt x="130" y="0"/>
                    <a:pt x="133" y="129"/>
                    <a:pt x="70" y="129"/>
                  </a:cubicBezTo>
                  <a:cubicBezTo>
                    <a:pt x="7" y="129"/>
                    <a:pt x="9" y="0"/>
                    <a:pt x="9" y="0"/>
                  </a:cubicBezTo>
                  <a:close/>
                </a:path>
              </a:pathLst>
            </a:custGeom>
            <a:solidFill>
              <a:schemeClr val="accent4">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14"/>
            <p:cNvSpPr>
              <a:spLocks/>
            </p:cNvSpPr>
            <p:nvPr/>
          </p:nvSpPr>
          <p:spPr bwMode="auto">
            <a:xfrm>
              <a:off x="6210183" y="5378452"/>
              <a:ext cx="275167" cy="298449"/>
            </a:xfrm>
            <a:custGeom>
              <a:avLst/>
              <a:gdLst/>
              <a:ahLst/>
              <a:cxnLst>
                <a:cxn ang="0">
                  <a:pos x="131" y="0"/>
                </a:cxn>
                <a:cxn ang="0">
                  <a:pos x="70" y="152"/>
                </a:cxn>
                <a:cxn ang="0">
                  <a:pos x="10" y="0"/>
                </a:cxn>
                <a:cxn ang="0">
                  <a:pos x="70" y="129"/>
                </a:cxn>
                <a:cxn ang="0">
                  <a:pos x="131" y="0"/>
                </a:cxn>
              </a:cxnLst>
              <a:rect l="0" t="0" r="r" b="b"/>
              <a:pathLst>
                <a:path w="140" h="152">
                  <a:moveTo>
                    <a:pt x="131" y="0"/>
                  </a:moveTo>
                  <a:cubicBezTo>
                    <a:pt x="131" y="0"/>
                    <a:pt x="140" y="152"/>
                    <a:pt x="70" y="152"/>
                  </a:cubicBezTo>
                  <a:cubicBezTo>
                    <a:pt x="0" y="152"/>
                    <a:pt x="10" y="0"/>
                    <a:pt x="10" y="0"/>
                  </a:cubicBezTo>
                  <a:cubicBezTo>
                    <a:pt x="10" y="0"/>
                    <a:pt x="7" y="129"/>
                    <a:pt x="70" y="129"/>
                  </a:cubicBezTo>
                  <a:cubicBezTo>
                    <a:pt x="133" y="129"/>
                    <a:pt x="131" y="0"/>
                    <a:pt x="131" y="0"/>
                  </a:cubicBezTo>
                  <a:close/>
                </a:path>
              </a:pathLst>
            </a:custGeom>
            <a:solidFill>
              <a:schemeClr val="accent4">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8" name="Group 17"/>
          <p:cNvGrpSpPr/>
          <p:nvPr/>
        </p:nvGrpSpPr>
        <p:grpSpPr>
          <a:xfrm>
            <a:off x="10234726" y="4898957"/>
            <a:ext cx="1136651" cy="298449"/>
            <a:chOff x="8829675" y="5378452"/>
            <a:chExt cx="1136651" cy="298449"/>
          </a:xfrm>
        </p:grpSpPr>
        <p:sp>
          <p:nvSpPr>
            <p:cNvPr id="59" name="Freeform 10"/>
            <p:cNvSpPr>
              <a:spLocks/>
            </p:cNvSpPr>
            <p:nvPr/>
          </p:nvSpPr>
          <p:spPr bwMode="auto">
            <a:xfrm>
              <a:off x="8850842" y="5378452"/>
              <a:ext cx="1096434" cy="298449"/>
            </a:xfrm>
            <a:custGeom>
              <a:avLst/>
              <a:gdLst/>
              <a:ahLst/>
              <a:cxnLst>
                <a:cxn ang="0">
                  <a:pos x="500" y="152"/>
                </a:cxn>
                <a:cxn ang="0">
                  <a:pos x="560" y="0"/>
                </a:cxn>
                <a:cxn ang="0">
                  <a:pos x="0" y="0"/>
                </a:cxn>
                <a:cxn ang="0">
                  <a:pos x="64" y="152"/>
                </a:cxn>
                <a:cxn ang="0">
                  <a:pos x="500" y="152"/>
                </a:cxn>
              </a:cxnLst>
              <a:rect l="0" t="0" r="r" b="b"/>
              <a:pathLst>
                <a:path w="560" h="152">
                  <a:moveTo>
                    <a:pt x="500" y="152"/>
                  </a:moveTo>
                  <a:cubicBezTo>
                    <a:pt x="500" y="152"/>
                    <a:pt x="560" y="148"/>
                    <a:pt x="560" y="0"/>
                  </a:cubicBezTo>
                  <a:cubicBezTo>
                    <a:pt x="496" y="0"/>
                    <a:pt x="48" y="0"/>
                    <a:pt x="0" y="0"/>
                  </a:cubicBezTo>
                  <a:cubicBezTo>
                    <a:pt x="0" y="152"/>
                    <a:pt x="64" y="152"/>
                    <a:pt x="64" y="152"/>
                  </a:cubicBezTo>
                  <a:lnTo>
                    <a:pt x="500" y="152"/>
                  </a:lnTo>
                  <a:close/>
                </a:path>
              </a:pathLst>
            </a:custGeom>
            <a:solidFill>
              <a:schemeClr val="accent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13"/>
            <p:cNvSpPr>
              <a:spLocks/>
            </p:cNvSpPr>
            <p:nvPr/>
          </p:nvSpPr>
          <p:spPr bwMode="auto">
            <a:xfrm>
              <a:off x="9693275" y="5378452"/>
              <a:ext cx="273051" cy="298449"/>
            </a:xfrm>
            <a:custGeom>
              <a:avLst/>
              <a:gdLst/>
              <a:ahLst/>
              <a:cxnLst>
                <a:cxn ang="0">
                  <a:pos x="9" y="0"/>
                </a:cxn>
                <a:cxn ang="0">
                  <a:pos x="70" y="152"/>
                </a:cxn>
                <a:cxn ang="0">
                  <a:pos x="130" y="0"/>
                </a:cxn>
                <a:cxn ang="0">
                  <a:pos x="70" y="129"/>
                </a:cxn>
                <a:cxn ang="0">
                  <a:pos x="9" y="0"/>
                </a:cxn>
              </a:cxnLst>
              <a:rect l="0" t="0" r="r" b="b"/>
              <a:pathLst>
                <a:path w="140" h="152">
                  <a:moveTo>
                    <a:pt x="9" y="0"/>
                  </a:moveTo>
                  <a:cubicBezTo>
                    <a:pt x="9" y="0"/>
                    <a:pt x="0" y="152"/>
                    <a:pt x="70" y="152"/>
                  </a:cubicBezTo>
                  <a:cubicBezTo>
                    <a:pt x="140" y="152"/>
                    <a:pt x="130" y="0"/>
                    <a:pt x="130" y="0"/>
                  </a:cubicBezTo>
                  <a:cubicBezTo>
                    <a:pt x="130" y="0"/>
                    <a:pt x="133" y="129"/>
                    <a:pt x="70" y="129"/>
                  </a:cubicBezTo>
                  <a:cubicBezTo>
                    <a:pt x="7" y="129"/>
                    <a:pt x="9" y="0"/>
                    <a:pt x="9" y="0"/>
                  </a:cubicBezTo>
                  <a:close/>
                </a:path>
              </a:pathLst>
            </a:custGeom>
            <a:solidFill>
              <a:schemeClr val="accent6">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14"/>
            <p:cNvSpPr>
              <a:spLocks/>
            </p:cNvSpPr>
            <p:nvPr/>
          </p:nvSpPr>
          <p:spPr bwMode="auto">
            <a:xfrm>
              <a:off x="8829675" y="5378452"/>
              <a:ext cx="275167" cy="298449"/>
            </a:xfrm>
            <a:custGeom>
              <a:avLst/>
              <a:gdLst/>
              <a:ahLst/>
              <a:cxnLst>
                <a:cxn ang="0">
                  <a:pos x="131" y="0"/>
                </a:cxn>
                <a:cxn ang="0">
                  <a:pos x="70" y="152"/>
                </a:cxn>
                <a:cxn ang="0">
                  <a:pos x="10" y="0"/>
                </a:cxn>
                <a:cxn ang="0">
                  <a:pos x="70" y="129"/>
                </a:cxn>
                <a:cxn ang="0">
                  <a:pos x="131" y="0"/>
                </a:cxn>
              </a:cxnLst>
              <a:rect l="0" t="0" r="r" b="b"/>
              <a:pathLst>
                <a:path w="140" h="152">
                  <a:moveTo>
                    <a:pt x="131" y="0"/>
                  </a:moveTo>
                  <a:cubicBezTo>
                    <a:pt x="131" y="0"/>
                    <a:pt x="140" y="152"/>
                    <a:pt x="70" y="152"/>
                  </a:cubicBezTo>
                  <a:cubicBezTo>
                    <a:pt x="0" y="152"/>
                    <a:pt x="10" y="0"/>
                    <a:pt x="10" y="0"/>
                  </a:cubicBezTo>
                  <a:cubicBezTo>
                    <a:pt x="10" y="0"/>
                    <a:pt x="7" y="129"/>
                    <a:pt x="70" y="129"/>
                  </a:cubicBezTo>
                  <a:cubicBezTo>
                    <a:pt x="133" y="129"/>
                    <a:pt x="131" y="0"/>
                    <a:pt x="131" y="0"/>
                  </a:cubicBezTo>
                  <a:close/>
                </a:path>
              </a:pathLst>
            </a:custGeom>
            <a:solidFill>
              <a:schemeClr val="accent6">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23" name="Group 188"/>
          <p:cNvGrpSpPr/>
          <p:nvPr/>
        </p:nvGrpSpPr>
        <p:grpSpPr>
          <a:xfrm>
            <a:off x="3134646" y="4733892"/>
            <a:ext cx="9069240" cy="287232"/>
            <a:chOff x="1546551" y="2150695"/>
            <a:chExt cx="6050898" cy="376938"/>
          </a:xfrm>
          <a:effectLst>
            <a:outerShdw blurRad="50800" dist="38100" dir="5400000" algn="t" rotWithShape="0">
              <a:prstClr val="black">
                <a:alpha val="40000"/>
              </a:prstClr>
            </a:outerShdw>
          </a:effectLst>
        </p:grpSpPr>
        <p:sp>
          <p:nvSpPr>
            <p:cNvPr id="124" name="Rectangle 93"/>
            <p:cNvSpPr>
              <a:spLocks noChangeArrowheads="1"/>
            </p:cNvSpPr>
            <p:nvPr/>
          </p:nvSpPr>
          <p:spPr bwMode="auto">
            <a:xfrm>
              <a:off x="1546551" y="2150695"/>
              <a:ext cx="6050898" cy="338248"/>
            </a:xfrm>
            <a:prstGeom prst="rect">
              <a:avLst/>
            </a:prstGeom>
            <a:solidFill>
              <a:schemeClr val="bg1">
                <a:lumMod val="65000"/>
              </a:schemeClr>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5" name="Rectangle 94"/>
            <p:cNvSpPr>
              <a:spLocks noChangeArrowheads="1"/>
            </p:cNvSpPr>
            <p:nvPr/>
          </p:nvSpPr>
          <p:spPr bwMode="auto">
            <a:xfrm>
              <a:off x="1546551" y="2189385"/>
              <a:ext cx="6050898" cy="338248"/>
            </a:xfrm>
            <a:prstGeom prst="rect">
              <a:avLst/>
            </a:prstGeom>
            <a:gradFill flip="none" rotWithShape="1">
              <a:gsLst>
                <a:gs pos="0">
                  <a:schemeClr val="bg1">
                    <a:lumMod val="75000"/>
                  </a:schemeClr>
                </a:gs>
                <a:gs pos="50000">
                  <a:schemeClr val="bg1">
                    <a:lumMod val="75000"/>
                  </a:schemeClr>
                </a:gs>
                <a:gs pos="100000">
                  <a:schemeClr val="bg1">
                    <a:lumMod val="50000"/>
                  </a:schemeClr>
                </a:gs>
              </a:gsLst>
              <a:lin ang="5400000" scaled="1"/>
              <a:tileRect/>
            </a:gra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20" name="Group 188"/>
          <p:cNvGrpSpPr/>
          <p:nvPr/>
        </p:nvGrpSpPr>
        <p:grpSpPr>
          <a:xfrm>
            <a:off x="0" y="2818994"/>
            <a:ext cx="9162090" cy="287232"/>
            <a:chOff x="1546551" y="2150695"/>
            <a:chExt cx="6050898" cy="376938"/>
          </a:xfrm>
          <a:effectLst>
            <a:outerShdw blurRad="50800" dist="38100" dir="16200000" rotWithShape="0">
              <a:prstClr val="black">
                <a:alpha val="40000"/>
              </a:prstClr>
            </a:outerShdw>
          </a:effectLst>
        </p:grpSpPr>
        <p:sp>
          <p:nvSpPr>
            <p:cNvPr id="121" name="Rectangle 93"/>
            <p:cNvSpPr>
              <a:spLocks noChangeArrowheads="1"/>
            </p:cNvSpPr>
            <p:nvPr/>
          </p:nvSpPr>
          <p:spPr bwMode="auto">
            <a:xfrm>
              <a:off x="1546551" y="2150695"/>
              <a:ext cx="6050898" cy="338248"/>
            </a:xfrm>
            <a:prstGeom prst="rect">
              <a:avLst/>
            </a:prstGeom>
            <a:solidFill>
              <a:schemeClr val="bg1">
                <a:lumMod val="65000"/>
              </a:schemeClr>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2" name="Rectangle 94"/>
            <p:cNvSpPr>
              <a:spLocks noChangeArrowheads="1"/>
            </p:cNvSpPr>
            <p:nvPr/>
          </p:nvSpPr>
          <p:spPr bwMode="auto">
            <a:xfrm>
              <a:off x="1546551" y="2189385"/>
              <a:ext cx="6050898" cy="338248"/>
            </a:xfrm>
            <a:prstGeom prst="rect">
              <a:avLst/>
            </a:prstGeom>
            <a:gradFill flip="none" rotWithShape="1">
              <a:gsLst>
                <a:gs pos="0">
                  <a:schemeClr val="bg1">
                    <a:lumMod val="75000"/>
                  </a:schemeClr>
                </a:gs>
                <a:gs pos="50000">
                  <a:schemeClr val="bg1">
                    <a:lumMod val="75000"/>
                  </a:schemeClr>
                </a:gs>
                <a:gs pos="100000">
                  <a:schemeClr val="bg1">
                    <a:lumMod val="50000"/>
                  </a:schemeClr>
                </a:gs>
              </a:gsLst>
              <a:lin ang="5400000" scaled="1"/>
              <a:tileRect/>
            </a:gra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4" name="Group 23"/>
          <p:cNvGrpSpPr/>
          <p:nvPr/>
        </p:nvGrpSpPr>
        <p:grpSpPr>
          <a:xfrm>
            <a:off x="4810645" y="2633390"/>
            <a:ext cx="958616" cy="2669116"/>
            <a:chOff x="4966759" y="2722598"/>
            <a:chExt cx="958616" cy="2669116"/>
          </a:xfrm>
          <a:effectLst>
            <a:outerShdw blurRad="50800" dist="38100" dir="13500000" algn="br" rotWithShape="0">
              <a:prstClr val="black">
                <a:alpha val="40000"/>
              </a:prstClr>
            </a:outerShdw>
          </a:effectLst>
        </p:grpSpPr>
        <p:sp>
          <p:nvSpPr>
            <p:cNvPr id="86" name="Freeform 17"/>
            <p:cNvSpPr>
              <a:spLocks/>
            </p:cNvSpPr>
            <p:nvPr/>
          </p:nvSpPr>
          <p:spPr bwMode="auto">
            <a:xfrm>
              <a:off x="4985575" y="4872564"/>
              <a:ext cx="939800" cy="508000"/>
            </a:xfrm>
            <a:custGeom>
              <a:avLst/>
              <a:gdLst/>
              <a:ahLst/>
              <a:cxnLst>
                <a:cxn ang="0">
                  <a:pos x="225" y="240"/>
                </a:cxn>
                <a:cxn ang="0">
                  <a:pos x="0" y="18"/>
                </a:cxn>
                <a:cxn ang="0">
                  <a:pos x="0" y="0"/>
                </a:cxn>
                <a:cxn ang="0">
                  <a:pos x="225" y="222"/>
                </a:cxn>
                <a:cxn ang="0">
                  <a:pos x="444" y="0"/>
                </a:cxn>
                <a:cxn ang="0">
                  <a:pos x="444" y="18"/>
                </a:cxn>
                <a:cxn ang="0">
                  <a:pos x="225" y="240"/>
                </a:cxn>
              </a:cxnLst>
              <a:rect l="0" t="0" r="r" b="b"/>
              <a:pathLst>
                <a:path w="444" h="240">
                  <a:moveTo>
                    <a:pt x="225" y="240"/>
                  </a:moveTo>
                  <a:lnTo>
                    <a:pt x="0" y="18"/>
                  </a:lnTo>
                  <a:lnTo>
                    <a:pt x="0" y="0"/>
                  </a:lnTo>
                  <a:lnTo>
                    <a:pt x="225" y="222"/>
                  </a:lnTo>
                  <a:lnTo>
                    <a:pt x="444" y="0"/>
                  </a:lnTo>
                  <a:lnTo>
                    <a:pt x="444" y="18"/>
                  </a:lnTo>
                  <a:lnTo>
                    <a:pt x="225" y="240"/>
                  </a:lnTo>
                  <a:close/>
                </a:path>
              </a:pathLst>
            </a:custGeom>
            <a:solidFill>
              <a:schemeClr val="accent3">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9" name="Group 8"/>
            <p:cNvGrpSpPr/>
            <p:nvPr/>
          </p:nvGrpSpPr>
          <p:grpSpPr>
            <a:xfrm>
              <a:off x="4966759" y="2722598"/>
              <a:ext cx="957558" cy="2669116"/>
              <a:chOff x="4966759" y="2254251"/>
              <a:chExt cx="957558" cy="2669116"/>
            </a:xfrm>
          </p:grpSpPr>
          <p:sp>
            <p:nvSpPr>
              <p:cNvPr id="7185" name="Freeform 17"/>
              <p:cNvSpPr>
                <a:spLocks/>
              </p:cNvSpPr>
              <p:nvPr/>
            </p:nvSpPr>
            <p:spPr bwMode="auto">
              <a:xfrm>
                <a:off x="4966759" y="4415367"/>
                <a:ext cx="939800" cy="508000"/>
              </a:xfrm>
              <a:custGeom>
                <a:avLst/>
                <a:gdLst/>
                <a:ahLst/>
                <a:cxnLst>
                  <a:cxn ang="0">
                    <a:pos x="225" y="240"/>
                  </a:cxn>
                  <a:cxn ang="0">
                    <a:pos x="0" y="18"/>
                  </a:cxn>
                  <a:cxn ang="0">
                    <a:pos x="0" y="0"/>
                  </a:cxn>
                  <a:cxn ang="0">
                    <a:pos x="225" y="222"/>
                  </a:cxn>
                  <a:cxn ang="0">
                    <a:pos x="444" y="0"/>
                  </a:cxn>
                  <a:cxn ang="0">
                    <a:pos x="444" y="18"/>
                  </a:cxn>
                  <a:cxn ang="0">
                    <a:pos x="225" y="240"/>
                  </a:cxn>
                </a:cxnLst>
                <a:rect l="0" t="0" r="r" b="b"/>
                <a:pathLst>
                  <a:path w="444" h="240">
                    <a:moveTo>
                      <a:pt x="225" y="240"/>
                    </a:moveTo>
                    <a:lnTo>
                      <a:pt x="0" y="18"/>
                    </a:lnTo>
                    <a:lnTo>
                      <a:pt x="0" y="0"/>
                    </a:lnTo>
                    <a:lnTo>
                      <a:pt x="225" y="222"/>
                    </a:lnTo>
                    <a:lnTo>
                      <a:pt x="444" y="0"/>
                    </a:lnTo>
                    <a:lnTo>
                      <a:pt x="444" y="18"/>
                    </a:lnTo>
                    <a:lnTo>
                      <a:pt x="225" y="240"/>
                    </a:lnTo>
                    <a:close/>
                  </a:path>
                </a:pathLst>
              </a:custGeom>
              <a:solidFill>
                <a:schemeClr val="accent3">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16"/>
              <p:cNvSpPr>
                <a:spLocks/>
              </p:cNvSpPr>
              <p:nvPr/>
            </p:nvSpPr>
            <p:spPr bwMode="auto">
              <a:xfrm>
                <a:off x="4984517" y="2254251"/>
                <a:ext cx="939800" cy="2631016"/>
              </a:xfrm>
              <a:custGeom>
                <a:avLst/>
                <a:gdLst/>
                <a:ahLst/>
                <a:cxnLst>
                  <a:cxn ang="0">
                    <a:pos x="460" y="0"/>
                  </a:cxn>
                  <a:cxn ang="0">
                    <a:pos x="400" y="116"/>
                  </a:cxn>
                  <a:cxn ang="0">
                    <a:pos x="400" y="1104"/>
                  </a:cxn>
                  <a:cxn ang="0">
                    <a:pos x="480" y="1104"/>
                  </a:cxn>
                  <a:cxn ang="0">
                    <a:pos x="244" y="1344"/>
                  </a:cxn>
                  <a:cxn ang="0">
                    <a:pos x="0" y="1104"/>
                  </a:cxn>
                  <a:cxn ang="0">
                    <a:pos x="80" y="1105"/>
                  </a:cxn>
                  <a:cxn ang="0">
                    <a:pos x="80" y="116"/>
                  </a:cxn>
                  <a:cxn ang="0">
                    <a:pos x="24" y="0"/>
                  </a:cxn>
                  <a:cxn ang="0">
                    <a:pos x="460" y="0"/>
                  </a:cxn>
                </a:cxnLst>
                <a:rect l="0" t="0" r="r" b="b"/>
                <a:pathLst>
                  <a:path w="480" h="1344">
                    <a:moveTo>
                      <a:pt x="460" y="0"/>
                    </a:moveTo>
                    <a:cubicBezTo>
                      <a:pt x="460" y="0"/>
                      <a:pt x="400" y="0"/>
                      <a:pt x="400" y="116"/>
                    </a:cubicBezTo>
                    <a:cubicBezTo>
                      <a:pt x="400" y="232"/>
                      <a:pt x="400" y="1104"/>
                      <a:pt x="400" y="1104"/>
                    </a:cubicBezTo>
                    <a:cubicBezTo>
                      <a:pt x="480" y="1104"/>
                      <a:pt x="480" y="1104"/>
                      <a:pt x="480" y="1104"/>
                    </a:cubicBezTo>
                    <a:cubicBezTo>
                      <a:pt x="244" y="1344"/>
                      <a:pt x="244" y="1344"/>
                      <a:pt x="244" y="1344"/>
                    </a:cubicBezTo>
                    <a:cubicBezTo>
                      <a:pt x="0" y="1104"/>
                      <a:pt x="0" y="1104"/>
                      <a:pt x="0" y="1104"/>
                    </a:cubicBezTo>
                    <a:cubicBezTo>
                      <a:pt x="80" y="1105"/>
                      <a:pt x="80" y="1105"/>
                      <a:pt x="80" y="1105"/>
                    </a:cubicBezTo>
                    <a:cubicBezTo>
                      <a:pt x="80" y="1105"/>
                      <a:pt x="80" y="228"/>
                      <a:pt x="80" y="116"/>
                    </a:cubicBezTo>
                    <a:cubicBezTo>
                      <a:pt x="80" y="4"/>
                      <a:pt x="24" y="0"/>
                      <a:pt x="24" y="0"/>
                    </a:cubicBezTo>
                    <a:lnTo>
                      <a:pt x="460" y="0"/>
                    </a:lnTo>
                    <a:close/>
                  </a:path>
                </a:pathLst>
              </a:custGeom>
              <a:gradFill>
                <a:gsLst>
                  <a:gs pos="0">
                    <a:schemeClr val="accent3">
                      <a:lumMod val="60000"/>
                      <a:lumOff val="40000"/>
                    </a:schemeClr>
                  </a:gs>
                  <a:gs pos="100000">
                    <a:schemeClr val="accent3"/>
                  </a:gs>
                  <a:gs pos="100000">
                    <a:schemeClr val="accent3"/>
                  </a:gs>
                </a:gsLst>
                <a:lin ang="5400000" scaled="1"/>
              </a:gra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grpSp>
        <p:nvGrpSpPr>
          <p:cNvPr id="21" name="Group 20"/>
          <p:cNvGrpSpPr/>
          <p:nvPr/>
        </p:nvGrpSpPr>
        <p:grpSpPr>
          <a:xfrm>
            <a:off x="8388935" y="2633390"/>
            <a:ext cx="958622" cy="2669116"/>
            <a:chOff x="8322029" y="2254251"/>
            <a:chExt cx="958622" cy="2669116"/>
          </a:xfrm>
          <a:effectLst>
            <a:outerShdw blurRad="50800" dist="38100" dir="13500000" algn="br" rotWithShape="0">
              <a:prstClr val="black">
                <a:alpha val="40000"/>
              </a:prstClr>
            </a:outerShdw>
          </a:effectLst>
        </p:grpSpPr>
        <p:sp>
          <p:nvSpPr>
            <p:cNvPr id="55" name="Freeform 17"/>
            <p:cNvSpPr>
              <a:spLocks/>
            </p:cNvSpPr>
            <p:nvPr/>
          </p:nvSpPr>
          <p:spPr bwMode="auto">
            <a:xfrm>
              <a:off x="8322029" y="4415367"/>
              <a:ext cx="939800" cy="508000"/>
            </a:xfrm>
            <a:custGeom>
              <a:avLst/>
              <a:gdLst/>
              <a:ahLst/>
              <a:cxnLst>
                <a:cxn ang="0">
                  <a:pos x="225" y="240"/>
                </a:cxn>
                <a:cxn ang="0">
                  <a:pos x="0" y="18"/>
                </a:cxn>
                <a:cxn ang="0">
                  <a:pos x="0" y="0"/>
                </a:cxn>
                <a:cxn ang="0">
                  <a:pos x="225" y="222"/>
                </a:cxn>
                <a:cxn ang="0">
                  <a:pos x="444" y="0"/>
                </a:cxn>
                <a:cxn ang="0">
                  <a:pos x="444" y="18"/>
                </a:cxn>
                <a:cxn ang="0">
                  <a:pos x="225" y="240"/>
                </a:cxn>
              </a:cxnLst>
              <a:rect l="0" t="0" r="r" b="b"/>
              <a:pathLst>
                <a:path w="444" h="240">
                  <a:moveTo>
                    <a:pt x="225" y="240"/>
                  </a:moveTo>
                  <a:lnTo>
                    <a:pt x="0" y="18"/>
                  </a:lnTo>
                  <a:lnTo>
                    <a:pt x="0" y="0"/>
                  </a:lnTo>
                  <a:lnTo>
                    <a:pt x="225" y="222"/>
                  </a:lnTo>
                  <a:lnTo>
                    <a:pt x="444" y="0"/>
                  </a:lnTo>
                  <a:lnTo>
                    <a:pt x="444" y="18"/>
                  </a:lnTo>
                  <a:lnTo>
                    <a:pt x="225" y="240"/>
                  </a:lnTo>
                  <a:close/>
                </a:path>
              </a:pathLst>
            </a:custGeom>
            <a:solidFill>
              <a:schemeClr val="accent5">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20" name="Group 19"/>
            <p:cNvGrpSpPr/>
            <p:nvPr/>
          </p:nvGrpSpPr>
          <p:grpSpPr>
            <a:xfrm>
              <a:off x="8333184" y="2254251"/>
              <a:ext cx="947467" cy="2669116"/>
              <a:chOff x="8333184" y="2254251"/>
              <a:chExt cx="947467" cy="2669116"/>
            </a:xfrm>
          </p:grpSpPr>
          <p:sp>
            <p:nvSpPr>
              <p:cNvPr id="98" name="Freeform 17"/>
              <p:cNvSpPr>
                <a:spLocks/>
              </p:cNvSpPr>
              <p:nvPr/>
            </p:nvSpPr>
            <p:spPr bwMode="auto">
              <a:xfrm>
                <a:off x="8340851" y="4415367"/>
                <a:ext cx="939800" cy="508000"/>
              </a:xfrm>
              <a:custGeom>
                <a:avLst/>
                <a:gdLst/>
                <a:ahLst/>
                <a:cxnLst>
                  <a:cxn ang="0">
                    <a:pos x="225" y="240"/>
                  </a:cxn>
                  <a:cxn ang="0">
                    <a:pos x="0" y="18"/>
                  </a:cxn>
                  <a:cxn ang="0">
                    <a:pos x="0" y="0"/>
                  </a:cxn>
                  <a:cxn ang="0">
                    <a:pos x="225" y="222"/>
                  </a:cxn>
                  <a:cxn ang="0">
                    <a:pos x="444" y="0"/>
                  </a:cxn>
                  <a:cxn ang="0">
                    <a:pos x="444" y="18"/>
                  </a:cxn>
                  <a:cxn ang="0">
                    <a:pos x="225" y="240"/>
                  </a:cxn>
                </a:cxnLst>
                <a:rect l="0" t="0" r="r" b="b"/>
                <a:pathLst>
                  <a:path w="444" h="240">
                    <a:moveTo>
                      <a:pt x="225" y="240"/>
                    </a:moveTo>
                    <a:lnTo>
                      <a:pt x="0" y="18"/>
                    </a:lnTo>
                    <a:lnTo>
                      <a:pt x="0" y="0"/>
                    </a:lnTo>
                    <a:lnTo>
                      <a:pt x="225" y="222"/>
                    </a:lnTo>
                    <a:lnTo>
                      <a:pt x="444" y="0"/>
                    </a:lnTo>
                    <a:lnTo>
                      <a:pt x="444" y="18"/>
                    </a:lnTo>
                    <a:lnTo>
                      <a:pt x="225" y="240"/>
                    </a:lnTo>
                    <a:close/>
                  </a:path>
                </a:pathLst>
              </a:custGeom>
              <a:solidFill>
                <a:schemeClr val="accent5">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6"/>
              <p:cNvSpPr>
                <a:spLocks/>
              </p:cNvSpPr>
              <p:nvPr/>
            </p:nvSpPr>
            <p:spPr bwMode="auto">
              <a:xfrm>
                <a:off x="8333184" y="2254251"/>
                <a:ext cx="939800" cy="2631016"/>
              </a:xfrm>
              <a:custGeom>
                <a:avLst/>
                <a:gdLst/>
                <a:ahLst/>
                <a:cxnLst>
                  <a:cxn ang="0">
                    <a:pos x="460" y="0"/>
                  </a:cxn>
                  <a:cxn ang="0">
                    <a:pos x="400" y="116"/>
                  </a:cxn>
                  <a:cxn ang="0">
                    <a:pos x="400" y="1104"/>
                  </a:cxn>
                  <a:cxn ang="0">
                    <a:pos x="480" y="1104"/>
                  </a:cxn>
                  <a:cxn ang="0">
                    <a:pos x="244" y="1344"/>
                  </a:cxn>
                  <a:cxn ang="0">
                    <a:pos x="0" y="1104"/>
                  </a:cxn>
                  <a:cxn ang="0">
                    <a:pos x="80" y="1105"/>
                  </a:cxn>
                  <a:cxn ang="0">
                    <a:pos x="80" y="116"/>
                  </a:cxn>
                  <a:cxn ang="0">
                    <a:pos x="24" y="0"/>
                  </a:cxn>
                  <a:cxn ang="0">
                    <a:pos x="460" y="0"/>
                  </a:cxn>
                </a:cxnLst>
                <a:rect l="0" t="0" r="r" b="b"/>
                <a:pathLst>
                  <a:path w="480" h="1344">
                    <a:moveTo>
                      <a:pt x="460" y="0"/>
                    </a:moveTo>
                    <a:cubicBezTo>
                      <a:pt x="460" y="0"/>
                      <a:pt x="400" y="0"/>
                      <a:pt x="400" y="116"/>
                    </a:cubicBezTo>
                    <a:cubicBezTo>
                      <a:pt x="400" y="232"/>
                      <a:pt x="400" y="1104"/>
                      <a:pt x="400" y="1104"/>
                    </a:cubicBezTo>
                    <a:cubicBezTo>
                      <a:pt x="480" y="1104"/>
                      <a:pt x="480" y="1104"/>
                      <a:pt x="480" y="1104"/>
                    </a:cubicBezTo>
                    <a:cubicBezTo>
                      <a:pt x="244" y="1344"/>
                      <a:pt x="244" y="1344"/>
                      <a:pt x="244" y="1344"/>
                    </a:cubicBezTo>
                    <a:cubicBezTo>
                      <a:pt x="0" y="1104"/>
                      <a:pt x="0" y="1104"/>
                      <a:pt x="0" y="1104"/>
                    </a:cubicBezTo>
                    <a:cubicBezTo>
                      <a:pt x="80" y="1105"/>
                      <a:pt x="80" y="1105"/>
                      <a:pt x="80" y="1105"/>
                    </a:cubicBezTo>
                    <a:cubicBezTo>
                      <a:pt x="80" y="1105"/>
                      <a:pt x="80" y="228"/>
                      <a:pt x="80" y="116"/>
                    </a:cubicBezTo>
                    <a:cubicBezTo>
                      <a:pt x="80" y="4"/>
                      <a:pt x="24" y="0"/>
                      <a:pt x="24" y="0"/>
                    </a:cubicBezTo>
                    <a:lnTo>
                      <a:pt x="460" y="0"/>
                    </a:lnTo>
                    <a:close/>
                  </a:path>
                </a:pathLst>
              </a:custGeom>
              <a:gradFill>
                <a:gsLst>
                  <a:gs pos="0">
                    <a:schemeClr val="accent5">
                      <a:lumMod val="60000"/>
                      <a:lumOff val="40000"/>
                    </a:schemeClr>
                  </a:gs>
                  <a:gs pos="100000">
                    <a:schemeClr val="accent5"/>
                  </a:gs>
                  <a:gs pos="100000">
                    <a:schemeClr val="accent5"/>
                  </a:gs>
                </a:gsLst>
                <a:lin ang="5400000" scaled="1"/>
              </a:gra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grpSp>
        <p:nvGrpSpPr>
          <p:cNvPr id="8" name="Group 7"/>
          <p:cNvGrpSpPr/>
          <p:nvPr/>
        </p:nvGrpSpPr>
        <p:grpSpPr>
          <a:xfrm>
            <a:off x="942413" y="2633390"/>
            <a:ext cx="937684" cy="2669116"/>
            <a:chOff x="2325159" y="2254251"/>
            <a:chExt cx="937684" cy="2669116"/>
          </a:xfrm>
          <a:effectLst>
            <a:outerShdw blurRad="50800" dist="38100" dir="13500000" algn="br" rotWithShape="0">
              <a:prstClr val="black">
                <a:alpha val="40000"/>
              </a:prstClr>
            </a:outerShdw>
          </a:effectLst>
        </p:grpSpPr>
        <p:sp>
          <p:nvSpPr>
            <p:cNvPr id="7175" name="Freeform 7"/>
            <p:cNvSpPr>
              <a:spLocks/>
            </p:cNvSpPr>
            <p:nvPr/>
          </p:nvSpPr>
          <p:spPr bwMode="auto">
            <a:xfrm>
              <a:off x="2325159" y="4415367"/>
              <a:ext cx="937684" cy="508000"/>
            </a:xfrm>
            <a:custGeom>
              <a:avLst/>
              <a:gdLst/>
              <a:ahLst/>
              <a:cxnLst>
                <a:cxn ang="0">
                  <a:pos x="225" y="240"/>
                </a:cxn>
                <a:cxn ang="0">
                  <a:pos x="0" y="18"/>
                </a:cxn>
                <a:cxn ang="0">
                  <a:pos x="0" y="0"/>
                </a:cxn>
                <a:cxn ang="0">
                  <a:pos x="225" y="222"/>
                </a:cxn>
                <a:cxn ang="0">
                  <a:pos x="443" y="0"/>
                </a:cxn>
                <a:cxn ang="0">
                  <a:pos x="443" y="18"/>
                </a:cxn>
                <a:cxn ang="0">
                  <a:pos x="225" y="240"/>
                </a:cxn>
              </a:cxnLst>
              <a:rect l="0" t="0" r="r" b="b"/>
              <a:pathLst>
                <a:path w="443" h="240">
                  <a:moveTo>
                    <a:pt x="225" y="240"/>
                  </a:moveTo>
                  <a:lnTo>
                    <a:pt x="0" y="18"/>
                  </a:lnTo>
                  <a:lnTo>
                    <a:pt x="0" y="0"/>
                  </a:lnTo>
                  <a:lnTo>
                    <a:pt x="225" y="222"/>
                  </a:lnTo>
                  <a:lnTo>
                    <a:pt x="443" y="0"/>
                  </a:lnTo>
                  <a:lnTo>
                    <a:pt x="443" y="18"/>
                  </a:lnTo>
                  <a:lnTo>
                    <a:pt x="225" y="240"/>
                  </a:lnTo>
                  <a:close/>
                </a:path>
              </a:pathLst>
            </a:custGeom>
            <a:solidFill>
              <a:schemeClr val="accent1">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74" name="Freeform 6"/>
            <p:cNvSpPr>
              <a:spLocks/>
            </p:cNvSpPr>
            <p:nvPr/>
          </p:nvSpPr>
          <p:spPr bwMode="auto">
            <a:xfrm>
              <a:off x="2325159" y="2254251"/>
              <a:ext cx="937684" cy="2631016"/>
            </a:xfrm>
            <a:custGeom>
              <a:avLst/>
              <a:gdLst/>
              <a:ahLst/>
              <a:cxnLst>
                <a:cxn ang="0">
                  <a:pos x="460" y="0"/>
                </a:cxn>
                <a:cxn ang="0">
                  <a:pos x="400" y="116"/>
                </a:cxn>
                <a:cxn ang="0">
                  <a:pos x="400" y="1104"/>
                </a:cxn>
                <a:cxn ang="0">
                  <a:pos x="480" y="1104"/>
                </a:cxn>
                <a:cxn ang="0">
                  <a:pos x="244" y="1344"/>
                </a:cxn>
                <a:cxn ang="0">
                  <a:pos x="0" y="1104"/>
                </a:cxn>
                <a:cxn ang="0">
                  <a:pos x="80" y="1105"/>
                </a:cxn>
                <a:cxn ang="0">
                  <a:pos x="80" y="116"/>
                </a:cxn>
                <a:cxn ang="0">
                  <a:pos x="24" y="0"/>
                </a:cxn>
                <a:cxn ang="0">
                  <a:pos x="460" y="0"/>
                </a:cxn>
              </a:cxnLst>
              <a:rect l="0" t="0" r="r" b="b"/>
              <a:pathLst>
                <a:path w="480" h="1344">
                  <a:moveTo>
                    <a:pt x="460" y="0"/>
                  </a:moveTo>
                  <a:cubicBezTo>
                    <a:pt x="460" y="0"/>
                    <a:pt x="400" y="0"/>
                    <a:pt x="400" y="116"/>
                  </a:cubicBezTo>
                  <a:cubicBezTo>
                    <a:pt x="400" y="232"/>
                    <a:pt x="400" y="1104"/>
                    <a:pt x="400" y="1104"/>
                  </a:cubicBezTo>
                  <a:cubicBezTo>
                    <a:pt x="480" y="1104"/>
                    <a:pt x="480" y="1104"/>
                    <a:pt x="480" y="1104"/>
                  </a:cubicBezTo>
                  <a:cubicBezTo>
                    <a:pt x="244" y="1344"/>
                    <a:pt x="244" y="1344"/>
                    <a:pt x="244" y="1344"/>
                  </a:cubicBezTo>
                  <a:cubicBezTo>
                    <a:pt x="0" y="1104"/>
                    <a:pt x="0" y="1104"/>
                    <a:pt x="0" y="1104"/>
                  </a:cubicBezTo>
                  <a:cubicBezTo>
                    <a:pt x="80" y="1105"/>
                    <a:pt x="80" y="1105"/>
                    <a:pt x="80" y="1105"/>
                  </a:cubicBezTo>
                  <a:cubicBezTo>
                    <a:pt x="80" y="1105"/>
                    <a:pt x="80" y="228"/>
                    <a:pt x="80" y="116"/>
                  </a:cubicBezTo>
                  <a:cubicBezTo>
                    <a:pt x="80" y="4"/>
                    <a:pt x="24" y="0"/>
                    <a:pt x="24" y="0"/>
                  </a:cubicBezTo>
                  <a:lnTo>
                    <a:pt x="460" y="0"/>
                  </a:lnTo>
                  <a:close/>
                </a:path>
              </a:pathLst>
            </a:custGeom>
            <a:gradFill flip="none" rotWithShape="1">
              <a:gsLst>
                <a:gs pos="0">
                  <a:schemeClr val="accent1">
                    <a:lumMod val="60000"/>
                    <a:lumOff val="40000"/>
                  </a:schemeClr>
                </a:gs>
                <a:gs pos="100000">
                  <a:schemeClr val="accent1"/>
                </a:gs>
                <a:gs pos="100000">
                  <a:schemeClr val="accent1"/>
                </a:gs>
              </a:gsLst>
              <a:lin ang="540000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9" name="Group 18"/>
          <p:cNvGrpSpPr/>
          <p:nvPr/>
        </p:nvGrpSpPr>
        <p:grpSpPr>
          <a:xfrm>
            <a:off x="2940142" y="2528290"/>
            <a:ext cx="958616" cy="2669116"/>
            <a:chOff x="3386190" y="3007785"/>
            <a:chExt cx="958616" cy="2669116"/>
          </a:xfrm>
          <a:effectLst>
            <a:outerShdw blurRad="50800" dist="38100" dir="13500000" algn="br" rotWithShape="0">
              <a:prstClr val="black">
                <a:alpha val="40000"/>
              </a:prstClr>
            </a:outerShdw>
          </a:effectLst>
        </p:grpSpPr>
        <p:sp>
          <p:nvSpPr>
            <p:cNvPr id="7180" name="Freeform 12"/>
            <p:cNvSpPr>
              <a:spLocks/>
            </p:cNvSpPr>
            <p:nvPr/>
          </p:nvSpPr>
          <p:spPr bwMode="auto">
            <a:xfrm>
              <a:off x="3386194" y="3007785"/>
              <a:ext cx="939800" cy="508000"/>
            </a:xfrm>
            <a:custGeom>
              <a:avLst/>
              <a:gdLst/>
              <a:ahLst/>
              <a:cxnLst>
                <a:cxn ang="0">
                  <a:pos x="226" y="0"/>
                </a:cxn>
                <a:cxn ang="0">
                  <a:pos x="0" y="222"/>
                </a:cxn>
                <a:cxn ang="0">
                  <a:pos x="0" y="240"/>
                </a:cxn>
                <a:cxn ang="0">
                  <a:pos x="226" y="18"/>
                </a:cxn>
                <a:cxn ang="0">
                  <a:pos x="444" y="240"/>
                </a:cxn>
                <a:cxn ang="0">
                  <a:pos x="444" y="222"/>
                </a:cxn>
                <a:cxn ang="0">
                  <a:pos x="226" y="0"/>
                </a:cxn>
              </a:cxnLst>
              <a:rect l="0" t="0" r="r" b="b"/>
              <a:pathLst>
                <a:path w="444" h="240">
                  <a:moveTo>
                    <a:pt x="226" y="0"/>
                  </a:moveTo>
                  <a:lnTo>
                    <a:pt x="0" y="222"/>
                  </a:lnTo>
                  <a:lnTo>
                    <a:pt x="0" y="240"/>
                  </a:lnTo>
                  <a:lnTo>
                    <a:pt x="226" y="18"/>
                  </a:lnTo>
                  <a:lnTo>
                    <a:pt x="444" y="240"/>
                  </a:lnTo>
                  <a:lnTo>
                    <a:pt x="444" y="222"/>
                  </a:lnTo>
                  <a:lnTo>
                    <a:pt x="226" y="0"/>
                  </a:lnTo>
                  <a:close/>
                </a:path>
              </a:pathLst>
            </a:custGeom>
            <a:solidFill>
              <a:schemeClr val="accent2">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7" name="Group 6"/>
            <p:cNvGrpSpPr/>
            <p:nvPr/>
          </p:nvGrpSpPr>
          <p:grpSpPr>
            <a:xfrm>
              <a:off x="3386190" y="3007786"/>
              <a:ext cx="958616" cy="2669115"/>
              <a:chOff x="3642667" y="3007786"/>
              <a:chExt cx="958616" cy="2669115"/>
            </a:xfrm>
          </p:grpSpPr>
          <p:sp>
            <p:nvSpPr>
              <p:cNvPr id="7179" name="Freeform 11"/>
              <p:cNvSpPr>
                <a:spLocks/>
              </p:cNvSpPr>
              <p:nvPr/>
            </p:nvSpPr>
            <p:spPr bwMode="auto">
              <a:xfrm>
                <a:off x="3642667" y="3045885"/>
                <a:ext cx="939800" cy="2631016"/>
              </a:xfrm>
              <a:custGeom>
                <a:avLst/>
                <a:gdLst/>
                <a:ahLst/>
                <a:cxnLst>
                  <a:cxn ang="0">
                    <a:pos x="460" y="1344"/>
                  </a:cxn>
                  <a:cxn ang="0">
                    <a:pos x="400" y="1228"/>
                  </a:cxn>
                  <a:cxn ang="0">
                    <a:pos x="400" y="240"/>
                  </a:cxn>
                  <a:cxn ang="0">
                    <a:pos x="480" y="240"/>
                  </a:cxn>
                  <a:cxn ang="0">
                    <a:pos x="244" y="0"/>
                  </a:cxn>
                  <a:cxn ang="0">
                    <a:pos x="0" y="240"/>
                  </a:cxn>
                  <a:cxn ang="0">
                    <a:pos x="80" y="240"/>
                  </a:cxn>
                  <a:cxn ang="0">
                    <a:pos x="80" y="1228"/>
                  </a:cxn>
                  <a:cxn ang="0">
                    <a:pos x="24" y="1344"/>
                  </a:cxn>
                  <a:cxn ang="0">
                    <a:pos x="460" y="1344"/>
                  </a:cxn>
                </a:cxnLst>
                <a:rect l="0" t="0" r="r" b="b"/>
                <a:pathLst>
                  <a:path w="480" h="1344">
                    <a:moveTo>
                      <a:pt x="460" y="1344"/>
                    </a:moveTo>
                    <a:cubicBezTo>
                      <a:pt x="460" y="1344"/>
                      <a:pt x="400" y="1344"/>
                      <a:pt x="400" y="1228"/>
                    </a:cubicBezTo>
                    <a:cubicBezTo>
                      <a:pt x="400" y="1112"/>
                      <a:pt x="400" y="240"/>
                      <a:pt x="400" y="240"/>
                    </a:cubicBezTo>
                    <a:cubicBezTo>
                      <a:pt x="480" y="240"/>
                      <a:pt x="480" y="240"/>
                      <a:pt x="480" y="240"/>
                    </a:cubicBezTo>
                    <a:cubicBezTo>
                      <a:pt x="244" y="0"/>
                      <a:pt x="244" y="0"/>
                      <a:pt x="244" y="0"/>
                    </a:cubicBezTo>
                    <a:cubicBezTo>
                      <a:pt x="0" y="240"/>
                      <a:pt x="0" y="240"/>
                      <a:pt x="0" y="240"/>
                    </a:cubicBezTo>
                    <a:cubicBezTo>
                      <a:pt x="80" y="240"/>
                      <a:pt x="80" y="240"/>
                      <a:pt x="80" y="240"/>
                    </a:cubicBezTo>
                    <a:cubicBezTo>
                      <a:pt x="80" y="240"/>
                      <a:pt x="80" y="1116"/>
                      <a:pt x="80" y="1228"/>
                    </a:cubicBezTo>
                    <a:cubicBezTo>
                      <a:pt x="80" y="1340"/>
                      <a:pt x="24" y="1344"/>
                      <a:pt x="24" y="1344"/>
                    </a:cubicBezTo>
                    <a:lnTo>
                      <a:pt x="460" y="1344"/>
                    </a:lnTo>
                    <a:close/>
                  </a:path>
                </a:pathLst>
              </a:custGeom>
              <a:gradFill>
                <a:gsLst>
                  <a:gs pos="0">
                    <a:schemeClr val="accent2">
                      <a:lumMod val="60000"/>
                      <a:lumOff val="40000"/>
                    </a:schemeClr>
                  </a:gs>
                  <a:gs pos="100000">
                    <a:schemeClr val="accent2"/>
                  </a:gs>
                  <a:gs pos="100000">
                    <a:schemeClr val="accent2"/>
                  </a:gs>
                </a:gsLst>
                <a:lin ang="16200000" scaled="0"/>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12"/>
              <p:cNvSpPr>
                <a:spLocks/>
              </p:cNvSpPr>
              <p:nvPr/>
            </p:nvSpPr>
            <p:spPr bwMode="auto">
              <a:xfrm>
                <a:off x="3661483" y="3007786"/>
                <a:ext cx="939800" cy="508000"/>
              </a:xfrm>
              <a:custGeom>
                <a:avLst/>
                <a:gdLst/>
                <a:ahLst/>
                <a:cxnLst>
                  <a:cxn ang="0">
                    <a:pos x="226" y="0"/>
                  </a:cxn>
                  <a:cxn ang="0">
                    <a:pos x="0" y="222"/>
                  </a:cxn>
                  <a:cxn ang="0">
                    <a:pos x="0" y="240"/>
                  </a:cxn>
                  <a:cxn ang="0">
                    <a:pos x="226" y="18"/>
                  </a:cxn>
                  <a:cxn ang="0">
                    <a:pos x="444" y="240"/>
                  </a:cxn>
                  <a:cxn ang="0">
                    <a:pos x="444" y="222"/>
                  </a:cxn>
                  <a:cxn ang="0">
                    <a:pos x="226" y="0"/>
                  </a:cxn>
                </a:cxnLst>
                <a:rect l="0" t="0" r="r" b="b"/>
                <a:pathLst>
                  <a:path w="444" h="240">
                    <a:moveTo>
                      <a:pt x="226" y="0"/>
                    </a:moveTo>
                    <a:lnTo>
                      <a:pt x="0" y="222"/>
                    </a:lnTo>
                    <a:lnTo>
                      <a:pt x="0" y="240"/>
                    </a:lnTo>
                    <a:lnTo>
                      <a:pt x="226" y="18"/>
                    </a:lnTo>
                    <a:lnTo>
                      <a:pt x="444" y="240"/>
                    </a:lnTo>
                    <a:lnTo>
                      <a:pt x="444" y="222"/>
                    </a:lnTo>
                    <a:lnTo>
                      <a:pt x="226" y="0"/>
                    </a:lnTo>
                    <a:close/>
                  </a:path>
                </a:pathLst>
              </a:custGeom>
              <a:solidFill>
                <a:schemeClr val="accent2">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grpSp>
        <p:nvGrpSpPr>
          <p:cNvPr id="22" name="Group 21"/>
          <p:cNvGrpSpPr/>
          <p:nvPr/>
        </p:nvGrpSpPr>
        <p:grpSpPr>
          <a:xfrm>
            <a:off x="6603079" y="2528290"/>
            <a:ext cx="958616" cy="2669116"/>
            <a:chOff x="6603079" y="3007785"/>
            <a:chExt cx="958616" cy="2669116"/>
          </a:xfrm>
          <a:effectLst>
            <a:outerShdw blurRad="50800" dist="38100" dir="13500000" algn="br" rotWithShape="0">
              <a:prstClr val="black">
                <a:alpha val="40000"/>
              </a:prstClr>
            </a:outerShdw>
          </a:effectLst>
        </p:grpSpPr>
        <p:sp>
          <p:nvSpPr>
            <p:cNvPr id="49" name="Freeform 12"/>
            <p:cNvSpPr>
              <a:spLocks/>
            </p:cNvSpPr>
            <p:nvPr/>
          </p:nvSpPr>
          <p:spPr bwMode="auto">
            <a:xfrm>
              <a:off x="6603079" y="3007785"/>
              <a:ext cx="939800" cy="508000"/>
            </a:xfrm>
            <a:custGeom>
              <a:avLst/>
              <a:gdLst/>
              <a:ahLst/>
              <a:cxnLst>
                <a:cxn ang="0">
                  <a:pos x="226" y="0"/>
                </a:cxn>
                <a:cxn ang="0">
                  <a:pos x="0" y="222"/>
                </a:cxn>
                <a:cxn ang="0">
                  <a:pos x="0" y="240"/>
                </a:cxn>
                <a:cxn ang="0">
                  <a:pos x="226" y="18"/>
                </a:cxn>
                <a:cxn ang="0">
                  <a:pos x="444" y="240"/>
                </a:cxn>
                <a:cxn ang="0">
                  <a:pos x="444" y="222"/>
                </a:cxn>
                <a:cxn ang="0">
                  <a:pos x="226" y="0"/>
                </a:cxn>
              </a:cxnLst>
              <a:rect l="0" t="0" r="r" b="b"/>
              <a:pathLst>
                <a:path w="444" h="240">
                  <a:moveTo>
                    <a:pt x="226" y="0"/>
                  </a:moveTo>
                  <a:lnTo>
                    <a:pt x="0" y="222"/>
                  </a:lnTo>
                  <a:lnTo>
                    <a:pt x="0" y="240"/>
                  </a:lnTo>
                  <a:lnTo>
                    <a:pt x="226" y="18"/>
                  </a:lnTo>
                  <a:lnTo>
                    <a:pt x="444" y="240"/>
                  </a:lnTo>
                  <a:lnTo>
                    <a:pt x="444" y="222"/>
                  </a:lnTo>
                  <a:lnTo>
                    <a:pt x="226" y="0"/>
                  </a:lnTo>
                  <a:close/>
                </a:path>
              </a:pathLst>
            </a:custGeom>
            <a:solidFill>
              <a:schemeClr val="accent4">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1" name="Group 10"/>
            <p:cNvGrpSpPr/>
            <p:nvPr/>
          </p:nvGrpSpPr>
          <p:grpSpPr>
            <a:xfrm>
              <a:off x="6603079" y="3007785"/>
              <a:ext cx="958616" cy="2669116"/>
              <a:chOff x="6290851" y="3007785"/>
              <a:chExt cx="958616" cy="2669116"/>
            </a:xfrm>
          </p:grpSpPr>
          <p:sp>
            <p:nvSpPr>
              <p:cNvPr id="48" name="Freeform 11"/>
              <p:cNvSpPr>
                <a:spLocks/>
              </p:cNvSpPr>
              <p:nvPr/>
            </p:nvSpPr>
            <p:spPr bwMode="auto">
              <a:xfrm>
                <a:off x="6290851" y="3045885"/>
                <a:ext cx="939800" cy="2631016"/>
              </a:xfrm>
              <a:custGeom>
                <a:avLst/>
                <a:gdLst/>
                <a:ahLst/>
                <a:cxnLst>
                  <a:cxn ang="0">
                    <a:pos x="460" y="1344"/>
                  </a:cxn>
                  <a:cxn ang="0">
                    <a:pos x="400" y="1228"/>
                  </a:cxn>
                  <a:cxn ang="0">
                    <a:pos x="400" y="240"/>
                  </a:cxn>
                  <a:cxn ang="0">
                    <a:pos x="480" y="240"/>
                  </a:cxn>
                  <a:cxn ang="0">
                    <a:pos x="244" y="0"/>
                  </a:cxn>
                  <a:cxn ang="0">
                    <a:pos x="0" y="240"/>
                  </a:cxn>
                  <a:cxn ang="0">
                    <a:pos x="80" y="240"/>
                  </a:cxn>
                  <a:cxn ang="0">
                    <a:pos x="80" y="1228"/>
                  </a:cxn>
                  <a:cxn ang="0">
                    <a:pos x="24" y="1344"/>
                  </a:cxn>
                  <a:cxn ang="0">
                    <a:pos x="460" y="1344"/>
                  </a:cxn>
                </a:cxnLst>
                <a:rect l="0" t="0" r="r" b="b"/>
                <a:pathLst>
                  <a:path w="480" h="1344">
                    <a:moveTo>
                      <a:pt x="460" y="1344"/>
                    </a:moveTo>
                    <a:cubicBezTo>
                      <a:pt x="460" y="1344"/>
                      <a:pt x="400" y="1344"/>
                      <a:pt x="400" y="1228"/>
                    </a:cubicBezTo>
                    <a:cubicBezTo>
                      <a:pt x="400" y="1112"/>
                      <a:pt x="400" y="240"/>
                      <a:pt x="400" y="240"/>
                    </a:cubicBezTo>
                    <a:cubicBezTo>
                      <a:pt x="480" y="240"/>
                      <a:pt x="480" y="240"/>
                      <a:pt x="480" y="240"/>
                    </a:cubicBezTo>
                    <a:cubicBezTo>
                      <a:pt x="244" y="0"/>
                      <a:pt x="244" y="0"/>
                      <a:pt x="244" y="0"/>
                    </a:cubicBezTo>
                    <a:cubicBezTo>
                      <a:pt x="0" y="240"/>
                      <a:pt x="0" y="240"/>
                      <a:pt x="0" y="240"/>
                    </a:cubicBezTo>
                    <a:cubicBezTo>
                      <a:pt x="80" y="240"/>
                      <a:pt x="80" y="240"/>
                      <a:pt x="80" y="240"/>
                    </a:cubicBezTo>
                    <a:cubicBezTo>
                      <a:pt x="80" y="240"/>
                      <a:pt x="80" y="1116"/>
                      <a:pt x="80" y="1228"/>
                    </a:cubicBezTo>
                    <a:cubicBezTo>
                      <a:pt x="80" y="1340"/>
                      <a:pt x="24" y="1344"/>
                      <a:pt x="24" y="1344"/>
                    </a:cubicBezTo>
                    <a:lnTo>
                      <a:pt x="460" y="1344"/>
                    </a:lnTo>
                    <a:close/>
                  </a:path>
                </a:pathLst>
              </a:custGeom>
              <a:gradFill>
                <a:gsLst>
                  <a:gs pos="0">
                    <a:schemeClr val="accent4">
                      <a:lumMod val="60000"/>
                      <a:lumOff val="40000"/>
                    </a:schemeClr>
                  </a:gs>
                  <a:gs pos="100000">
                    <a:schemeClr val="accent4"/>
                  </a:gs>
                  <a:gs pos="100000">
                    <a:schemeClr val="accent4"/>
                  </a:gs>
                </a:gsLst>
                <a:lin ang="16200000" scaled="0"/>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12"/>
              <p:cNvSpPr>
                <a:spLocks/>
              </p:cNvSpPr>
              <p:nvPr/>
            </p:nvSpPr>
            <p:spPr bwMode="auto">
              <a:xfrm>
                <a:off x="6309667" y="3007785"/>
                <a:ext cx="939800" cy="508000"/>
              </a:xfrm>
              <a:custGeom>
                <a:avLst/>
                <a:gdLst/>
                <a:ahLst/>
                <a:cxnLst>
                  <a:cxn ang="0">
                    <a:pos x="226" y="0"/>
                  </a:cxn>
                  <a:cxn ang="0">
                    <a:pos x="0" y="222"/>
                  </a:cxn>
                  <a:cxn ang="0">
                    <a:pos x="0" y="240"/>
                  </a:cxn>
                  <a:cxn ang="0">
                    <a:pos x="226" y="18"/>
                  </a:cxn>
                  <a:cxn ang="0">
                    <a:pos x="444" y="240"/>
                  </a:cxn>
                  <a:cxn ang="0">
                    <a:pos x="444" y="222"/>
                  </a:cxn>
                  <a:cxn ang="0">
                    <a:pos x="226" y="0"/>
                  </a:cxn>
                </a:cxnLst>
                <a:rect l="0" t="0" r="r" b="b"/>
                <a:pathLst>
                  <a:path w="444" h="240">
                    <a:moveTo>
                      <a:pt x="226" y="0"/>
                    </a:moveTo>
                    <a:lnTo>
                      <a:pt x="0" y="222"/>
                    </a:lnTo>
                    <a:lnTo>
                      <a:pt x="0" y="240"/>
                    </a:lnTo>
                    <a:lnTo>
                      <a:pt x="226" y="18"/>
                    </a:lnTo>
                    <a:lnTo>
                      <a:pt x="444" y="240"/>
                    </a:lnTo>
                    <a:lnTo>
                      <a:pt x="444" y="222"/>
                    </a:lnTo>
                    <a:lnTo>
                      <a:pt x="226" y="0"/>
                    </a:lnTo>
                    <a:close/>
                  </a:path>
                </a:pathLst>
              </a:custGeom>
              <a:solidFill>
                <a:schemeClr val="accent4">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grpSp>
        <p:nvGrpSpPr>
          <p:cNvPr id="12" name="Group 11"/>
          <p:cNvGrpSpPr/>
          <p:nvPr/>
        </p:nvGrpSpPr>
        <p:grpSpPr>
          <a:xfrm>
            <a:off x="10334210" y="2528290"/>
            <a:ext cx="939800" cy="2669116"/>
            <a:chOff x="8929159" y="3007785"/>
            <a:chExt cx="939800" cy="2669116"/>
          </a:xfrm>
          <a:effectLst>
            <a:outerShdw blurRad="50800" dist="38100" dir="13500000" algn="br" rotWithShape="0">
              <a:prstClr val="black">
                <a:alpha val="40000"/>
              </a:prstClr>
            </a:outerShdw>
          </a:effectLst>
        </p:grpSpPr>
        <p:sp>
          <p:nvSpPr>
            <p:cNvPr id="60" name="Freeform 11"/>
            <p:cNvSpPr>
              <a:spLocks/>
            </p:cNvSpPr>
            <p:nvPr/>
          </p:nvSpPr>
          <p:spPr bwMode="auto">
            <a:xfrm>
              <a:off x="8929159" y="3045885"/>
              <a:ext cx="939800" cy="2631016"/>
            </a:xfrm>
            <a:custGeom>
              <a:avLst/>
              <a:gdLst/>
              <a:ahLst/>
              <a:cxnLst>
                <a:cxn ang="0">
                  <a:pos x="460" y="1344"/>
                </a:cxn>
                <a:cxn ang="0">
                  <a:pos x="400" y="1228"/>
                </a:cxn>
                <a:cxn ang="0">
                  <a:pos x="400" y="240"/>
                </a:cxn>
                <a:cxn ang="0">
                  <a:pos x="480" y="240"/>
                </a:cxn>
                <a:cxn ang="0">
                  <a:pos x="244" y="0"/>
                </a:cxn>
                <a:cxn ang="0">
                  <a:pos x="0" y="240"/>
                </a:cxn>
                <a:cxn ang="0">
                  <a:pos x="80" y="240"/>
                </a:cxn>
                <a:cxn ang="0">
                  <a:pos x="80" y="1228"/>
                </a:cxn>
                <a:cxn ang="0">
                  <a:pos x="24" y="1344"/>
                </a:cxn>
                <a:cxn ang="0">
                  <a:pos x="460" y="1344"/>
                </a:cxn>
              </a:cxnLst>
              <a:rect l="0" t="0" r="r" b="b"/>
              <a:pathLst>
                <a:path w="480" h="1344">
                  <a:moveTo>
                    <a:pt x="460" y="1344"/>
                  </a:moveTo>
                  <a:cubicBezTo>
                    <a:pt x="460" y="1344"/>
                    <a:pt x="400" y="1344"/>
                    <a:pt x="400" y="1228"/>
                  </a:cubicBezTo>
                  <a:cubicBezTo>
                    <a:pt x="400" y="1112"/>
                    <a:pt x="400" y="240"/>
                    <a:pt x="400" y="240"/>
                  </a:cubicBezTo>
                  <a:cubicBezTo>
                    <a:pt x="480" y="240"/>
                    <a:pt x="480" y="240"/>
                    <a:pt x="480" y="240"/>
                  </a:cubicBezTo>
                  <a:cubicBezTo>
                    <a:pt x="244" y="0"/>
                    <a:pt x="244" y="0"/>
                    <a:pt x="244" y="0"/>
                  </a:cubicBezTo>
                  <a:cubicBezTo>
                    <a:pt x="0" y="240"/>
                    <a:pt x="0" y="240"/>
                    <a:pt x="0" y="240"/>
                  </a:cubicBezTo>
                  <a:cubicBezTo>
                    <a:pt x="80" y="240"/>
                    <a:pt x="80" y="240"/>
                    <a:pt x="80" y="240"/>
                  </a:cubicBezTo>
                  <a:cubicBezTo>
                    <a:pt x="80" y="240"/>
                    <a:pt x="80" y="1116"/>
                    <a:pt x="80" y="1228"/>
                  </a:cubicBezTo>
                  <a:cubicBezTo>
                    <a:pt x="80" y="1340"/>
                    <a:pt x="24" y="1344"/>
                    <a:pt x="24" y="1344"/>
                  </a:cubicBezTo>
                  <a:lnTo>
                    <a:pt x="460" y="1344"/>
                  </a:lnTo>
                  <a:close/>
                </a:path>
              </a:pathLst>
            </a:custGeom>
            <a:gradFill>
              <a:gsLst>
                <a:gs pos="0">
                  <a:schemeClr val="accent6">
                    <a:lumMod val="60000"/>
                    <a:lumOff val="40000"/>
                  </a:schemeClr>
                </a:gs>
                <a:gs pos="100000">
                  <a:schemeClr val="accent6"/>
                </a:gs>
                <a:gs pos="100000">
                  <a:schemeClr val="accent6"/>
                </a:gs>
              </a:gsLst>
              <a:lin ang="16200000" scaled="0"/>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2"/>
            <p:cNvSpPr>
              <a:spLocks/>
            </p:cNvSpPr>
            <p:nvPr/>
          </p:nvSpPr>
          <p:spPr bwMode="auto">
            <a:xfrm>
              <a:off x="8929159" y="3007785"/>
              <a:ext cx="939800" cy="508000"/>
            </a:xfrm>
            <a:custGeom>
              <a:avLst/>
              <a:gdLst/>
              <a:ahLst/>
              <a:cxnLst>
                <a:cxn ang="0">
                  <a:pos x="226" y="0"/>
                </a:cxn>
                <a:cxn ang="0">
                  <a:pos x="0" y="222"/>
                </a:cxn>
                <a:cxn ang="0">
                  <a:pos x="0" y="240"/>
                </a:cxn>
                <a:cxn ang="0">
                  <a:pos x="226" y="18"/>
                </a:cxn>
                <a:cxn ang="0">
                  <a:pos x="444" y="240"/>
                </a:cxn>
                <a:cxn ang="0">
                  <a:pos x="444" y="222"/>
                </a:cxn>
                <a:cxn ang="0">
                  <a:pos x="226" y="0"/>
                </a:cxn>
              </a:cxnLst>
              <a:rect l="0" t="0" r="r" b="b"/>
              <a:pathLst>
                <a:path w="444" h="240">
                  <a:moveTo>
                    <a:pt x="226" y="0"/>
                  </a:moveTo>
                  <a:lnTo>
                    <a:pt x="0" y="222"/>
                  </a:lnTo>
                  <a:lnTo>
                    <a:pt x="0" y="240"/>
                  </a:lnTo>
                  <a:lnTo>
                    <a:pt x="226" y="18"/>
                  </a:lnTo>
                  <a:lnTo>
                    <a:pt x="444" y="240"/>
                  </a:lnTo>
                  <a:lnTo>
                    <a:pt x="444" y="222"/>
                  </a:lnTo>
                  <a:lnTo>
                    <a:pt x="226" y="0"/>
                  </a:lnTo>
                  <a:close/>
                </a:path>
              </a:pathLst>
            </a:custGeom>
            <a:solidFill>
              <a:schemeClr val="accent6">
                <a:lumMod val="50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42" name="Rectangle 141"/>
          <p:cNvSpPr/>
          <p:nvPr/>
        </p:nvSpPr>
        <p:spPr>
          <a:xfrm>
            <a:off x="2220759" y="5186496"/>
            <a:ext cx="2367577" cy="378566"/>
          </a:xfrm>
          <a:prstGeom prst="rect">
            <a:avLst/>
          </a:prstGeom>
        </p:spPr>
        <p:txBody>
          <a:bodyPr wrap="square">
            <a:spAutoFit/>
          </a:bodyPr>
          <a:lstStyle/>
          <a:p>
            <a:pPr algn="ctr"/>
            <a:r>
              <a:rPr lang="en-US" b="1" dirty="0">
                <a:solidFill>
                  <a:srgbClr val="EE8239"/>
                </a:solidFill>
              </a:rPr>
              <a:t>Title Goes Here</a:t>
            </a:r>
          </a:p>
        </p:txBody>
      </p:sp>
      <p:sp>
        <p:nvSpPr>
          <p:cNvPr id="143" name="Rectangle 142"/>
          <p:cNvSpPr/>
          <p:nvPr/>
        </p:nvSpPr>
        <p:spPr>
          <a:xfrm>
            <a:off x="4160092" y="2264060"/>
            <a:ext cx="2367577" cy="378566"/>
          </a:xfrm>
          <a:prstGeom prst="rect">
            <a:avLst/>
          </a:prstGeom>
        </p:spPr>
        <p:txBody>
          <a:bodyPr wrap="square">
            <a:spAutoFit/>
          </a:bodyPr>
          <a:lstStyle/>
          <a:p>
            <a:pPr algn="ctr"/>
            <a:r>
              <a:rPr lang="en-US" b="1" dirty="0">
                <a:solidFill>
                  <a:srgbClr val="A9A9A9"/>
                </a:solidFill>
              </a:rPr>
              <a:t>Title Goes Here</a:t>
            </a:r>
          </a:p>
        </p:txBody>
      </p:sp>
      <p:sp>
        <p:nvSpPr>
          <p:cNvPr id="144" name="Rectangle 143"/>
          <p:cNvSpPr/>
          <p:nvPr/>
        </p:nvSpPr>
        <p:spPr>
          <a:xfrm>
            <a:off x="236544" y="2259555"/>
            <a:ext cx="2367577" cy="378566"/>
          </a:xfrm>
          <a:prstGeom prst="rect">
            <a:avLst/>
          </a:prstGeom>
        </p:spPr>
        <p:txBody>
          <a:bodyPr wrap="square">
            <a:spAutoFit/>
          </a:bodyPr>
          <a:lstStyle/>
          <a:p>
            <a:pPr algn="ctr"/>
            <a:r>
              <a:rPr lang="en-US" b="1" dirty="0">
                <a:solidFill>
                  <a:srgbClr val="629FD7"/>
                </a:solidFill>
              </a:rPr>
              <a:t>Title Goes Here</a:t>
            </a:r>
          </a:p>
        </p:txBody>
      </p:sp>
      <p:sp>
        <p:nvSpPr>
          <p:cNvPr id="145" name="Rectangle 144"/>
          <p:cNvSpPr/>
          <p:nvPr/>
        </p:nvSpPr>
        <p:spPr>
          <a:xfrm>
            <a:off x="5913293" y="5181700"/>
            <a:ext cx="2367577" cy="378566"/>
          </a:xfrm>
          <a:prstGeom prst="rect">
            <a:avLst/>
          </a:prstGeom>
        </p:spPr>
        <p:txBody>
          <a:bodyPr wrap="square">
            <a:spAutoFit/>
          </a:bodyPr>
          <a:lstStyle/>
          <a:p>
            <a:pPr algn="ctr"/>
            <a:r>
              <a:rPr lang="en-US" b="1" dirty="0">
                <a:solidFill>
                  <a:srgbClr val="FFC30D"/>
                </a:solidFill>
              </a:rPr>
              <a:t>Title Goes Here</a:t>
            </a:r>
          </a:p>
        </p:txBody>
      </p:sp>
      <p:sp>
        <p:nvSpPr>
          <p:cNvPr id="146" name="Rectangle 145"/>
          <p:cNvSpPr/>
          <p:nvPr/>
        </p:nvSpPr>
        <p:spPr>
          <a:xfrm>
            <a:off x="9620321" y="5184625"/>
            <a:ext cx="2367577" cy="378566"/>
          </a:xfrm>
          <a:prstGeom prst="rect">
            <a:avLst/>
          </a:prstGeom>
        </p:spPr>
        <p:txBody>
          <a:bodyPr wrap="square">
            <a:spAutoFit/>
          </a:bodyPr>
          <a:lstStyle/>
          <a:p>
            <a:pPr algn="ctr"/>
            <a:r>
              <a:rPr lang="en-US" b="1" dirty="0">
                <a:solidFill>
                  <a:srgbClr val="79B353"/>
                </a:solidFill>
              </a:rPr>
              <a:t>Title Goes Here</a:t>
            </a:r>
          </a:p>
        </p:txBody>
      </p:sp>
      <p:sp>
        <p:nvSpPr>
          <p:cNvPr id="147" name="Rectangle 146"/>
          <p:cNvSpPr/>
          <p:nvPr/>
        </p:nvSpPr>
        <p:spPr>
          <a:xfrm>
            <a:off x="7706710" y="2259555"/>
            <a:ext cx="2367577" cy="378566"/>
          </a:xfrm>
          <a:prstGeom prst="rect">
            <a:avLst/>
          </a:prstGeom>
        </p:spPr>
        <p:txBody>
          <a:bodyPr wrap="square">
            <a:spAutoFit/>
          </a:bodyPr>
          <a:lstStyle/>
          <a:p>
            <a:pPr algn="ctr"/>
            <a:r>
              <a:rPr lang="en-US" b="1" dirty="0">
                <a:solidFill>
                  <a:srgbClr val="4E7AC7"/>
                </a:solidFill>
              </a:rPr>
              <a:t>Title Goes Here</a:t>
            </a:r>
          </a:p>
        </p:txBody>
      </p:sp>
      <p:grpSp>
        <p:nvGrpSpPr>
          <p:cNvPr id="27" name="Group 26"/>
          <p:cNvGrpSpPr/>
          <p:nvPr/>
        </p:nvGrpSpPr>
        <p:grpSpPr>
          <a:xfrm>
            <a:off x="2861427" y="1029350"/>
            <a:ext cx="2141601" cy="1241356"/>
            <a:chOff x="2861427" y="995897"/>
            <a:chExt cx="2141601" cy="1241356"/>
          </a:xfrm>
        </p:grpSpPr>
        <p:sp>
          <p:nvSpPr>
            <p:cNvPr id="127" name="TextBox 126"/>
            <p:cNvSpPr txBox="1"/>
            <p:nvPr/>
          </p:nvSpPr>
          <p:spPr>
            <a:xfrm>
              <a:off x="2932045" y="1015494"/>
              <a:ext cx="2070983" cy="1169551"/>
            </a:xfrm>
            <a:prstGeom prst="rect">
              <a:avLst/>
            </a:prstGeom>
            <a:noFill/>
          </p:spPr>
          <p:txBody>
            <a:bodyPr wrap="square" rtlCol="0">
              <a:spAutoFit/>
            </a:bodyPr>
            <a:lstStyle/>
            <a:p>
              <a:pPr defTabSz="1219170">
                <a:spcBef>
                  <a:spcPct val="20000"/>
                </a:spcBef>
                <a:defRPr/>
              </a:pPr>
              <a:r>
                <a:rPr lang="en-US" sz="1400" dirty="0">
                  <a:solidFill>
                    <a:schemeClr val="bg1">
                      <a:lumMod val="85000"/>
                    </a:schemeClr>
                  </a:solidFill>
                </a:rPr>
                <a:t>Lorem ipsum dolor sit amet, consectetur adipiscing elit, sed do eiusmod tempor incididunt utdse. </a:t>
              </a:r>
            </a:p>
          </p:txBody>
        </p:sp>
        <p:sp>
          <p:nvSpPr>
            <p:cNvPr id="25" name="Rounded Rectangular Callout 24"/>
            <p:cNvSpPr/>
            <p:nvPr/>
          </p:nvSpPr>
          <p:spPr>
            <a:xfrm>
              <a:off x="2861427" y="995897"/>
              <a:ext cx="1906858" cy="1241356"/>
            </a:xfrm>
            <a:prstGeom prst="wedgeRoundRectCallout">
              <a:avLst/>
            </a:prstGeom>
            <a:noFill/>
            <a:ln>
              <a:solidFill>
                <a:srgbClr val="EE81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p:cNvGrpSpPr/>
          <p:nvPr/>
        </p:nvGrpSpPr>
        <p:grpSpPr>
          <a:xfrm>
            <a:off x="6522411" y="1034191"/>
            <a:ext cx="2141601" cy="1241356"/>
            <a:chOff x="6522411" y="967285"/>
            <a:chExt cx="2141601" cy="1241356"/>
          </a:xfrm>
        </p:grpSpPr>
        <p:sp>
          <p:nvSpPr>
            <p:cNvPr id="153" name="TextBox 152"/>
            <p:cNvSpPr txBox="1"/>
            <p:nvPr/>
          </p:nvSpPr>
          <p:spPr>
            <a:xfrm>
              <a:off x="6593029" y="1020335"/>
              <a:ext cx="2070983" cy="1169551"/>
            </a:xfrm>
            <a:prstGeom prst="rect">
              <a:avLst/>
            </a:prstGeom>
            <a:noFill/>
          </p:spPr>
          <p:txBody>
            <a:bodyPr wrap="square" rtlCol="0">
              <a:spAutoFit/>
            </a:bodyPr>
            <a:lstStyle/>
            <a:p>
              <a:pPr defTabSz="1219170">
                <a:spcBef>
                  <a:spcPct val="20000"/>
                </a:spcBef>
                <a:defRPr/>
              </a:pPr>
              <a:r>
                <a:rPr lang="en-US" sz="1400" dirty="0">
                  <a:solidFill>
                    <a:schemeClr val="bg1">
                      <a:lumMod val="85000"/>
                    </a:schemeClr>
                  </a:solidFill>
                </a:rPr>
                <a:t>Lorem ipsum dolor sit amet, consectetur adipiscing elit, sed do eiusmod tempor incididunt utdse. </a:t>
              </a:r>
            </a:p>
          </p:txBody>
        </p:sp>
        <p:sp>
          <p:nvSpPr>
            <p:cNvPr id="154" name="Rounded Rectangular Callout 153"/>
            <p:cNvSpPr/>
            <p:nvPr/>
          </p:nvSpPr>
          <p:spPr>
            <a:xfrm>
              <a:off x="6522411" y="967285"/>
              <a:ext cx="1906858" cy="1241356"/>
            </a:xfrm>
            <a:prstGeom prst="wedgeRoundRectCallout">
              <a:avLst/>
            </a:prstGeom>
            <a:noFill/>
            <a:ln>
              <a:solidFill>
                <a:srgbClr val="FFC20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68" name="Group 7167"/>
          <p:cNvGrpSpPr/>
          <p:nvPr/>
        </p:nvGrpSpPr>
        <p:grpSpPr>
          <a:xfrm>
            <a:off x="10245877" y="1035346"/>
            <a:ext cx="2122513" cy="1241356"/>
            <a:chOff x="10234726" y="979591"/>
            <a:chExt cx="2122513" cy="1241356"/>
          </a:xfrm>
        </p:grpSpPr>
        <p:sp>
          <p:nvSpPr>
            <p:cNvPr id="156" name="TextBox 155"/>
            <p:cNvSpPr txBox="1"/>
            <p:nvPr/>
          </p:nvSpPr>
          <p:spPr>
            <a:xfrm>
              <a:off x="10286256" y="1015494"/>
              <a:ext cx="2070983" cy="1169551"/>
            </a:xfrm>
            <a:prstGeom prst="rect">
              <a:avLst/>
            </a:prstGeom>
            <a:noFill/>
          </p:spPr>
          <p:txBody>
            <a:bodyPr wrap="square" rtlCol="0">
              <a:spAutoFit/>
            </a:bodyPr>
            <a:lstStyle/>
            <a:p>
              <a:pPr defTabSz="1219170">
                <a:spcBef>
                  <a:spcPct val="20000"/>
                </a:spcBef>
                <a:defRPr/>
              </a:pPr>
              <a:r>
                <a:rPr lang="en-US" sz="1400" dirty="0">
                  <a:solidFill>
                    <a:schemeClr val="bg1">
                      <a:lumMod val="85000"/>
                    </a:schemeClr>
                  </a:solidFill>
                </a:rPr>
                <a:t>Lorem ipsum dolor sit amet, consectetur adipiscing elit, sed do eiusmod tempor incididunt utdse. </a:t>
              </a:r>
            </a:p>
          </p:txBody>
        </p:sp>
        <p:sp>
          <p:nvSpPr>
            <p:cNvPr id="157" name="Rounded Rectangular Callout 156"/>
            <p:cNvSpPr/>
            <p:nvPr/>
          </p:nvSpPr>
          <p:spPr>
            <a:xfrm>
              <a:off x="10234726" y="979591"/>
              <a:ext cx="1906858" cy="1241356"/>
            </a:xfrm>
            <a:prstGeom prst="wedgeRoundRectCallout">
              <a:avLst/>
            </a:prstGeom>
            <a:noFill/>
            <a:ln>
              <a:solidFill>
                <a:srgbClr val="76B14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6" name="Group 25"/>
          <p:cNvGrpSpPr/>
          <p:nvPr/>
        </p:nvGrpSpPr>
        <p:grpSpPr>
          <a:xfrm>
            <a:off x="72722" y="5496529"/>
            <a:ext cx="2125618" cy="1181226"/>
            <a:chOff x="72722" y="5496529"/>
            <a:chExt cx="2125618" cy="1181226"/>
          </a:xfrm>
        </p:grpSpPr>
        <p:sp>
          <p:nvSpPr>
            <p:cNvPr id="158" name="TextBox 157"/>
            <p:cNvSpPr txBox="1"/>
            <p:nvPr/>
          </p:nvSpPr>
          <p:spPr>
            <a:xfrm>
              <a:off x="127357" y="5508204"/>
              <a:ext cx="2070983" cy="1169551"/>
            </a:xfrm>
            <a:prstGeom prst="rect">
              <a:avLst/>
            </a:prstGeom>
            <a:noFill/>
          </p:spPr>
          <p:txBody>
            <a:bodyPr wrap="square" rtlCol="0">
              <a:spAutoFit/>
            </a:bodyPr>
            <a:lstStyle/>
            <a:p>
              <a:pPr defTabSz="1219170">
                <a:spcBef>
                  <a:spcPct val="20000"/>
                </a:spcBef>
                <a:defRPr/>
              </a:pPr>
              <a:r>
                <a:rPr lang="en-US" sz="1400" dirty="0">
                  <a:solidFill>
                    <a:schemeClr val="bg1">
                      <a:lumMod val="85000"/>
                    </a:schemeClr>
                  </a:solidFill>
                </a:rPr>
                <a:t>Lorem ipsum dolor sit amet, consectetur adipiscing elit, sed do eiusmod tempor incididunt utdse. </a:t>
              </a:r>
            </a:p>
          </p:txBody>
        </p:sp>
        <p:sp>
          <p:nvSpPr>
            <p:cNvPr id="159" name="Rounded Rectangular Callout 158"/>
            <p:cNvSpPr/>
            <p:nvPr/>
          </p:nvSpPr>
          <p:spPr>
            <a:xfrm rot="10800000">
              <a:off x="72722" y="5496529"/>
              <a:ext cx="1906858" cy="1181226"/>
            </a:xfrm>
            <a:prstGeom prst="wedgeRoundRectCallout">
              <a:avLst/>
            </a:prstGeom>
            <a:noFill/>
            <a:ln>
              <a:solidFill>
                <a:srgbClr val="64A0D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0" name="Group 159"/>
          <p:cNvGrpSpPr/>
          <p:nvPr/>
        </p:nvGrpSpPr>
        <p:grpSpPr>
          <a:xfrm>
            <a:off x="3936929" y="5535432"/>
            <a:ext cx="2125618" cy="1181226"/>
            <a:chOff x="72722" y="5496529"/>
            <a:chExt cx="2125618" cy="1181226"/>
          </a:xfrm>
        </p:grpSpPr>
        <p:sp>
          <p:nvSpPr>
            <p:cNvPr id="161" name="TextBox 160"/>
            <p:cNvSpPr txBox="1"/>
            <p:nvPr/>
          </p:nvSpPr>
          <p:spPr>
            <a:xfrm>
              <a:off x="127357" y="5508204"/>
              <a:ext cx="2070983" cy="1169551"/>
            </a:xfrm>
            <a:prstGeom prst="rect">
              <a:avLst/>
            </a:prstGeom>
            <a:noFill/>
          </p:spPr>
          <p:txBody>
            <a:bodyPr wrap="square" rtlCol="0">
              <a:spAutoFit/>
            </a:bodyPr>
            <a:lstStyle/>
            <a:p>
              <a:pPr defTabSz="1219170">
                <a:spcBef>
                  <a:spcPct val="20000"/>
                </a:spcBef>
                <a:defRPr/>
              </a:pPr>
              <a:r>
                <a:rPr lang="en-US" sz="1400" dirty="0">
                  <a:solidFill>
                    <a:schemeClr val="bg1">
                      <a:lumMod val="85000"/>
                    </a:schemeClr>
                  </a:solidFill>
                </a:rPr>
                <a:t>Lorem ipsum dolor sit amet, consectetur adipiscing elit, sed do eiusmod tempor incididunt utdse. </a:t>
              </a:r>
            </a:p>
          </p:txBody>
        </p:sp>
        <p:sp>
          <p:nvSpPr>
            <p:cNvPr id="162" name="Rounded Rectangular Callout 161"/>
            <p:cNvSpPr/>
            <p:nvPr/>
          </p:nvSpPr>
          <p:spPr>
            <a:xfrm rot="10800000">
              <a:off x="72722" y="5496529"/>
              <a:ext cx="1906858" cy="1181226"/>
            </a:xfrm>
            <a:prstGeom prst="wedgeRoundRectCallout">
              <a:avLst/>
            </a:prstGeom>
            <a:noFill/>
            <a:ln>
              <a:solidFill>
                <a:srgbClr val="A9A9A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3" name="Group 162"/>
          <p:cNvGrpSpPr/>
          <p:nvPr/>
        </p:nvGrpSpPr>
        <p:grpSpPr>
          <a:xfrm>
            <a:off x="7529295" y="5525323"/>
            <a:ext cx="2125618" cy="1181226"/>
            <a:chOff x="72722" y="5496529"/>
            <a:chExt cx="2125618" cy="1181226"/>
          </a:xfrm>
        </p:grpSpPr>
        <p:sp>
          <p:nvSpPr>
            <p:cNvPr id="164" name="TextBox 163"/>
            <p:cNvSpPr txBox="1"/>
            <p:nvPr/>
          </p:nvSpPr>
          <p:spPr>
            <a:xfrm>
              <a:off x="127357" y="5508204"/>
              <a:ext cx="2070983" cy="1169551"/>
            </a:xfrm>
            <a:prstGeom prst="rect">
              <a:avLst/>
            </a:prstGeom>
            <a:noFill/>
          </p:spPr>
          <p:txBody>
            <a:bodyPr wrap="square" rtlCol="0">
              <a:spAutoFit/>
            </a:bodyPr>
            <a:lstStyle/>
            <a:p>
              <a:pPr defTabSz="1219170">
                <a:spcBef>
                  <a:spcPct val="20000"/>
                </a:spcBef>
                <a:defRPr/>
              </a:pPr>
              <a:r>
                <a:rPr lang="en-US" sz="1400" dirty="0">
                  <a:solidFill>
                    <a:schemeClr val="bg1">
                      <a:lumMod val="85000"/>
                    </a:schemeClr>
                  </a:solidFill>
                </a:rPr>
                <a:t>Lorem ipsum dolor sit amet, consectetur adipiscing elit, sed do eiusmod tempor incididunt utdse. </a:t>
              </a:r>
            </a:p>
          </p:txBody>
        </p:sp>
        <p:sp>
          <p:nvSpPr>
            <p:cNvPr id="165" name="Rounded Rectangular Callout 164"/>
            <p:cNvSpPr/>
            <p:nvPr/>
          </p:nvSpPr>
          <p:spPr>
            <a:xfrm rot="10800000">
              <a:off x="72722" y="5496529"/>
              <a:ext cx="1906858" cy="1181226"/>
            </a:xfrm>
            <a:prstGeom prst="wedgeRoundRectCallout">
              <a:avLst/>
            </a:prstGeom>
            <a:noFill/>
            <a:ln>
              <a:solidFill>
                <a:srgbClr val="4A76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9" name="Group 88"/>
          <p:cNvGrpSpPr/>
          <p:nvPr/>
        </p:nvGrpSpPr>
        <p:grpSpPr>
          <a:xfrm>
            <a:off x="754150" y="295106"/>
            <a:ext cx="4364195" cy="665324"/>
            <a:chOff x="754150" y="295106"/>
            <a:chExt cx="4364195" cy="665324"/>
          </a:xfrm>
        </p:grpSpPr>
        <p:sp>
          <p:nvSpPr>
            <p:cNvPr id="90"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91"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95" name="Picture 9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523170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afterEffect">
                                  <p:stCondLst>
                                    <p:cond delay="0"/>
                                  </p:stCondLst>
                                  <p:childTnLst>
                                    <p:set>
                                      <p:cBhvr>
                                        <p:cTn id="6" dur="1" fill="hold">
                                          <p:stCondLst>
                                            <p:cond delay="0"/>
                                          </p:stCondLst>
                                        </p:cTn>
                                        <p:tgtEl>
                                          <p:spTgt spid="120"/>
                                        </p:tgtEl>
                                        <p:attrNameLst>
                                          <p:attrName>style.visibility</p:attrName>
                                        </p:attrNameLst>
                                      </p:cBhvr>
                                      <p:to>
                                        <p:strVal val="visible"/>
                                      </p:to>
                                    </p:set>
                                    <p:animEffect transition="in" filter="fade">
                                      <p:cBhvr>
                                        <p:cTn id="7" dur="800" decel="100000"/>
                                        <p:tgtEl>
                                          <p:spTgt spid="120"/>
                                        </p:tgtEl>
                                      </p:cBhvr>
                                    </p:animEffect>
                                    <p:anim calcmode="lin" valueType="num">
                                      <p:cBhvr>
                                        <p:cTn id="8" dur="800" decel="100000" fill="hold"/>
                                        <p:tgtEl>
                                          <p:spTgt spid="120"/>
                                        </p:tgtEl>
                                        <p:attrNameLst>
                                          <p:attrName>style.rotation</p:attrName>
                                        </p:attrNameLst>
                                      </p:cBhvr>
                                      <p:tavLst>
                                        <p:tav tm="0">
                                          <p:val>
                                            <p:fltVal val="-90"/>
                                          </p:val>
                                        </p:tav>
                                        <p:tav tm="100000">
                                          <p:val>
                                            <p:fltVal val="0"/>
                                          </p:val>
                                        </p:tav>
                                      </p:tavLst>
                                    </p:anim>
                                    <p:anim calcmode="lin" valueType="num">
                                      <p:cBhvr>
                                        <p:cTn id="9" dur="800" decel="100000" fill="hold"/>
                                        <p:tgtEl>
                                          <p:spTgt spid="120"/>
                                        </p:tgtEl>
                                        <p:attrNameLst>
                                          <p:attrName>ppt_x</p:attrName>
                                        </p:attrNameLst>
                                      </p:cBhvr>
                                      <p:tavLst>
                                        <p:tav tm="0">
                                          <p:val>
                                            <p:strVal val="#ppt_x+0.4"/>
                                          </p:val>
                                        </p:tav>
                                        <p:tav tm="100000">
                                          <p:val>
                                            <p:strVal val="#ppt_x-0.05"/>
                                          </p:val>
                                        </p:tav>
                                      </p:tavLst>
                                    </p:anim>
                                    <p:anim calcmode="lin" valueType="num">
                                      <p:cBhvr>
                                        <p:cTn id="10" dur="800" decel="100000" fill="hold"/>
                                        <p:tgtEl>
                                          <p:spTgt spid="12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2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20"/>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144"/>
                                        </p:tgtEl>
                                        <p:attrNameLst>
                                          <p:attrName>style.visibility</p:attrName>
                                        </p:attrNameLst>
                                      </p:cBhvr>
                                      <p:to>
                                        <p:strVal val="visible"/>
                                      </p:to>
                                    </p:set>
                                    <p:anim calcmode="lin" valueType="num">
                                      <p:cBhvr>
                                        <p:cTn id="16" dur="500" fill="hold"/>
                                        <p:tgtEl>
                                          <p:spTgt spid="144"/>
                                        </p:tgtEl>
                                        <p:attrNameLst>
                                          <p:attrName>ppt_w</p:attrName>
                                        </p:attrNameLst>
                                      </p:cBhvr>
                                      <p:tavLst>
                                        <p:tav tm="0">
                                          <p:val>
                                            <p:fltVal val="0"/>
                                          </p:val>
                                        </p:tav>
                                        <p:tav tm="100000">
                                          <p:val>
                                            <p:strVal val="#ppt_w"/>
                                          </p:val>
                                        </p:tav>
                                      </p:tavLst>
                                    </p:anim>
                                    <p:anim calcmode="lin" valueType="num">
                                      <p:cBhvr>
                                        <p:cTn id="17" dur="500" fill="hold"/>
                                        <p:tgtEl>
                                          <p:spTgt spid="144"/>
                                        </p:tgtEl>
                                        <p:attrNameLst>
                                          <p:attrName>ppt_h</p:attrName>
                                        </p:attrNameLst>
                                      </p:cBhvr>
                                      <p:tavLst>
                                        <p:tav tm="0">
                                          <p:val>
                                            <p:fltVal val="0"/>
                                          </p:val>
                                        </p:tav>
                                        <p:tav tm="100000">
                                          <p:val>
                                            <p:strVal val="#ppt_h"/>
                                          </p:val>
                                        </p:tav>
                                      </p:tavLst>
                                    </p:anim>
                                    <p:animEffect transition="in" filter="fade">
                                      <p:cBhvr>
                                        <p:cTn id="18" dur="500"/>
                                        <p:tgtEl>
                                          <p:spTgt spid="144"/>
                                        </p:tgtEl>
                                      </p:cBhvr>
                                    </p:animEffect>
                                  </p:childTnLst>
                                </p:cTn>
                              </p:par>
                            </p:childTnLst>
                          </p:cTn>
                        </p:par>
                        <p:par>
                          <p:cTn id="19" fill="hold">
                            <p:stCondLst>
                              <p:cond delay="1500"/>
                            </p:stCondLst>
                            <p:childTnLst>
                              <p:par>
                                <p:cTn id="20" presetID="22" presetClass="entr" presetSubtype="4" fill="hold" nodeType="after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wipe(down)">
                                      <p:cBhvr>
                                        <p:cTn id="22" dur="500"/>
                                        <p:tgtEl>
                                          <p:spTgt spid="13"/>
                                        </p:tgtEl>
                                      </p:cBhvr>
                                    </p:animEffect>
                                  </p:childTnLst>
                                </p:cTn>
                              </p:par>
                            </p:childTnLst>
                          </p:cTn>
                        </p:par>
                        <p:par>
                          <p:cTn id="23" fill="hold">
                            <p:stCondLst>
                              <p:cond delay="2000"/>
                            </p:stCondLst>
                            <p:childTnLst>
                              <p:par>
                                <p:cTn id="24" presetID="22" presetClass="entr" presetSubtype="1" fill="hold" nodeType="after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wipe(up)">
                                      <p:cBhvr>
                                        <p:cTn id="26" dur="500"/>
                                        <p:tgtEl>
                                          <p:spTgt spid="8"/>
                                        </p:tgtEl>
                                      </p:cBhvr>
                                    </p:animEffect>
                                  </p:childTnLst>
                                </p:cTn>
                              </p:par>
                            </p:childTnLst>
                          </p:cTn>
                        </p:par>
                        <p:par>
                          <p:cTn id="27" fill="hold">
                            <p:stCondLst>
                              <p:cond delay="2500"/>
                            </p:stCondLst>
                            <p:childTnLst>
                              <p:par>
                                <p:cTn id="28" presetID="53" presetClass="entr" presetSubtype="16" fill="hold" nodeType="afterEffect">
                                  <p:stCondLst>
                                    <p:cond delay="0"/>
                                  </p:stCondLst>
                                  <p:childTnLst>
                                    <p:set>
                                      <p:cBhvr>
                                        <p:cTn id="29" dur="1" fill="hold">
                                          <p:stCondLst>
                                            <p:cond delay="0"/>
                                          </p:stCondLst>
                                        </p:cTn>
                                        <p:tgtEl>
                                          <p:spTgt spid="26"/>
                                        </p:tgtEl>
                                        <p:attrNameLst>
                                          <p:attrName>style.visibility</p:attrName>
                                        </p:attrNameLst>
                                      </p:cBhvr>
                                      <p:to>
                                        <p:strVal val="visible"/>
                                      </p:to>
                                    </p:set>
                                    <p:anim calcmode="lin" valueType="num">
                                      <p:cBhvr>
                                        <p:cTn id="30" dur="500" fill="hold"/>
                                        <p:tgtEl>
                                          <p:spTgt spid="26"/>
                                        </p:tgtEl>
                                        <p:attrNameLst>
                                          <p:attrName>ppt_w</p:attrName>
                                        </p:attrNameLst>
                                      </p:cBhvr>
                                      <p:tavLst>
                                        <p:tav tm="0">
                                          <p:val>
                                            <p:fltVal val="0"/>
                                          </p:val>
                                        </p:tav>
                                        <p:tav tm="100000">
                                          <p:val>
                                            <p:strVal val="#ppt_w"/>
                                          </p:val>
                                        </p:tav>
                                      </p:tavLst>
                                    </p:anim>
                                    <p:anim calcmode="lin" valueType="num">
                                      <p:cBhvr>
                                        <p:cTn id="31" dur="500" fill="hold"/>
                                        <p:tgtEl>
                                          <p:spTgt spid="26"/>
                                        </p:tgtEl>
                                        <p:attrNameLst>
                                          <p:attrName>ppt_h</p:attrName>
                                        </p:attrNameLst>
                                      </p:cBhvr>
                                      <p:tavLst>
                                        <p:tav tm="0">
                                          <p:val>
                                            <p:fltVal val="0"/>
                                          </p:val>
                                        </p:tav>
                                        <p:tav tm="100000">
                                          <p:val>
                                            <p:strVal val="#ppt_h"/>
                                          </p:val>
                                        </p:tav>
                                      </p:tavLst>
                                    </p:anim>
                                    <p:animEffect transition="in" filter="fade">
                                      <p:cBhvr>
                                        <p:cTn id="32" dur="500"/>
                                        <p:tgtEl>
                                          <p:spTgt spid="26"/>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143"/>
                                        </p:tgtEl>
                                        <p:attrNameLst>
                                          <p:attrName>style.visibility</p:attrName>
                                        </p:attrNameLst>
                                      </p:cBhvr>
                                      <p:to>
                                        <p:strVal val="visible"/>
                                      </p:to>
                                    </p:set>
                                    <p:anim calcmode="lin" valueType="num">
                                      <p:cBhvr>
                                        <p:cTn id="36" dur="500" fill="hold"/>
                                        <p:tgtEl>
                                          <p:spTgt spid="143"/>
                                        </p:tgtEl>
                                        <p:attrNameLst>
                                          <p:attrName>ppt_w</p:attrName>
                                        </p:attrNameLst>
                                      </p:cBhvr>
                                      <p:tavLst>
                                        <p:tav tm="0">
                                          <p:val>
                                            <p:fltVal val="0"/>
                                          </p:val>
                                        </p:tav>
                                        <p:tav tm="100000">
                                          <p:val>
                                            <p:strVal val="#ppt_w"/>
                                          </p:val>
                                        </p:tav>
                                      </p:tavLst>
                                    </p:anim>
                                    <p:anim calcmode="lin" valueType="num">
                                      <p:cBhvr>
                                        <p:cTn id="37" dur="500" fill="hold"/>
                                        <p:tgtEl>
                                          <p:spTgt spid="143"/>
                                        </p:tgtEl>
                                        <p:attrNameLst>
                                          <p:attrName>ppt_h</p:attrName>
                                        </p:attrNameLst>
                                      </p:cBhvr>
                                      <p:tavLst>
                                        <p:tav tm="0">
                                          <p:val>
                                            <p:fltVal val="0"/>
                                          </p:val>
                                        </p:tav>
                                        <p:tav tm="100000">
                                          <p:val>
                                            <p:strVal val="#ppt_h"/>
                                          </p:val>
                                        </p:tav>
                                      </p:tavLst>
                                    </p:anim>
                                    <p:animEffect transition="in" filter="fade">
                                      <p:cBhvr>
                                        <p:cTn id="38" dur="500"/>
                                        <p:tgtEl>
                                          <p:spTgt spid="143"/>
                                        </p:tgtEl>
                                      </p:cBhvr>
                                    </p:animEffect>
                                  </p:childTnLst>
                                </p:cTn>
                              </p:par>
                            </p:childTnLst>
                          </p:cTn>
                        </p:par>
                        <p:par>
                          <p:cTn id="39" fill="hold">
                            <p:stCondLst>
                              <p:cond delay="3500"/>
                            </p:stCondLst>
                            <p:childTnLst>
                              <p:par>
                                <p:cTn id="40" presetID="22" presetClass="entr" presetSubtype="4" fill="hold" nodeType="after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wipe(down)">
                                      <p:cBhvr>
                                        <p:cTn id="42" dur="500"/>
                                        <p:tgtEl>
                                          <p:spTgt spid="14"/>
                                        </p:tgtEl>
                                      </p:cBhvr>
                                    </p:animEffect>
                                  </p:childTnLst>
                                </p:cTn>
                              </p:par>
                            </p:childTnLst>
                          </p:cTn>
                        </p:par>
                        <p:par>
                          <p:cTn id="43" fill="hold">
                            <p:stCondLst>
                              <p:cond delay="4000"/>
                            </p:stCondLst>
                            <p:childTnLst>
                              <p:par>
                                <p:cTn id="44" presetID="22" presetClass="entr" presetSubtype="1" fill="hold" nodeType="afterEffect">
                                  <p:stCondLst>
                                    <p:cond delay="0"/>
                                  </p:stCondLst>
                                  <p:childTnLst>
                                    <p:set>
                                      <p:cBhvr>
                                        <p:cTn id="45" dur="1" fill="hold">
                                          <p:stCondLst>
                                            <p:cond delay="0"/>
                                          </p:stCondLst>
                                        </p:cTn>
                                        <p:tgtEl>
                                          <p:spTgt spid="24"/>
                                        </p:tgtEl>
                                        <p:attrNameLst>
                                          <p:attrName>style.visibility</p:attrName>
                                        </p:attrNameLst>
                                      </p:cBhvr>
                                      <p:to>
                                        <p:strVal val="visible"/>
                                      </p:to>
                                    </p:set>
                                    <p:animEffect transition="in" filter="wipe(up)">
                                      <p:cBhvr>
                                        <p:cTn id="46" dur="500"/>
                                        <p:tgtEl>
                                          <p:spTgt spid="24"/>
                                        </p:tgtEl>
                                      </p:cBhvr>
                                    </p:animEffect>
                                  </p:childTnLst>
                                </p:cTn>
                              </p:par>
                            </p:childTnLst>
                          </p:cTn>
                        </p:par>
                        <p:par>
                          <p:cTn id="47" fill="hold">
                            <p:stCondLst>
                              <p:cond delay="4500"/>
                            </p:stCondLst>
                            <p:childTnLst>
                              <p:par>
                                <p:cTn id="48" presetID="53" presetClass="entr" presetSubtype="16" fill="hold" nodeType="afterEffect">
                                  <p:stCondLst>
                                    <p:cond delay="0"/>
                                  </p:stCondLst>
                                  <p:childTnLst>
                                    <p:set>
                                      <p:cBhvr>
                                        <p:cTn id="49" dur="1" fill="hold">
                                          <p:stCondLst>
                                            <p:cond delay="0"/>
                                          </p:stCondLst>
                                        </p:cTn>
                                        <p:tgtEl>
                                          <p:spTgt spid="160"/>
                                        </p:tgtEl>
                                        <p:attrNameLst>
                                          <p:attrName>style.visibility</p:attrName>
                                        </p:attrNameLst>
                                      </p:cBhvr>
                                      <p:to>
                                        <p:strVal val="visible"/>
                                      </p:to>
                                    </p:set>
                                    <p:anim calcmode="lin" valueType="num">
                                      <p:cBhvr>
                                        <p:cTn id="50" dur="500" fill="hold"/>
                                        <p:tgtEl>
                                          <p:spTgt spid="160"/>
                                        </p:tgtEl>
                                        <p:attrNameLst>
                                          <p:attrName>ppt_w</p:attrName>
                                        </p:attrNameLst>
                                      </p:cBhvr>
                                      <p:tavLst>
                                        <p:tav tm="0">
                                          <p:val>
                                            <p:fltVal val="0"/>
                                          </p:val>
                                        </p:tav>
                                        <p:tav tm="100000">
                                          <p:val>
                                            <p:strVal val="#ppt_w"/>
                                          </p:val>
                                        </p:tav>
                                      </p:tavLst>
                                    </p:anim>
                                    <p:anim calcmode="lin" valueType="num">
                                      <p:cBhvr>
                                        <p:cTn id="51" dur="500" fill="hold"/>
                                        <p:tgtEl>
                                          <p:spTgt spid="160"/>
                                        </p:tgtEl>
                                        <p:attrNameLst>
                                          <p:attrName>ppt_h</p:attrName>
                                        </p:attrNameLst>
                                      </p:cBhvr>
                                      <p:tavLst>
                                        <p:tav tm="0">
                                          <p:val>
                                            <p:fltVal val="0"/>
                                          </p:val>
                                        </p:tav>
                                        <p:tav tm="100000">
                                          <p:val>
                                            <p:strVal val="#ppt_h"/>
                                          </p:val>
                                        </p:tav>
                                      </p:tavLst>
                                    </p:anim>
                                    <p:animEffect transition="in" filter="fade">
                                      <p:cBhvr>
                                        <p:cTn id="52" dur="500"/>
                                        <p:tgtEl>
                                          <p:spTgt spid="160"/>
                                        </p:tgtEl>
                                      </p:cBhvr>
                                    </p:animEffect>
                                  </p:childTnLst>
                                </p:cTn>
                              </p:par>
                            </p:childTnLst>
                          </p:cTn>
                        </p:par>
                        <p:par>
                          <p:cTn id="53" fill="hold">
                            <p:stCondLst>
                              <p:cond delay="5000"/>
                            </p:stCondLst>
                            <p:childTnLst>
                              <p:par>
                                <p:cTn id="54" presetID="53" presetClass="entr" presetSubtype="16" fill="hold" grpId="0" nodeType="afterEffect">
                                  <p:stCondLst>
                                    <p:cond delay="0"/>
                                  </p:stCondLst>
                                  <p:childTnLst>
                                    <p:set>
                                      <p:cBhvr>
                                        <p:cTn id="55" dur="1" fill="hold">
                                          <p:stCondLst>
                                            <p:cond delay="0"/>
                                          </p:stCondLst>
                                        </p:cTn>
                                        <p:tgtEl>
                                          <p:spTgt spid="147"/>
                                        </p:tgtEl>
                                        <p:attrNameLst>
                                          <p:attrName>style.visibility</p:attrName>
                                        </p:attrNameLst>
                                      </p:cBhvr>
                                      <p:to>
                                        <p:strVal val="visible"/>
                                      </p:to>
                                    </p:set>
                                    <p:anim calcmode="lin" valueType="num">
                                      <p:cBhvr>
                                        <p:cTn id="56" dur="500" fill="hold"/>
                                        <p:tgtEl>
                                          <p:spTgt spid="147"/>
                                        </p:tgtEl>
                                        <p:attrNameLst>
                                          <p:attrName>ppt_w</p:attrName>
                                        </p:attrNameLst>
                                      </p:cBhvr>
                                      <p:tavLst>
                                        <p:tav tm="0">
                                          <p:val>
                                            <p:fltVal val="0"/>
                                          </p:val>
                                        </p:tav>
                                        <p:tav tm="100000">
                                          <p:val>
                                            <p:strVal val="#ppt_w"/>
                                          </p:val>
                                        </p:tav>
                                      </p:tavLst>
                                    </p:anim>
                                    <p:anim calcmode="lin" valueType="num">
                                      <p:cBhvr>
                                        <p:cTn id="57" dur="500" fill="hold"/>
                                        <p:tgtEl>
                                          <p:spTgt spid="147"/>
                                        </p:tgtEl>
                                        <p:attrNameLst>
                                          <p:attrName>ppt_h</p:attrName>
                                        </p:attrNameLst>
                                      </p:cBhvr>
                                      <p:tavLst>
                                        <p:tav tm="0">
                                          <p:val>
                                            <p:fltVal val="0"/>
                                          </p:val>
                                        </p:tav>
                                        <p:tav tm="100000">
                                          <p:val>
                                            <p:strVal val="#ppt_h"/>
                                          </p:val>
                                        </p:tav>
                                      </p:tavLst>
                                    </p:anim>
                                    <p:animEffect transition="in" filter="fade">
                                      <p:cBhvr>
                                        <p:cTn id="58" dur="500"/>
                                        <p:tgtEl>
                                          <p:spTgt spid="147"/>
                                        </p:tgtEl>
                                      </p:cBhvr>
                                    </p:animEffect>
                                  </p:childTnLst>
                                </p:cTn>
                              </p:par>
                            </p:childTnLst>
                          </p:cTn>
                        </p:par>
                        <p:par>
                          <p:cTn id="59" fill="hold">
                            <p:stCondLst>
                              <p:cond delay="5500"/>
                            </p:stCondLst>
                            <p:childTnLst>
                              <p:par>
                                <p:cTn id="60" presetID="22" presetClass="entr" presetSubtype="4" fill="hold" nodeType="after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wipe(down)">
                                      <p:cBhvr>
                                        <p:cTn id="62" dur="500"/>
                                        <p:tgtEl>
                                          <p:spTgt spid="15"/>
                                        </p:tgtEl>
                                      </p:cBhvr>
                                    </p:animEffect>
                                  </p:childTnLst>
                                </p:cTn>
                              </p:par>
                            </p:childTnLst>
                          </p:cTn>
                        </p:par>
                        <p:par>
                          <p:cTn id="63" fill="hold">
                            <p:stCondLst>
                              <p:cond delay="6000"/>
                            </p:stCondLst>
                            <p:childTnLst>
                              <p:par>
                                <p:cTn id="64" presetID="22" presetClass="entr" presetSubtype="1" fill="hold" nodeType="afterEffect">
                                  <p:stCondLst>
                                    <p:cond delay="0"/>
                                  </p:stCondLst>
                                  <p:childTnLst>
                                    <p:set>
                                      <p:cBhvr>
                                        <p:cTn id="65" dur="1" fill="hold">
                                          <p:stCondLst>
                                            <p:cond delay="0"/>
                                          </p:stCondLst>
                                        </p:cTn>
                                        <p:tgtEl>
                                          <p:spTgt spid="21"/>
                                        </p:tgtEl>
                                        <p:attrNameLst>
                                          <p:attrName>style.visibility</p:attrName>
                                        </p:attrNameLst>
                                      </p:cBhvr>
                                      <p:to>
                                        <p:strVal val="visible"/>
                                      </p:to>
                                    </p:set>
                                    <p:animEffect transition="in" filter="wipe(up)">
                                      <p:cBhvr>
                                        <p:cTn id="66" dur="500"/>
                                        <p:tgtEl>
                                          <p:spTgt spid="21"/>
                                        </p:tgtEl>
                                      </p:cBhvr>
                                    </p:animEffect>
                                  </p:childTnLst>
                                </p:cTn>
                              </p:par>
                            </p:childTnLst>
                          </p:cTn>
                        </p:par>
                        <p:par>
                          <p:cTn id="67" fill="hold">
                            <p:stCondLst>
                              <p:cond delay="6500"/>
                            </p:stCondLst>
                            <p:childTnLst>
                              <p:par>
                                <p:cTn id="68" presetID="53" presetClass="entr" presetSubtype="16" fill="hold" nodeType="afterEffect">
                                  <p:stCondLst>
                                    <p:cond delay="0"/>
                                  </p:stCondLst>
                                  <p:childTnLst>
                                    <p:set>
                                      <p:cBhvr>
                                        <p:cTn id="69" dur="1" fill="hold">
                                          <p:stCondLst>
                                            <p:cond delay="0"/>
                                          </p:stCondLst>
                                        </p:cTn>
                                        <p:tgtEl>
                                          <p:spTgt spid="163"/>
                                        </p:tgtEl>
                                        <p:attrNameLst>
                                          <p:attrName>style.visibility</p:attrName>
                                        </p:attrNameLst>
                                      </p:cBhvr>
                                      <p:to>
                                        <p:strVal val="visible"/>
                                      </p:to>
                                    </p:set>
                                    <p:anim calcmode="lin" valueType="num">
                                      <p:cBhvr>
                                        <p:cTn id="70" dur="500" fill="hold"/>
                                        <p:tgtEl>
                                          <p:spTgt spid="163"/>
                                        </p:tgtEl>
                                        <p:attrNameLst>
                                          <p:attrName>ppt_w</p:attrName>
                                        </p:attrNameLst>
                                      </p:cBhvr>
                                      <p:tavLst>
                                        <p:tav tm="0">
                                          <p:val>
                                            <p:fltVal val="0"/>
                                          </p:val>
                                        </p:tav>
                                        <p:tav tm="100000">
                                          <p:val>
                                            <p:strVal val="#ppt_w"/>
                                          </p:val>
                                        </p:tav>
                                      </p:tavLst>
                                    </p:anim>
                                    <p:anim calcmode="lin" valueType="num">
                                      <p:cBhvr>
                                        <p:cTn id="71" dur="500" fill="hold"/>
                                        <p:tgtEl>
                                          <p:spTgt spid="163"/>
                                        </p:tgtEl>
                                        <p:attrNameLst>
                                          <p:attrName>ppt_h</p:attrName>
                                        </p:attrNameLst>
                                      </p:cBhvr>
                                      <p:tavLst>
                                        <p:tav tm="0">
                                          <p:val>
                                            <p:fltVal val="0"/>
                                          </p:val>
                                        </p:tav>
                                        <p:tav tm="100000">
                                          <p:val>
                                            <p:strVal val="#ppt_h"/>
                                          </p:val>
                                        </p:tav>
                                      </p:tavLst>
                                    </p:anim>
                                    <p:animEffect transition="in" filter="fade">
                                      <p:cBhvr>
                                        <p:cTn id="72" dur="500"/>
                                        <p:tgtEl>
                                          <p:spTgt spid="163"/>
                                        </p:tgtEl>
                                      </p:cBhvr>
                                    </p:animEffect>
                                  </p:childTnLst>
                                </p:cTn>
                              </p:par>
                            </p:childTnLst>
                          </p:cTn>
                        </p:par>
                        <p:par>
                          <p:cTn id="73" fill="hold">
                            <p:stCondLst>
                              <p:cond delay="7000"/>
                            </p:stCondLst>
                            <p:childTnLst>
                              <p:par>
                                <p:cTn id="74" presetID="30" presetClass="entr" presetSubtype="0" fill="hold" nodeType="afterEffect">
                                  <p:stCondLst>
                                    <p:cond delay="0"/>
                                  </p:stCondLst>
                                  <p:childTnLst>
                                    <p:set>
                                      <p:cBhvr>
                                        <p:cTn id="75" dur="1" fill="hold">
                                          <p:stCondLst>
                                            <p:cond delay="0"/>
                                          </p:stCondLst>
                                        </p:cTn>
                                        <p:tgtEl>
                                          <p:spTgt spid="123"/>
                                        </p:tgtEl>
                                        <p:attrNameLst>
                                          <p:attrName>style.visibility</p:attrName>
                                        </p:attrNameLst>
                                      </p:cBhvr>
                                      <p:to>
                                        <p:strVal val="visible"/>
                                      </p:to>
                                    </p:set>
                                    <p:animEffect transition="in" filter="fade">
                                      <p:cBhvr>
                                        <p:cTn id="76" dur="800" decel="100000"/>
                                        <p:tgtEl>
                                          <p:spTgt spid="123"/>
                                        </p:tgtEl>
                                      </p:cBhvr>
                                    </p:animEffect>
                                    <p:anim calcmode="lin" valueType="num">
                                      <p:cBhvr>
                                        <p:cTn id="77" dur="800" decel="100000" fill="hold"/>
                                        <p:tgtEl>
                                          <p:spTgt spid="123"/>
                                        </p:tgtEl>
                                        <p:attrNameLst>
                                          <p:attrName>style.rotation</p:attrName>
                                        </p:attrNameLst>
                                      </p:cBhvr>
                                      <p:tavLst>
                                        <p:tav tm="0">
                                          <p:val>
                                            <p:fltVal val="-90"/>
                                          </p:val>
                                        </p:tav>
                                        <p:tav tm="100000">
                                          <p:val>
                                            <p:fltVal val="0"/>
                                          </p:val>
                                        </p:tav>
                                      </p:tavLst>
                                    </p:anim>
                                    <p:anim calcmode="lin" valueType="num">
                                      <p:cBhvr>
                                        <p:cTn id="78" dur="800" decel="100000" fill="hold"/>
                                        <p:tgtEl>
                                          <p:spTgt spid="123"/>
                                        </p:tgtEl>
                                        <p:attrNameLst>
                                          <p:attrName>ppt_x</p:attrName>
                                        </p:attrNameLst>
                                      </p:cBhvr>
                                      <p:tavLst>
                                        <p:tav tm="0">
                                          <p:val>
                                            <p:strVal val="#ppt_x+0.4"/>
                                          </p:val>
                                        </p:tav>
                                        <p:tav tm="100000">
                                          <p:val>
                                            <p:strVal val="#ppt_x-0.05"/>
                                          </p:val>
                                        </p:tav>
                                      </p:tavLst>
                                    </p:anim>
                                    <p:anim calcmode="lin" valueType="num">
                                      <p:cBhvr>
                                        <p:cTn id="79" dur="800" decel="100000" fill="hold"/>
                                        <p:tgtEl>
                                          <p:spTgt spid="123"/>
                                        </p:tgtEl>
                                        <p:attrNameLst>
                                          <p:attrName>ppt_y</p:attrName>
                                        </p:attrNameLst>
                                      </p:cBhvr>
                                      <p:tavLst>
                                        <p:tav tm="0">
                                          <p:val>
                                            <p:strVal val="#ppt_y-0.4"/>
                                          </p:val>
                                        </p:tav>
                                        <p:tav tm="100000">
                                          <p:val>
                                            <p:strVal val="#ppt_y+0.1"/>
                                          </p:val>
                                        </p:tav>
                                      </p:tavLst>
                                    </p:anim>
                                    <p:anim calcmode="lin" valueType="num">
                                      <p:cBhvr>
                                        <p:cTn id="80" dur="200" accel="100000" fill="hold">
                                          <p:stCondLst>
                                            <p:cond delay="800"/>
                                          </p:stCondLst>
                                        </p:cTn>
                                        <p:tgtEl>
                                          <p:spTgt spid="123"/>
                                        </p:tgtEl>
                                        <p:attrNameLst>
                                          <p:attrName>ppt_x</p:attrName>
                                        </p:attrNameLst>
                                      </p:cBhvr>
                                      <p:tavLst>
                                        <p:tav tm="0">
                                          <p:val>
                                            <p:strVal val="#ppt_x-0.05"/>
                                          </p:val>
                                        </p:tav>
                                        <p:tav tm="100000">
                                          <p:val>
                                            <p:strVal val="#ppt_x"/>
                                          </p:val>
                                        </p:tav>
                                      </p:tavLst>
                                    </p:anim>
                                    <p:anim calcmode="lin" valueType="num">
                                      <p:cBhvr>
                                        <p:cTn id="81" dur="200" accel="100000" fill="hold">
                                          <p:stCondLst>
                                            <p:cond delay="800"/>
                                          </p:stCondLst>
                                        </p:cTn>
                                        <p:tgtEl>
                                          <p:spTgt spid="123"/>
                                        </p:tgtEl>
                                        <p:attrNameLst>
                                          <p:attrName>ppt_y</p:attrName>
                                        </p:attrNameLst>
                                      </p:cBhvr>
                                      <p:tavLst>
                                        <p:tav tm="0">
                                          <p:val>
                                            <p:strVal val="#ppt_y+0.1"/>
                                          </p:val>
                                        </p:tav>
                                        <p:tav tm="100000">
                                          <p:val>
                                            <p:strVal val="#ppt_y"/>
                                          </p:val>
                                        </p:tav>
                                      </p:tavLst>
                                    </p:anim>
                                  </p:childTnLst>
                                </p:cTn>
                              </p:par>
                            </p:childTnLst>
                          </p:cTn>
                        </p:par>
                        <p:par>
                          <p:cTn id="82" fill="hold">
                            <p:stCondLst>
                              <p:cond delay="8000"/>
                            </p:stCondLst>
                            <p:childTnLst>
                              <p:par>
                                <p:cTn id="83" presetID="53" presetClass="entr" presetSubtype="16" fill="hold" grpId="0" nodeType="afterEffect">
                                  <p:stCondLst>
                                    <p:cond delay="0"/>
                                  </p:stCondLst>
                                  <p:childTnLst>
                                    <p:set>
                                      <p:cBhvr>
                                        <p:cTn id="84" dur="1" fill="hold">
                                          <p:stCondLst>
                                            <p:cond delay="0"/>
                                          </p:stCondLst>
                                        </p:cTn>
                                        <p:tgtEl>
                                          <p:spTgt spid="142"/>
                                        </p:tgtEl>
                                        <p:attrNameLst>
                                          <p:attrName>style.visibility</p:attrName>
                                        </p:attrNameLst>
                                      </p:cBhvr>
                                      <p:to>
                                        <p:strVal val="visible"/>
                                      </p:to>
                                    </p:set>
                                    <p:anim calcmode="lin" valueType="num">
                                      <p:cBhvr>
                                        <p:cTn id="85" dur="500" fill="hold"/>
                                        <p:tgtEl>
                                          <p:spTgt spid="142"/>
                                        </p:tgtEl>
                                        <p:attrNameLst>
                                          <p:attrName>ppt_w</p:attrName>
                                        </p:attrNameLst>
                                      </p:cBhvr>
                                      <p:tavLst>
                                        <p:tav tm="0">
                                          <p:val>
                                            <p:fltVal val="0"/>
                                          </p:val>
                                        </p:tav>
                                        <p:tav tm="100000">
                                          <p:val>
                                            <p:strVal val="#ppt_w"/>
                                          </p:val>
                                        </p:tav>
                                      </p:tavLst>
                                    </p:anim>
                                    <p:anim calcmode="lin" valueType="num">
                                      <p:cBhvr>
                                        <p:cTn id="86" dur="500" fill="hold"/>
                                        <p:tgtEl>
                                          <p:spTgt spid="142"/>
                                        </p:tgtEl>
                                        <p:attrNameLst>
                                          <p:attrName>ppt_h</p:attrName>
                                        </p:attrNameLst>
                                      </p:cBhvr>
                                      <p:tavLst>
                                        <p:tav tm="0">
                                          <p:val>
                                            <p:fltVal val="0"/>
                                          </p:val>
                                        </p:tav>
                                        <p:tav tm="100000">
                                          <p:val>
                                            <p:strVal val="#ppt_h"/>
                                          </p:val>
                                        </p:tav>
                                      </p:tavLst>
                                    </p:anim>
                                    <p:animEffect transition="in" filter="fade">
                                      <p:cBhvr>
                                        <p:cTn id="87" dur="500"/>
                                        <p:tgtEl>
                                          <p:spTgt spid="142"/>
                                        </p:tgtEl>
                                      </p:cBhvr>
                                    </p:animEffect>
                                  </p:childTnLst>
                                </p:cTn>
                              </p:par>
                            </p:childTnLst>
                          </p:cTn>
                        </p:par>
                        <p:par>
                          <p:cTn id="88" fill="hold">
                            <p:stCondLst>
                              <p:cond delay="8500"/>
                            </p:stCondLst>
                            <p:childTnLst>
                              <p:par>
                                <p:cTn id="89" presetID="22" presetClass="entr" presetSubtype="1" fill="hold" nodeType="afterEffect">
                                  <p:stCondLst>
                                    <p:cond delay="0"/>
                                  </p:stCondLst>
                                  <p:childTnLst>
                                    <p:set>
                                      <p:cBhvr>
                                        <p:cTn id="90" dur="1" fill="hold">
                                          <p:stCondLst>
                                            <p:cond delay="0"/>
                                          </p:stCondLst>
                                        </p:cTn>
                                        <p:tgtEl>
                                          <p:spTgt spid="16"/>
                                        </p:tgtEl>
                                        <p:attrNameLst>
                                          <p:attrName>style.visibility</p:attrName>
                                        </p:attrNameLst>
                                      </p:cBhvr>
                                      <p:to>
                                        <p:strVal val="visible"/>
                                      </p:to>
                                    </p:set>
                                    <p:animEffect transition="in" filter="wipe(up)">
                                      <p:cBhvr>
                                        <p:cTn id="91" dur="500"/>
                                        <p:tgtEl>
                                          <p:spTgt spid="16"/>
                                        </p:tgtEl>
                                      </p:cBhvr>
                                    </p:animEffect>
                                  </p:childTnLst>
                                </p:cTn>
                              </p:par>
                            </p:childTnLst>
                          </p:cTn>
                        </p:par>
                        <p:par>
                          <p:cTn id="92" fill="hold">
                            <p:stCondLst>
                              <p:cond delay="9000"/>
                            </p:stCondLst>
                            <p:childTnLst>
                              <p:par>
                                <p:cTn id="93" presetID="22" presetClass="entr" presetSubtype="4" fill="hold" nodeType="afterEffect">
                                  <p:stCondLst>
                                    <p:cond delay="0"/>
                                  </p:stCondLst>
                                  <p:childTnLst>
                                    <p:set>
                                      <p:cBhvr>
                                        <p:cTn id="94" dur="1" fill="hold">
                                          <p:stCondLst>
                                            <p:cond delay="0"/>
                                          </p:stCondLst>
                                        </p:cTn>
                                        <p:tgtEl>
                                          <p:spTgt spid="19"/>
                                        </p:tgtEl>
                                        <p:attrNameLst>
                                          <p:attrName>style.visibility</p:attrName>
                                        </p:attrNameLst>
                                      </p:cBhvr>
                                      <p:to>
                                        <p:strVal val="visible"/>
                                      </p:to>
                                    </p:set>
                                    <p:animEffect transition="in" filter="wipe(down)">
                                      <p:cBhvr>
                                        <p:cTn id="95" dur="500"/>
                                        <p:tgtEl>
                                          <p:spTgt spid="19"/>
                                        </p:tgtEl>
                                      </p:cBhvr>
                                    </p:animEffect>
                                  </p:childTnLst>
                                </p:cTn>
                              </p:par>
                            </p:childTnLst>
                          </p:cTn>
                        </p:par>
                        <p:par>
                          <p:cTn id="96" fill="hold">
                            <p:stCondLst>
                              <p:cond delay="9500"/>
                            </p:stCondLst>
                            <p:childTnLst>
                              <p:par>
                                <p:cTn id="97" presetID="53" presetClass="entr" presetSubtype="16" fill="hold" nodeType="afterEffect">
                                  <p:stCondLst>
                                    <p:cond delay="0"/>
                                  </p:stCondLst>
                                  <p:childTnLst>
                                    <p:set>
                                      <p:cBhvr>
                                        <p:cTn id="98" dur="1" fill="hold">
                                          <p:stCondLst>
                                            <p:cond delay="0"/>
                                          </p:stCondLst>
                                        </p:cTn>
                                        <p:tgtEl>
                                          <p:spTgt spid="27"/>
                                        </p:tgtEl>
                                        <p:attrNameLst>
                                          <p:attrName>style.visibility</p:attrName>
                                        </p:attrNameLst>
                                      </p:cBhvr>
                                      <p:to>
                                        <p:strVal val="visible"/>
                                      </p:to>
                                    </p:set>
                                    <p:anim calcmode="lin" valueType="num">
                                      <p:cBhvr>
                                        <p:cTn id="99" dur="500" fill="hold"/>
                                        <p:tgtEl>
                                          <p:spTgt spid="27"/>
                                        </p:tgtEl>
                                        <p:attrNameLst>
                                          <p:attrName>ppt_w</p:attrName>
                                        </p:attrNameLst>
                                      </p:cBhvr>
                                      <p:tavLst>
                                        <p:tav tm="0">
                                          <p:val>
                                            <p:fltVal val="0"/>
                                          </p:val>
                                        </p:tav>
                                        <p:tav tm="100000">
                                          <p:val>
                                            <p:strVal val="#ppt_w"/>
                                          </p:val>
                                        </p:tav>
                                      </p:tavLst>
                                    </p:anim>
                                    <p:anim calcmode="lin" valueType="num">
                                      <p:cBhvr>
                                        <p:cTn id="100" dur="500" fill="hold"/>
                                        <p:tgtEl>
                                          <p:spTgt spid="27"/>
                                        </p:tgtEl>
                                        <p:attrNameLst>
                                          <p:attrName>ppt_h</p:attrName>
                                        </p:attrNameLst>
                                      </p:cBhvr>
                                      <p:tavLst>
                                        <p:tav tm="0">
                                          <p:val>
                                            <p:fltVal val="0"/>
                                          </p:val>
                                        </p:tav>
                                        <p:tav tm="100000">
                                          <p:val>
                                            <p:strVal val="#ppt_h"/>
                                          </p:val>
                                        </p:tav>
                                      </p:tavLst>
                                    </p:anim>
                                    <p:animEffect transition="in" filter="fade">
                                      <p:cBhvr>
                                        <p:cTn id="101" dur="500"/>
                                        <p:tgtEl>
                                          <p:spTgt spid="27"/>
                                        </p:tgtEl>
                                      </p:cBhvr>
                                    </p:animEffect>
                                  </p:childTnLst>
                                </p:cTn>
                              </p:par>
                            </p:childTnLst>
                          </p:cTn>
                        </p:par>
                        <p:par>
                          <p:cTn id="102" fill="hold">
                            <p:stCondLst>
                              <p:cond delay="10000"/>
                            </p:stCondLst>
                            <p:childTnLst>
                              <p:par>
                                <p:cTn id="103" presetID="53" presetClass="entr" presetSubtype="16" fill="hold" grpId="0" nodeType="afterEffect">
                                  <p:stCondLst>
                                    <p:cond delay="0"/>
                                  </p:stCondLst>
                                  <p:childTnLst>
                                    <p:set>
                                      <p:cBhvr>
                                        <p:cTn id="104" dur="1" fill="hold">
                                          <p:stCondLst>
                                            <p:cond delay="0"/>
                                          </p:stCondLst>
                                        </p:cTn>
                                        <p:tgtEl>
                                          <p:spTgt spid="145"/>
                                        </p:tgtEl>
                                        <p:attrNameLst>
                                          <p:attrName>style.visibility</p:attrName>
                                        </p:attrNameLst>
                                      </p:cBhvr>
                                      <p:to>
                                        <p:strVal val="visible"/>
                                      </p:to>
                                    </p:set>
                                    <p:anim calcmode="lin" valueType="num">
                                      <p:cBhvr>
                                        <p:cTn id="105" dur="500" fill="hold"/>
                                        <p:tgtEl>
                                          <p:spTgt spid="145"/>
                                        </p:tgtEl>
                                        <p:attrNameLst>
                                          <p:attrName>ppt_w</p:attrName>
                                        </p:attrNameLst>
                                      </p:cBhvr>
                                      <p:tavLst>
                                        <p:tav tm="0">
                                          <p:val>
                                            <p:fltVal val="0"/>
                                          </p:val>
                                        </p:tav>
                                        <p:tav tm="100000">
                                          <p:val>
                                            <p:strVal val="#ppt_w"/>
                                          </p:val>
                                        </p:tav>
                                      </p:tavLst>
                                    </p:anim>
                                    <p:anim calcmode="lin" valueType="num">
                                      <p:cBhvr>
                                        <p:cTn id="106" dur="500" fill="hold"/>
                                        <p:tgtEl>
                                          <p:spTgt spid="145"/>
                                        </p:tgtEl>
                                        <p:attrNameLst>
                                          <p:attrName>ppt_h</p:attrName>
                                        </p:attrNameLst>
                                      </p:cBhvr>
                                      <p:tavLst>
                                        <p:tav tm="0">
                                          <p:val>
                                            <p:fltVal val="0"/>
                                          </p:val>
                                        </p:tav>
                                        <p:tav tm="100000">
                                          <p:val>
                                            <p:strVal val="#ppt_h"/>
                                          </p:val>
                                        </p:tav>
                                      </p:tavLst>
                                    </p:anim>
                                    <p:animEffect transition="in" filter="fade">
                                      <p:cBhvr>
                                        <p:cTn id="107" dur="500"/>
                                        <p:tgtEl>
                                          <p:spTgt spid="145"/>
                                        </p:tgtEl>
                                      </p:cBhvr>
                                    </p:animEffect>
                                  </p:childTnLst>
                                </p:cTn>
                              </p:par>
                            </p:childTnLst>
                          </p:cTn>
                        </p:par>
                        <p:par>
                          <p:cTn id="108" fill="hold">
                            <p:stCondLst>
                              <p:cond delay="10500"/>
                            </p:stCondLst>
                            <p:childTnLst>
                              <p:par>
                                <p:cTn id="109" presetID="22" presetClass="entr" presetSubtype="1" fill="hold" nodeType="afterEffect">
                                  <p:stCondLst>
                                    <p:cond delay="0"/>
                                  </p:stCondLst>
                                  <p:childTnLst>
                                    <p:set>
                                      <p:cBhvr>
                                        <p:cTn id="110" dur="1" fill="hold">
                                          <p:stCondLst>
                                            <p:cond delay="0"/>
                                          </p:stCondLst>
                                        </p:cTn>
                                        <p:tgtEl>
                                          <p:spTgt spid="17"/>
                                        </p:tgtEl>
                                        <p:attrNameLst>
                                          <p:attrName>style.visibility</p:attrName>
                                        </p:attrNameLst>
                                      </p:cBhvr>
                                      <p:to>
                                        <p:strVal val="visible"/>
                                      </p:to>
                                    </p:set>
                                    <p:animEffect transition="in" filter="wipe(up)">
                                      <p:cBhvr>
                                        <p:cTn id="111" dur="500"/>
                                        <p:tgtEl>
                                          <p:spTgt spid="17"/>
                                        </p:tgtEl>
                                      </p:cBhvr>
                                    </p:animEffect>
                                  </p:childTnLst>
                                </p:cTn>
                              </p:par>
                            </p:childTnLst>
                          </p:cTn>
                        </p:par>
                        <p:par>
                          <p:cTn id="112" fill="hold">
                            <p:stCondLst>
                              <p:cond delay="11000"/>
                            </p:stCondLst>
                            <p:childTnLst>
                              <p:par>
                                <p:cTn id="113" presetID="22" presetClass="entr" presetSubtype="4" fill="hold" nodeType="afterEffect">
                                  <p:stCondLst>
                                    <p:cond delay="0"/>
                                  </p:stCondLst>
                                  <p:childTnLst>
                                    <p:set>
                                      <p:cBhvr>
                                        <p:cTn id="114" dur="1" fill="hold">
                                          <p:stCondLst>
                                            <p:cond delay="0"/>
                                          </p:stCondLst>
                                        </p:cTn>
                                        <p:tgtEl>
                                          <p:spTgt spid="22"/>
                                        </p:tgtEl>
                                        <p:attrNameLst>
                                          <p:attrName>style.visibility</p:attrName>
                                        </p:attrNameLst>
                                      </p:cBhvr>
                                      <p:to>
                                        <p:strVal val="visible"/>
                                      </p:to>
                                    </p:set>
                                    <p:animEffect transition="in" filter="wipe(down)">
                                      <p:cBhvr>
                                        <p:cTn id="115" dur="500"/>
                                        <p:tgtEl>
                                          <p:spTgt spid="22"/>
                                        </p:tgtEl>
                                      </p:cBhvr>
                                    </p:animEffect>
                                  </p:childTnLst>
                                </p:cTn>
                              </p:par>
                            </p:childTnLst>
                          </p:cTn>
                        </p:par>
                        <p:par>
                          <p:cTn id="116" fill="hold">
                            <p:stCondLst>
                              <p:cond delay="11500"/>
                            </p:stCondLst>
                            <p:childTnLst>
                              <p:par>
                                <p:cTn id="117" presetID="53" presetClass="entr" presetSubtype="16" fill="hold" nodeType="afterEffect">
                                  <p:stCondLst>
                                    <p:cond delay="0"/>
                                  </p:stCondLst>
                                  <p:childTnLst>
                                    <p:set>
                                      <p:cBhvr>
                                        <p:cTn id="118" dur="1" fill="hold">
                                          <p:stCondLst>
                                            <p:cond delay="0"/>
                                          </p:stCondLst>
                                        </p:cTn>
                                        <p:tgtEl>
                                          <p:spTgt spid="28"/>
                                        </p:tgtEl>
                                        <p:attrNameLst>
                                          <p:attrName>style.visibility</p:attrName>
                                        </p:attrNameLst>
                                      </p:cBhvr>
                                      <p:to>
                                        <p:strVal val="visible"/>
                                      </p:to>
                                    </p:set>
                                    <p:anim calcmode="lin" valueType="num">
                                      <p:cBhvr>
                                        <p:cTn id="119" dur="500" fill="hold"/>
                                        <p:tgtEl>
                                          <p:spTgt spid="28"/>
                                        </p:tgtEl>
                                        <p:attrNameLst>
                                          <p:attrName>ppt_w</p:attrName>
                                        </p:attrNameLst>
                                      </p:cBhvr>
                                      <p:tavLst>
                                        <p:tav tm="0">
                                          <p:val>
                                            <p:fltVal val="0"/>
                                          </p:val>
                                        </p:tav>
                                        <p:tav tm="100000">
                                          <p:val>
                                            <p:strVal val="#ppt_w"/>
                                          </p:val>
                                        </p:tav>
                                      </p:tavLst>
                                    </p:anim>
                                    <p:anim calcmode="lin" valueType="num">
                                      <p:cBhvr>
                                        <p:cTn id="120" dur="500" fill="hold"/>
                                        <p:tgtEl>
                                          <p:spTgt spid="28"/>
                                        </p:tgtEl>
                                        <p:attrNameLst>
                                          <p:attrName>ppt_h</p:attrName>
                                        </p:attrNameLst>
                                      </p:cBhvr>
                                      <p:tavLst>
                                        <p:tav tm="0">
                                          <p:val>
                                            <p:fltVal val="0"/>
                                          </p:val>
                                        </p:tav>
                                        <p:tav tm="100000">
                                          <p:val>
                                            <p:strVal val="#ppt_h"/>
                                          </p:val>
                                        </p:tav>
                                      </p:tavLst>
                                    </p:anim>
                                    <p:animEffect transition="in" filter="fade">
                                      <p:cBhvr>
                                        <p:cTn id="121" dur="500"/>
                                        <p:tgtEl>
                                          <p:spTgt spid="28"/>
                                        </p:tgtEl>
                                      </p:cBhvr>
                                    </p:animEffect>
                                  </p:childTnLst>
                                </p:cTn>
                              </p:par>
                            </p:childTnLst>
                          </p:cTn>
                        </p:par>
                        <p:par>
                          <p:cTn id="122" fill="hold">
                            <p:stCondLst>
                              <p:cond delay="12000"/>
                            </p:stCondLst>
                            <p:childTnLst>
                              <p:par>
                                <p:cTn id="123" presetID="53" presetClass="entr" presetSubtype="16" fill="hold" grpId="0" nodeType="afterEffect">
                                  <p:stCondLst>
                                    <p:cond delay="0"/>
                                  </p:stCondLst>
                                  <p:childTnLst>
                                    <p:set>
                                      <p:cBhvr>
                                        <p:cTn id="124" dur="1" fill="hold">
                                          <p:stCondLst>
                                            <p:cond delay="0"/>
                                          </p:stCondLst>
                                        </p:cTn>
                                        <p:tgtEl>
                                          <p:spTgt spid="146"/>
                                        </p:tgtEl>
                                        <p:attrNameLst>
                                          <p:attrName>style.visibility</p:attrName>
                                        </p:attrNameLst>
                                      </p:cBhvr>
                                      <p:to>
                                        <p:strVal val="visible"/>
                                      </p:to>
                                    </p:set>
                                    <p:anim calcmode="lin" valueType="num">
                                      <p:cBhvr>
                                        <p:cTn id="125" dur="500" fill="hold"/>
                                        <p:tgtEl>
                                          <p:spTgt spid="146"/>
                                        </p:tgtEl>
                                        <p:attrNameLst>
                                          <p:attrName>ppt_w</p:attrName>
                                        </p:attrNameLst>
                                      </p:cBhvr>
                                      <p:tavLst>
                                        <p:tav tm="0">
                                          <p:val>
                                            <p:fltVal val="0"/>
                                          </p:val>
                                        </p:tav>
                                        <p:tav tm="100000">
                                          <p:val>
                                            <p:strVal val="#ppt_w"/>
                                          </p:val>
                                        </p:tav>
                                      </p:tavLst>
                                    </p:anim>
                                    <p:anim calcmode="lin" valueType="num">
                                      <p:cBhvr>
                                        <p:cTn id="126" dur="500" fill="hold"/>
                                        <p:tgtEl>
                                          <p:spTgt spid="146"/>
                                        </p:tgtEl>
                                        <p:attrNameLst>
                                          <p:attrName>ppt_h</p:attrName>
                                        </p:attrNameLst>
                                      </p:cBhvr>
                                      <p:tavLst>
                                        <p:tav tm="0">
                                          <p:val>
                                            <p:fltVal val="0"/>
                                          </p:val>
                                        </p:tav>
                                        <p:tav tm="100000">
                                          <p:val>
                                            <p:strVal val="#ppt_h"/>
                                          </p:val>
                                        </p:tav>
                                      </p:tavLst>
                                    </p:anim>
                                    <p:animEffect transition="in" filter="fade">
                                      <p:cBhvr>
                                        <p:cTn id="127" dur="500"/>
                                        <p:tgtEl>
                                          <p:spTgt spid="146"/>
                                        </p:tgtEl>
                                      </p:cBhvr>
                                    </p:animEffect>
                                  </p:childTnLst>
                                </p:cTn>
                              </p:par>
                            </p:childTnLst>
                          </p:cTn>
                        </p:par>
                        <p:par>
                          <p:cTn id="128" fill="hold">
                            <p:stCondLst>
                              <p:cond delay="12500"/>
                            </p:stCondLst>
                            <p:childTnLst>
                              <p:par>
                                <p:cTn id="129" presetID="22" presetClass="entr" presetSubtype="1" fill="hold" nodeType="afterEffect">
                                  <p:stCondLst>
                                    <p:cond delay="0"/>
                                  </p:stCondLst>
                                  <p:childTnLst>
                                    <p:set>
                                      <p:cBhvr>
                                        <p:cTn id="130" dur="1" fill="hold">
                                          <p:stCondLst>
                                            <p:cond delay="0"/>
                                          </p:stCondLst>
                                        </p:cTn>
                                        <p:tgtEl>
                                          <p:spTgt spid="18"/>
                                        </p:tgtEl>
                                        <p:attrNameLst>
                                          <p:attrName>style.visibility</p:attrName>
                                        </p:attrNameLst>
                                      </p:cBhvr>
                                      <p:to>
                                        <p:strVal val="visible"/>
                                      </p:to>
                                    </p:set>
                                    <p:animEffect transition="in" filter="wipe(up)">
                                      <p:cBhvr>
                                        <p:cTn id="131" dur="500"/>
                                        <p:tgtEl>
                                          <p:spTgt spid="18"/>
                                        </p:tgtEl>
                                      </p:cBhvr>
                                    </p:animEffect>
                                  </p:childTnLst>
                                </p:cTn>
                              </p:par>
                            </p:childTnLst>
                          </p:cTn>
                        </p:par>
                        <p:par>
                          <p:cTn id="132" fill="hold">
                            <p:stCondLst>
                              <p:cond delay="13000"/>
                            </p:stCondLst>
                            <p:childTnLst>
                              <p:par>
                                <p:cTn id="133" presetID="22" presetClass="entr" presetSubtype="4" fill="hold" nodeType="afterEffect">
                                  <p:stCondLst>
                                    <p:cond delay="0"/>
                                  </p:stCondLst>
                                  <p:childTnLst>
                                    <p:set>
                                      <p:cBhvr>
                                        <p:cTn id="134" dur="1" fill="hold">
                                          <p:stCondLst>
                                            <p:cond delay="0"/>
                                          </p:stCondLst>
                                        </p:cTn>
                                        <p:tgtEl>
                                          <p:spTgt spid="12"/>
                                        </p:tgtEl>
                                        <p:attrNameLst>
                                          <p:attrName>style.visibility</p:attrName>
                                        </p:attrNameLst>
                                      </p:cBhvr>
                                      <p:to>
                                        <p:strVal val="visible"/>
                                      </p:to>
                                    </p:set>
                                    <p:animEffect transition="in" filter="wipe(down)">
                                      <p:cBhvr>
                                        <p:cTn id="135" dur="500"/>
                                        <p:tgtEl>
                                          <p:spTgt spid="12"/>
                                        </p:tgtEl>
                                      </p:cBhvr>
                                    </p:animEffect>
                                  </p:childTnLst>
                                </p:cTn>
                              </p:par>
                            </p:childTnLst>
                          </p:cTn>
                        </p:par>
                        <p:par>
                          <p:cTn id="136" fill="hold">
                            <p:stCondLst>
                              <p:cond delay="13500"/>
                            </p:stCondLst>
                            <p:childTnLst>
                              <p:par>
                                <p:cTn id="137" presetID="53" presetClass="entr" presetSubtype="16" fill="hold" nodeType="afterEffect">
                                  <p:stCondLst>
                                    <p:cond delay="0"/>
                                  </p:stCondLst>
                                  <p:childTnLst>
                                    <p:set>
                                      <p:cBhvr>
                                        <p:cTn id="138" dur="1" fill="hold">
                                          <p:stCondLst>
                                            <p:cond delay="0"/>
                                          </p:stCondLst>
                                        </p:cTn>
                                        <p:tgtEl>
                                          <p:spTgt spid="7168"/>
                                        </p:tgtEl>
                                        <p:attrNameLst>
                                          <p:attrName>style.visibility</p:attrName>
                                        </p:attrNameLst>
                                      </p:cBhvr>
                                      <p:to>
                                        <p:strVal val="visible"/>
                                      </p:to>
                                    </p:set>
                                    <p:anim calcmode="lin" valueType="num">
                                      <p:cBhvr>
                                        <p:cTn id="139" dur="500" fill="hold"/>
                                        <p:tgtEl>
                                          <p:spTgt spid="7168"/>
                                        </p:tgtEl>
                                        <p:attrNameLst>
                                          <p:attrName>ppt_w</p:attrName>
                                        </p:attrNameLst>
                                      </p:cBhvr>
                                      <p:tavLst>
                                        <p:tav tm="0">
                                          <p:val>
                                            <p:fltVal val="0"/>
                                          </p:val>
                                        </p:tav>
                                        <p:tav tm="100000">
                                          <p:val>
                                            <p:strVal val="#ppt_w"/>
                                          </p:val>
                                        </p:tav>
                                      </p:tavLst>
                                    </p:anim>
                                    <p:anim calcmode="lin" valueType="num">
                                      <p:cBhvr>
                                        <p:cTn id="140" dur="500" fill="hold"/>
                                        <p:tgtEl>
                                          <p:spTgt spid="7168"/>
                                        </p:tgtEl>
                                        <p:attrNameLst>
                                          <p:attrName>ppt_h</p:attrName>
                                        </p:attrNameLst>
                                      </p:cBhvr>
                                      <p:tavLst>
                                        <p:tav tm="0">
                                          <p:val>
                                            <p:fltVal val="0"/>
                                          </p:val>
                                        </p:tav>
                                        <p:tav tm="100000">
                                          <p:val>
                                            <p:strVal val="#ppt_h"/>
                                          </p:val>
                                        </p:tav>
                                      </p:tavLst>
                                    </p:anim>
                                    <p:animEffect transition="in" filter="fade">
                                      <p:cBhvr>
                                        <p:cTn id="141" dur="500"/>
                                        <p:tgtEl>
                                          <p:spTgt spid="71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 grpId="0"/>
      <p:bldP spid="143" grpId="0"/>
      <p:bldP spid="144" grpId="0"/>
      <p:bldP spid="145" grpId="0"/>
      <p:bldP spid="146" grpId="0"/>
      <p:bldP spid="147"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3059</TotalTime>
  <Words>1236</Words>
  <Application>Microsoft Office PowerPoint</Application>
  <PresentationFormat>Widescreen</PresentationFormat>
  <Paragraphs>53</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614</cp:revision>
  <dcterms:created xsi:type="dcterms:W3CDTF">2015-12-31T02:20:12Z</dcterms:created>
  <dcterms:modified xsi:type="dcterms:W3CDTF">2016-09-18T19:17:56Z</dcterms:modified>
</cp:coreProperties>
</file>