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215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433325" y="1232616"/>
            <a:ext cx="2397618" cy="1447267"/>
            <a:chOff x="986466" y="2381276"/>
            <a:chExt cx="2397618" cy="1447267"/>
          </a:xfrm>
        </p:grpSpPr>
        <p:sp>
          <p:nvSpPr>
            <p:cNvPr id="8227" name="Freeform 35"/>
            <p:cNvSpPr>
              <a:spLocks/>
            </p:cNvSpPr>
            <p:nvPr/>
          </p:nvSpPr>
          <p:spPr bwMode="auto">
            <a:xfrm>
              <a:off x="989182" y="2399415"/>
              <a:ext cx="333348" cy="935858"/>
            </a:xfrm>
            <a:custGeom>
              <a:avLst/>
              <a:gdLst/>
              <a:ahLst/>
              <a:cxnLst>
                <a:cxn ang="0">
                  <a:pos x="99" y="0"/>
                </a:cxn>
                <a:cxn ang="0">
                  <a:pos x="32" y="116"/>
                </a:cxn>
                <a:cxn ang="0">
                  <a:pos x="9" y="204"/>
                </a:cxn>
                <a:cxn ang="0">
                  <a:pos x="32" y="293"/>
                </a:cxn>
                <a:cxn ang="0">
                  <a:pos x="237" y="648"/>
                </a:cxn>
                <a:cxn ang="0">
                  <a:pos x="237" y="666"/>
                </a:cxn>
                <a:cxn ang="0">
                  <a:pos x="25" y="297"/>
                </a:cxn>
                <a:cxn ang="0">
                  <a:pos x="0" y="204"/>
                </a:cxn>
                <a:cxn ang="0">
                  <a:pos x="25" y="111"/>
                </a:cxn>
                <a:cxn ang="0">
                  <a:pos x="89" y="0"/>
                </a:cxn>
                <a:cxn ang="0">
                  <a:pos x="99" y="0"/>
                </a:cxn>
              </a:cxnLst>
              <a:rect l="0" t="0" r="r" b="b"/>
              <a:pathLst>
                <a:path w="237" h="666">
                  <a:moveTo>
                    <a:pt x="99" y="0"/>
                  </a:moveTo>
                  <a:cubicBezTo>
                    <a:pt x="61" y="67"/>
                    <a:pt x="32" y="116"/>
                    <a:pt x="32" y="116"/>
                  </a:cubicBezTo>
                  <a:cubicBezTo>
                    <a:pt x="17" y="143"/>
                    <a:pt x="9" y="173"/>
                    <a:pt x="9" y="204"/>
                  </a:cubicBezTo>
                  <a:cubicBezTo>
                    <a:pt x="9" y="235"/>
                    <a:pt x="17" y="266"/>
                    <a:pt x="32" y="293"/>
                  </a:cubicBezTo>
                  <a:cubicBezTo>
                    <a:pt x="237" y="648"/>
                    <a:pt x="237" y="648"/>
                    <a:pt x="237" y="648"/>
                  </a:cubicBezTo>
                  <a:cubicBezTo>
                    <a:pt x="237" y="666"/>
                    <a:pt x="237" y="666"/>
                    <a:pt x="237" y="666"/>
                  </a:cubicBezTo>
                  <a:cubicBezTo>
                    <a:pt x="25" y="297"/>
                    <a:pt x="25" y="297"/>
                    <a:pt x="25" y="297"/>
                  </a:cubicBezTo>
                  <a:cubicBezTo>
                    <a:pt x="8" y="269"/>
                    <a:pt x="0" y="237"/>
                    <a:pt x="0" y="204"/>
                  </a:cubicBezTo>
                  <a:cubicBezTo>
                    <a:pt x="0" y="172"/>
                    <a:pt x="8" y="139"/>
                    <a:pt x="25" y="111"/>
                  </a:cubicBezTo>
                  <a:cubicBezTo>
                    <a:pt x="25" y="111"/>
                    <a:pt x="51" y="65"/>
                    <a:pt x="89" y="0"/>
                  </a:cubicBezTo>
                  <a:lnTo>
                    <a:pt x="99" y="0"/>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 name="Group 6"/>
            <p:cNvGrpSpPr/>
            <p:nvPr/>
          </p:nvGrpSpPr>
          <p:grpSpPr>
            <a:xfrm>
              <a:off x="986466" y="2381276"/>
              <a:ext cx="2397618" cy="1447267"/>
              <a:chOff x="2041377" y="1331541"/>
              <a:chExt cx="2397618" cy="1447267"/>
            </a:xfrm>
          </p:grpSpPr>
          <p:sp>
            <p:nvSpPr>
              <p:cNvPr id="8229" name="Freeform 37"/>
              <p:cNvSpPr>
                <a:spLocks/>
              </p:cNvSpPr>
              <p:nvPr/>
            </p:nvSpPr>
            <p:spPr bwMode="auto">
              <a:xfrm>
                <a:off x="3142873" y="2366781"/>
                <a:ext cx="163569" cy="412027"/>
              </a:xfrm>
              <a:custGeom>
                <a:avLst/>
                <a:gdLst/>
                <a:ahLst/>
                <a:cxnLst>
                  <a:cxn ang="0">
                    <a:pos x="14" y="179"/>
                  </a:cxn>
                  <a:cxn ang="0">
                    <a:pos x="0" y="199"/>
                  </a:cxn>
                  <a:cxn ang="0">
                    <a:pos x="70" y="6"/>
                  </a:cxn>
                  <a:cxn ang="0">
                    <a:pos x="79" y="0"/>
                  </a:cxn>
                  <a:cxn ang="0">
                    <a:pos x="14" y="179"/>
                  </a:cxn>
                </a:cxnLst>
                <a:rect l="0" t="0" r="r" b="b"/>
                <a:pathLst>
                  <a:path w="79" h="199">
                    <a:moveTo>
                      <a:pt x="14" y="179"/>
                    </a:moveTo>
                    <a:lnTo>
                      <a:pt x="0" y="199"/>
                    </a:lnTo>
                    <a:lnTo>
                      <a:pt x="70" y="6"/>
                    </a:lnTo>
                    <a:lnTo>
                      <a:pt x="79" y="0"/>
                    </a:lnTo>
                    <a:lnTo>
                      <a:pt x="14" y="179"/>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30" name="Freeform 38"/>
              <p:cNvSpPr>
                <a:spLocks/>
              </p:cNvSpPr>
              <p:nvPr/>
            </p:nvSpPr>
            <p:spPr bwMode="auto">
              <a:xfrm>
                <a:off x="3142873" y="2054139"/>
                <a:ext cx="1296122" cy="724669"/>
              </a:xfrm>
              <a:custGeom>
                <a:avLst/>
                <a:gdLst/>
                <a:ahLst/>
                <a:cxnLst>
                  <a:cxn ang="0">
                    <a:pos x="895" y="0"/>
                  </a:cxn>
                  <a:cxn ang="0">
                    <a:pos x="922" y="0"/>
                  </a:cxn>
                  <a:cxn ang="0">
                    <a:pos x="910" y="4"/>
                  </a:cxn>
                  <a:cxn ang="0">
                    <a:pos x="13" y="503"/>
                  </a:cxn>
                  <a:cxn ang="0">
                    <a:pos x="0" y="515"/>
                  </a:cxn>
                  <a:cxn ang="0">
                    <a:pos x="21" y="485"/>
                  </a:cxn>
                  <a:cxn ang="0">
                    <a:pos x="895" y="0"/>
                  </a:cxn>
                </a:cxnLst>
                <a:rect l="0" t="0" r="r" b="b"/>
                <a:pathLst>
                  <a:path w="922" h="515">
                    <a:moveTo>
                      <a:pt x="895" y="0"/>
                    </a:moveTo>
                    <a:cubicBezTo>
                      <a:pt x="922" y="0"/>
                      <a:pt x="922" y="0"/>
                      <a:pt x="922" y="0"/>
                    </a:cubicBezTo>
                    <a:cubicBezTo>
                      <a:pt x="910" y="4"/>
                      <a:pt x="910" y="4"/>
                      <a:pt x="910" y="4"/>
                    </a:cubicBezTo>
                    <a:cubicBezTo>
                      <a:pt x="650" y="101"/>
                      <a:pt x="258" y="290"/>
                      <a:pt x="13" y="503"/>
                    </a:cubicBezTo>
                    <a:cubicBezTo>
                      <a:pt x="0" y="515"/>
                      <a:pt x="0" y="515"/>
                      <a:pt x="0" y="515"/>
                    </a:cubicBezTo>
                    <a:cubicBezTo>
                      <a:pt x="21" y="485"/>
                      <a:pt x="21" y="485"/>
                      <a:pt x="21" y="485"/>
                    </a:cubicBezTo>
                    <a:cubicBezTo>
                      <a:pt x="264" y="278"/>
                      <a:pt x="639" y="96"/>
                      <a:pt x="895" y="0"/>
                    </a:cubicBezTo>
                    <a:close/>
                  </a:path>
                </a:pathLst>
              </a:custGeom>
              <a:solidFill>
                <a:srgbClr val="2E75B6"/>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31" name="Freeform 39"/>
              <p:cNvSpPr>
                <a:spLocks/>
              </p:cNvSpPr>
              <p:nvPr/>
            </p:nvSpPr>
            <p:spPr bwMode="auto">
              <a:xfrm>
                <a:off x="3142873" y="1331541"/>
                <a:ext cx="1296122" cy="722599"/>
              </a:xfrm>
              <a:custGeom>
                <a:avLst/>
                <a:gdLst/>
                <a:ahLst/>
                <a:cxnLst>
                  <a:cxn ang="0">
                    <a:pos x="895" y="515"/>
                  </a:cxn>
                  <a:cxn ang="0">
                    <a:pos x="21" y="30"/>
                  </a:cxn>
                  <a:cxn ang="0">
                    <a:pos x="0" y="0"/>
                  </a:cxn>
                  <a:cxn ang="0">
                    <a:pos x="13" y="12"/>
                  </a:cxn>
                  <a:cxn ang="0">
                    <a:pos x="910" y="511"/>
                  </a:cxn>
                  <a:cxn ang="0">
                    <a:pos x="922" y="515"/>
                  </a:cxn>
                  <a:cxn ang="0">
                    <a:pos x="895" y="515"/>
                  </a:cxn>
                </a:cxnLst>
                <a:rect l="0" t="0" r="r" b="b"/>
                <a:pathLst>
                  <a:path w="922" h="515">
                    <a:moveTo>
                      <a:pt x="895" y="515"/>
                    </a:moveTo>
                    <a:cubicBezTo>
                      <a:pt x="639" y="419"/>
                      <a:pt x="263" y="237"/>
                      <a:pt x="21" y="30"/>
                    </a:cubicBezTo>
                    <a:cubicBezTo>
                      <a:pt x="0" y="0"/>
                      <a:pt x="0" y="0"/>
                      <a:pt x="0" y="0"/>
                    </a:cubicBezTo>
                    <a:cubicBezTo>
                      <a:pt x="13" y="12"/>
                      <a:pt x="13" y="12"/>
                      <a:pt x="13" y="12"/>
                    </a:cubicBezTo>
                    <a:cubicBezTo>
                      <a:pt x="258" y="225"/>
                      <a:pt x="649" y="414"/>
                      <a:pt x="910" y="511"/>
                    </a:cubicBezTo>
                    <a:cubicBezTo>
                      <a:pt x="922" y="515"/>
                      <a:pt x="922" y="515"/>
                      <a:pt x="922" y="515"/>
                    </a:cubicBezTo>
                    <a:lnTo>
                      <a:pt x="895" y="515"/>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32" name="Freeform 40"/>
              <p:cNvSpPr>
                <a:spLocks/>
              </p:cNvSpPr>
              <p:nvPr/>
            </p:nvSpPr>
            <p:spPr bwMode="auto">
              <a:xfrm>
                <a:off x="3142873" y="1331541"/>
                <a:ext cx="163569" cy="412027"/>
              </a:xfrm>
              <a:custGeom>
                <a:avLst/>
                <a:gdLst/>
                <a:ahLst/>
                <a:cxnLst>
                  <a:cxn ang="0">
                    <a:pos x="79" y="199"/>
                  </a:cxn>
                  <a:cxn ang="0">
                    <a:pos x="70" y="192"/>
                  </a:cxn>
                  <a:cxn ang="0">
                    <a:pos x="0" y="0"/>
                  </a:cxn>
                  <a:cxn ang="0">
                    <a:pos x="14" y="20"/>
                  </a:cxn>
                  <a:cxn ang="0">
                    <a:pos x="79" y="199"/>
                  </a:cxn>
                </a:cxnLst>
                <a:rect l="0" t="0" r="r" b="b"/>
                <a:pathLst>
                  <a:path w="79" h="199">
                    <a:moveTo>
                      <a:pt x="79" y="199"/>
                    </a:moveTo>
                    <a:lnTo>
                      <a:pt x="70" y="192"/>
                    </a:lnTo>
                    <a:lnTo>
                      <a:pt x="0" y="0"/>
                    </a:lnTo>
                    <a:lnTo>
                      <a:pt x="14" y="20"/>
                    </a:lnTo>
                    <a:lnTo>
                      <a:pt x="79" y="199"/>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33" name="Freeform 41"/>
              <p:cNvSpPr>
                <a:spLocks/>
              </p:cNvSpPr>
              <p:nvPr/>
            </p:nvSpPr>
            <p:spPr bwMode="auto">
              <a:xfrm>
                <a:off x="2049659" y="1681453"/>
                <a:ext cx="1256783" cy="62114"/>
              </a:xfrm>
              <a:custGeom>
                <a:avLst/>
                <a:gdLst/>
                <a:ahLst/>
                <a:cxnLst>
                  <a:cxn ang="0">
                    <a:pos x="104" y="43"/>
                  </a:cxn>
                  <a:cxn ang="0">
                    <a:pos x="14" y="23"/>
                  </a:cxn>
                  <a:cxn ang="0">
                    <a:pos x="0" y="17"/>
                  </a:cxn>
                  <a:cxn ang="0">
                    <a:pos x="2" y="5"/>
                  </a:cxn>
                  <a:cxn ang="0">
                    <a:pos x="2" y="2"/>
                  </a:cxn>
                  <a:cxn ang="0">
                    <a:pos x="8" y="10"/>
                  </a:cxn>
                  <a:cxn ang="0">
                    <a:pos x="104" y="34"/>
                  </a:cxn>
                  <a:cxn ang="0">
                    <a:pos x="880" y="34"/>
                  </a:cxn>
                  <a:cxn ang="0">
                    <a:pos x="893" y="43"/>
                  </a:cxn>
                  <a:cxn ang="0">
                    <a:pos x="104" y="43"/>
                  </a:cxn>
                </a:cxnLst>
                <a:rect l="0" t="0" r="r" b="b"/>
                <a:pathLst>
                  <a:path w="893" h="43">
                    <a:moveTo>
                      <a:pt x="104" y="43"/>
                    </a:moveTo>
                    <a:cubicBezTo>
                      <a:pt x="63" y="43"/>
                      <a:pt x="31" y="32"/>
                      <a:pt x="14" y="23"/>
                    </a:cubicBezTo>
                    <a:cubicBezTo>
                      <a:pt x="0" y="17"/>
                      <a:pt x="0" y="17"/>
                      <a:pt x="0" y="17"/>
                    </a:cubicBezTo>
                    <a:cubicBezTo>
                      <a:pt x="2" y="5"/>
                      <a:pt x="2" y="5"/>
                      <a:pt x="2" y="5"/>
                    </a:cubicBezTo>
                    <a:cubicBezTo>
                      <a:pt x="0" y="0"/>
                      <a:pt x="1" y="0"/>
                      <a:pt x="2" y="2"/>
                    </a:cubicBezTo>
                    <a:cubicBezTo>
                      <a:pt x="4" y="6"/>
                      <a:pt x="7" y="9"/>
                      <a:pt x="8" y="10"/>
                    </a:cubicBezTo>
                    <a:cubicBezTo>
                      <a:pt x="20" y="17"/>
                      <a:pt x="55" y="34"/>
                      <a:pt x="104" y="34"/>
                    </a:cubicBezTo>
                    <a:cubicBezTo>
                      <a:pt x="880" y="34"/>
                      <a:pt x="880" y="34"/>
                      <a:pt x="880" y="34"/>
                    </a:cubicBezTo>
                    <a:cubicBezTo>
                      <a:pt x="893" y="43"/>
                      <a:pt x="893" y="43"/>
                      <a:pt x="893" y="43"/>
                    </a:cubicBezTo>
                    <a:lnTo>
                      <a:pt x="104" y="43"/>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34" name="Freeform 42"/>
              <p:cNvSpPr>
                <a:spLocks/>
              </p:cNvSpPr>
              <p:nvPr/>
            </p:nvSpPr>
            <p:spPr bwMode="auto">
              <a:xfrm>
                <a:off x="2041377" y="1689735"/>
                <a:ext cx="1265065" cy="689471"/>
              </a:xfrm>
              <a:custGeom>
                <a:avLst/>
                <a:gdLst/>
                <a:ahLst/>
                <a:cxnLst>
                  <a:cxn ang="0">
                    <a:pos x="236" y="393"/>
                  </a:cxn>
                  <a:cxn ang="0">
                    <a:pos x="301" y="457"/>
                  </a:cxn>
                  <a:cxn ang="0">
                    <a:pos x="389" y="481"/>
                  </a:cxn>
                  <a:cxn ang="0">
                    <a:pos x="899" y="481"/>
                  </a:cxn>
                  <a:cxn ang="0">
                    <a:pos x="886" y="490"/>
                  </a:cxn>
                  <a:cxn ang="0">
                    <a:pos x="389" y="490"/>
                  </a:cxn>
                  <a:cxn ang="0">
                    <a:pos x="296" y="465"/>
                  </a:cxn>
                  <a:cxn ang="0">
                    <a:pos x="228" y="397"/>
                  </a:cxn>
                  <a:cxn ang="0">
                    <a:pos x="7" y="15"/>
                  </a:cxn>
                  <a:cxn ang="0">
                    <a:pos x="3" y="7"/>
                  </a:cxn>
                  <a:cxn ang="0">
                    <a:pos x="0" y="0"/>
                  </a:cxn>
                  <a:cxn ang="0">
                    <a:pos x="9" y="11"/>
                  </a:cxn>
                  <a:cxn ang="0">
                    <a:pos x="20" y="17"/>
                  </a:cxn>
                  <a:cxn ang="0">
                    <a:pos x="236" y="393"/>
                  </a:cxn>
                </a:cxnLst>
                <a:rect l="0" t="0" r="r" b="b"/>
                <a:pathLst>
                  <a:path w="899" h="490">
                    <a:moveTo>
                      <a:pt x="236" y="393"/>
                    </a:moveTo>
                    <a:cubicBezTo>
                      <a:pt x="252" y="420"/>
                      <a:pt x="274" y="442"/>
                      <a:pt x="301" y="457"/>
                    </a:cubicBezTo>
                    <a:cubicBezTo>
                      <a:pt x="328" y="473"/>
                      <a:pt x="358" y="481"/>
                      <a:pt x="389" y="481"/>
                    </a:cubicBezTo>
                    <a:cubicBezTo>
                      <a:pt x="899" y="481"/>
                      <a:pt x="899" y="481"/>
                      <a:pt x="899" y="481"/>
                    </a:cubicBezTo>
                    <a:cubicBezTo>
                      <a:pt x="886" y="490"/>
                      <a:pt x="886" y="490"/>
                      <a:pt x="886" y="490"/>
                    </a:cubicBezTo>
                    <a:cubicBezTo>
                      <a:pt x="389" y="490"/>
                      <a:pt x="389" y="490"/>
                      <a:pt x="389" y="490"/>
                    </a:cubicBezTo>
                    <a:cubicBezTo>
                      <a:pt x="357" y="490"/>
                      <a:pt x="324" y="482"/>
                      <a:pt x="296" y="465"/>
                    </a:cubicBezTo>
                    <a:cubicBezTo>
                      <a:pt x="268" y="449"/>
                      <a:pt x="245" y="425"/>
                      <a:pt x="228" y="397"/>
                    </a:cubicBezTo>
                    <a:cubicBezTo>
                      <a:pt x="7" y="15"/>
                      <a:pt x="7" y="15"/>
                      <a:pt x="7" y="15"/>
                    </a:cubicBezTo>
                    <a:cubicBezTo>
                      <a:pt x="3" y="7"/>
                      <a:pt x="3" y="7"/>
                      <a:pt x="3" y="7"/>
                    </a:cubicBezTo>
                    <a:cubicBezTo>
                      <a:pt x="0" y="0"/>
                      <a:pt x="0" y="0"/>
                      <a:pt x="0" y="0"/>
                    </a:cubicBezTo>
                    <a:cubicBezTo>
                      <a:pt x="0" y="0"/>
                      <a:pt x="5" y="7"/>
                      <a:pt x="9" y="11"/>
                    </a:cubicBezTo>
                    <a:cubicBezTo>
                      <a:pt x="14" y="14"/>
                      <a:pt x="20" y="17"/>
                      <a:pt x="20" y="17"/>
                    </a:cubicBezTo>
                    <a:lnTo>
                      <a:pt x="236" y="393"/>
                    </a:lnTo>
                    <a:close/>
                  </a:path>
                </a:pathLst>
              </a:custGeom>
              <a:solidFill>
                <a:schemeClr val="accent1">
                  <a:lumMod val="50000"/>
                </a:schemeClr>
              </a:solidFill>
              <a:ln w="9525">
                <a:solidFill>
                  <a:srgbClr val="2E75B6"/>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91" name="Group 90"/>
          <p:cNvGrpSpPr/>
          <p:nvPr/>
        </p:nvGrpSpPr>
        <p:grpSpPr>
          <a:xfrm>
            <a:off x="4002510" y="1383933"/>
            <a:ext cx="5496560" cy="1115764"/>
            <a:chOff x="863600" y="2381489"/>
            <a:chExt cx="5496560" cy="1116673"/>
          </a:xfrm>
        </p:grpSpPr>
        <p:sp>
          <p:nvSpPr>
            <p:cNvPr id="92" name="Oval 91"/>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00B0F0"/>
                  </a:solidFill>
                </a:rPr>
                <a:t>01</a:t>
              </a:r>
            </a:p>
          </p:txBody>
        </p:sp>
        <p:grpSp>
          <p:nvGrpSpPr>
            <p:cNvPr id="93" name="Group 92"/>
            <p:cNvGrpSpPr/>
            <p:nvPr/>
          </p:nvGrpSpPr>
          <p:grpSpPr>
            <a:xfrm>
              <a:off x="1879600" y="2381489"/>
              <a:ext cx="4480560" cy="1116673"/>
              <a:chOff x="1879600" y="3087314"/>
              <a:chExt cx="5592110" cy="937185"/>
            </a:xfrm>
          </p:grpSpPr>
          <p:sp>
            <p:nvSpPr>
              <p:cNvPr id="94" name="Text Box 10"/>
              <p:cNvSpPr txBox="1">
                <a:spLocks noChangeArrowheads="1"/>
              </p:cNvSpPr>
              <p:nvPr/>
            </p:nvSpPr>
            <p:spPr bwMode="auto">
              <a:xfrm>
                <a:off x="1879600" y="3410059"/>
                <a:ext cx="5592110" cy="61444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95" name="Rectangle 94"/>
              <p:cNvSpPr/>
              <p:nvPr/>
            </p:nvSpPr>
            <p:spPr>
              <a:xfrm>
                <a:off x="1942964" y="3087314"/>
                <a:ext cx="1980148" cy="309968"/>
              </a:xfrm>
              <a:prstGeom prst="rect">
                <a:avLst/>
              </a:prstGeom>
              <a:solidFill>
                <a:srgbClr val="00B0F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96" name="Group 95"/>
          <p:cNvGrpSpPr/>
          <p:nvPr/>
        </p:nvGrpSpPr>
        <p:grpSpPr>
          <a:xfrm>
            <a:off x="4731839" y="2658404"/>
            <a:ext cx="5496560" cy="1115764"/>
            <a:chOff x="863600" y="2381489"/>
            <a:chExt cx="5496560" cy="1116673"/>
          </a:xfrm>
        </p:grpSpPr>
        <p:sp>
          <p:nvSpPr>
            <p:cNvPr id="97" name="Oval 96"/>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ED7D31"/>
                  </a:solidFill>
                </a:rPr>
                <a:t>02</a:t>
              </a:r>
            </a:p>
          </p:txBody>
        </p:sp>
        <p:grpSp>
          <p:nvGrpSpPr>
            <p:cNvPr id="98" name="Group 97"/>
            <p:cNvGrpSpPr/>
            <p:nvPr/>
          </p:nvGrpSpPr>
          <p:grpSpPr>
            <a:xfrm>
              <a:off x="1879600" y="2381489"/>
              <a:ext cx="4480560" cy="1116673"/>
              <a:chOff x="1879600" y="3087314"/>
              <a:chExt cx="5592110" cy="937185"/>
            </a:xfrm>
          </p:grpSpPr>
          <p:sp>
            <p:nvSpPr>
              <p:cNvPr id="99" name="Text Box 10"/>
              <p:cNvSpPr txBox="1">
                <a:spLocks noChangeArrowheads="1"/>
              </p:cNvSpPr>
              <p:nvPr/>
            </p:nvSpPr>
            <p:spPr bwMode="auto">
              <a:xfrm>
                <a:off x="1879600" y="3410059"/>
                <a:ext cx="5592110" cy="61444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100" name="Rectangle 99"/>
              <p:cNvSpPr/>
              <p:nvPr/>
            </p:nvSpPr>
            <p:spPr>
              <a:xfrm>
                <a:off x="1942964" y="3087314"/>
                <a:ext cx="1980148" cy="309968"/>
              </a:xfrm>
              <a:prstGeom prst="rect">
                <a:avLst/>
              </a:prstGeom>
              <a:solidFill>
                <a:srgbClr val="ED7D31"/>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101" name="Group 100"/>
          <p:cNvGrpSpPr/>
          <p:nvPr/>
        </p:nvGrpSpPr>
        <p:grpSpPr>
          <a:xfrm>
            <a:off x="5338220" y="4008687"/>
            <a:ext cx="5496560" cy="1115764"/>
            <a:chOff x="863600" y="2381489"/>
            <a:chExt cx="5496560" cy="1116673"/>
          </a:xfrm>
        </p:grpSpPr>
        <p:sp>
          <p:nvSpPr>
            <p:cNvPr id="102" name="Oval 101"/>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A5A5A5"/>
                  </a:solidFill>
                </a:rPr>
                <a:t>03</a:t>
              </a:r>
            </a:p>
          </p:txBody>
        </p:sp>
        <p:grpSp>
          <p:nvGrpSpPr>
            <p:cNvPr id="103" name="Group 102"/>
            <p:cNvGrpSpPr/>
            <p:nvPr/>
          </p:nvGrpSpPr>
          <p:grpSpPr>
            <a:xfrm>
              <a:off x="1879600" y="2381489"/>
              <a:ext cx="4480560" cy="1116673"/>
              <a:chOff x="1879600" y="3087314"/>
              <a:chExt cx="5592110" cy="937185"/>
            </a:xfrm>
          </p:grpSpPr>
          <p:sp>
            <p:nvSpPr>
              <p:cNvPr id="104" name="Text Box 10"/>
              <p:cNvSpPr txBox="1">
                <a:spLocks noChangeArrowheads="1"/>
              </p:cNvSpPr>
              <p:nvPr/>
            </p:nvSpPr>
            <p:spPr bwMode="auto">
              <a:xfrm>
                <a:off x="1879600" y="3410059"/>
                <a:ext cx="5592110" cy="61444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105" name="Rectangle 104"/>
              <p:cNvSpPr/>
              <p:nvPr/>
            </p:nvSpPr>
            <p:spPr>
              <a:xfrm>
                <a:off x="1942964" y="3087314"/>
                <a:ext cx="1980148" cy="309968"/>
              </a:xfrm>
              <a:prstGeom prst="rect">
                <a:avLst/>
              </a:prstGeom>
              <a:solidFill>
                <a:srgbClr val="A5A5A5"/>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grpSp>
        <p:nvGrpSpPr>
          <p:cNvPr id="106" name="Group 105"/>
          <p:cNvGrpSpPr/>
          <p:nvPr/>
        </p:nvGrpSpPr>
        <p:grpSpPr>
          <a:xfrm>
            <a:off x="5822338" y="5262014"/>
            <a:ext cx="5496560" cy="1115764"/>
            <a:chOff x="863600" y="2381489"/>
            <a:chExt cx="5496560" cy="1116673"/>
          </a:xfrm>
        </p:grpSpPr>
        <p:sp>
          <p:nvSpPr>
            <p:cNvPr id="107" name="Oval 106"/>
            <p:cNvSpPr/>
            <p:nvPr/>
          </p:nvSpPr>
          <p:spPr bwMode="auto">
            <a:xfrm>
              <a:off x="863600" y="2478524"/>
              <a:ext cx="931333" cy="931333"/>
            </a:xfrm>
            <a:prstGeom prst="ellipse">
              <a:avLst/>
            </a:prstGeom>
            <a:noFill/>
            <a:ln w="190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b="1" dirty="0">
                  <a:solidFill>
                    <a:srgbClr val="FFC000"/>
                  </a:solidFill>
                </a:rPr>
                <a:t>04</a:t>
              </a:r>
            </a:p>
          </p:txBody>
        </p:sp>
        <p:grpSp>
          <p:nvGrpSpPr>
            <p:cNvPr id="108" name="Group 107"/>
            <p:cNvGrpSpPr/>
            <p:nvPr/>
          </p:nvGrpSpPr>
          <p:grpSpPr>
            <a:xfrm>
              <a:off x="1879600" y="2381489"/>
              <a:ext cx="4480560" cy="1116673"/>
              <a:chOff x="1879600" y="3087314"/>
              <a:chExt cx="5592110" cy="937185"/>
            </a:xfrm>
          </p:grpSpPr>
          <p:sp>
            <p:nvSpPr>
              <p:cNvPr id="109" name="Text Box 10"/>
              <p:cNvSpPr txBox="1">
                <a:spLocks noChangeArrowheads="1"/>
              </p:cNvSpPr>
              <p:nvPr/>
            </p:nvSpPr>
            <p:spPr bwMode="auto">
              <a:xfrm>
                <a:off x="1879600" y="3410059"/>
                <a:ext cx="5592110" cy="61444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110" name="Rectangle 109"/>
              <p:cNvSpPr/>
              <p:nvPr/>
            </p:nvSpPr>
            <p:spPr>
              <a:xfrm>
                <a:off x="1942964" y="3087314"/>
                <a:ext cx="1980148" cy="309968"/>
              </a:xfrm>
              <a:prstGeom prst="rect">
                <a:avLst/>
              </a:prstGeom>
              <a:solidFill>
                <a:srgbClr val="FFC000"/>
              </a:solidFill>
              <a:ln w="6350">
                <a:solidFill>
                  <a:schemeClr val="bg1"/>
                </a:solidFill>
              </a:ln>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sp>
        <p:nvSpPr>
          <p:cNvPr id="160" name="Freeform 24"/>
          <p:cNvSpPr>
            <a:spLocks/>
          </p:cNvSpPr>
          <p:nvPr/>
        </p:nvSpPr>
        <p:spPr bwMode="auto">
          <a:xfrm>
            <a:off x="2187996" y="4497589"/>
            <a:ext cx="1000043" cy="1482466"/>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BF9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61" name="Group 160"/>
          <p:cNvGrpSpPr/>
          <p:nvPr/>
        </p:nvGrpSpPr>
        <p:grpSpPr>
          <a:xfrm>
            <a:off x="2181466" y="5068479"/>
            <a:ext cx="2422066" cy="1495755"/>
            <a:chOff x="962018" y="2332788"/>
            <a:chExt cx="2422066" cy="1495755"/>
          </a:xfrm>
        </p:grpSpPr>
        <p:sp>
          <p:nvSpPr>
            <p:cNvPr id="162" name="Freeform 35"/>
            <p:cNvSpPr>
              <a:spLocks/>
            </p:cNvSpPr>
            <p:nvPr/>
          </p:nvSpPr>
          <p:spPr bwMode="auto">
            <a:xfrm>
              <a:off x="962018" y="2332788"/>
              <a:ext cx="333348" cy="935858"/>
            </a:xfrm>
            <a:custGeom>
              <a:avLst/>
              <a:gdLst/>
              <a:ahLst/>
              <a:cxnLst>
                <a:cxn ang="0">
                  <a:pos x="99" y="0"/>
                </a:cxn>
                <a:cxn ang="0">
                  <a:pos x="32" y="116"/>
                </a:cxn>
                <a:cxn ang="0">
                  <a:pos x="9" y="204"/>
                </a:cxn>
                <a:cxn ang="0">
                  <a:pos x="32" y="293"/>
                </a:cxn>
                <a:cxn ang="0">
                  <a:pos x="237" y="648"/>
                </a:cxn>
                <a:cxn ang="0">
                  <a:pos x="237" y="666"/>
                </a:cxn>
                <a:cxn ang="0">
                  <a:pos x="25" y="297"/>
                </a:cxn>
                <a:cxn ang="0">
                  <a:pos x="0" y="204"/>
                </a:cxn>
                <a:cxn ang="0">
                  <a:pos x="25" y="111"/>
                </a:cxn>
                <a:cxn ang="0">
                  <a:pos x="89" y="0"/>
                </a:cxn>
                <a:cxn ang="0">
                  <a:pos x="99" y="0"/>
                </a:cxn>
              </a:cxnLst>
              <a:rect l="0" t="0" r="r" b="b"/>
              <a:pathLst>
                <a:path w="237" h="666">
                  <a:moveTo>
                    <a:pt x="99" y="0"/>
                  </a:moveTo>
                  <a:cubicBezTo>
                    <a:pt x="61" y="67"/>
                    <a:pt x="32" y="116"/>
                    <a:pt x="32" y="116"/>
                  </a:cubicBezTo>
                  <a:cubicBezTo>
                    <a:pt x="17" y="143"/>
                    <a:pt x="9" y="173"/>
                    <a:pt x="9" y="204"/>
                  </a:cubicBezTo>
                  <a:cubicBezTo>
                    <a:pt x="9" y="235"/>
                    <a:pt x="17" y="266"/>
                    <a:pt x="32" y="293"/>
                  </a:cubicBezTo>
                  <a:cubicBezTo>
                    <a:pt x="237" y="648"/>
                    <a:pt x="237" y="648"/>
                    <a:pt x="237" y="648"/>
                  </a:cubicBezTo>
                  <a:cubicBezTo>
                    <a:pt x="237" y="666"/>
                    <a:pt x="237" y="666"/>
                    <a:pt x="237" y="666"/>
                  </a:cubicBezTo>
                  <a:cubicBezTo>
                    <a:pt x="25" y="297"/>
                    <a:pt x="25" y="297"/>
                    <a:pt x="25" y="297"/>
                  </a:cubicBezTo>
                  <a:cubicBezTo>
                    <a:pt x="8" y="269"/>
                    <a:pt x="0" y="237"/>
                    <a:pt x="0" y="204"/>
                  </a:cubicBezTo>
                  <a:cubicBezTo>
                    <a:pt x="0" y="172"/>
                    <a:pt x="8" y="139"/>
                    <a:pt x="25" y="111"/>
                  </a:cubicBezTo>
                  <a:cubicBezTo>
                    <a:pt x="25" y="111"/>
                    <a:pt x="51" y="65"/>
                    <a:pt x="89" y="0"/>
                  </a:cubicBezTo>
                  <a:lnTo>
                    <a:pt x="99" y="0"/>
                  </a:lnTo>
                  <a:close/>
                </a:path>
              </a:pathLst>
            </a:custGeom>
            <a:solidFill>
              <a:srgbClr val="C55A11"/>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63" name="Group 162"/>
            <p:cNvGrpSpPr/>
            <p:nvPr/>
          </p:nvGrpSpPr>
          <p:grpSpPr>
            <a:xfrm>
              <a:off x="986466" y="2381276"/>
              <a:ext cx="2397618" cy="1447267"/>
              <a:chOff x="2041377" y="1331541"/>
              <a:chExt cx="2397618" cy="1447267"/>
            </a:xfrm>
          </p:grpSpPr>
          <p:sp>
            <p:nvSpPr>
              <p:cNvPr id="164" name="Freeform 37"/>
              <p:cNvSpPr>
                <a:spLocks/>
              </p:cNvSpPr>
              <p:nvPr/>
            </p:nvSpPr>
            <p:spPr bwMode="auto">
              <a:xfrm>
                <a:off x="3142873" y="2366781"/>
                <a:ext cx="163569" cy="412027"/>
              </a:xfrm>
              <a:custGeom>
                <a:avLst/>
                <a:gdLst/>
                <a:ahLst/>
                <a:cxnLst>
                  <a:cxn ang="0">
                    <a:pos x="14" y="179"/>
                  </a:cxn>
                  <a:cxn ang="0">
                    <a:pos x="0" y="199"/>
                  </a:cxn>
                  <a:cxn ang="0">
                    <a:pos x="70" y="6"/>
                  </a:cxn>
                  <a:cxn ang="0">
                    <a:pos x="79" y="0"/>
                  </a:cxn>
                  <a:cxn ang="0">
                    <a:pos x="14" y="179"/>
                  </a:cxn>
                </a:cxnLst>
                <a:rect l="0" t="0" r="r" b="b"/>
                <a:pathLst>
                  <a:path w="79" h="199">
                    <a:moveTo>
                      <a:pt x="14" y="179"/>
                    </a:moveTo>
                    <a:lnTo>
                      <a:pt x="0" y="199"/>
                    </a:lnTo>
                    <a:lnTo>
                      <a:pt x="70" y="6"/>
                    </a:lnTo>
                    <a:lnTo>
                      <a:pt x="79" y="0"/>
                    </a:lnTo>
                    <a:lnTo>
                      <a:pt x="14" y="179"/>
                    </a:ln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38"/>
              <p:cNvSpPr>
                <a:spLocks/>
              </p:cNvSpPr>
              <p:nvPr/>
            </p:nvSpPr>
            <p:spPr bwMode="auto">
              <a:xfrm>
                <a:off x="3142873" y="2054139"/>
                <a:ext cx="1296122" cy="724669"/>
              </a:xfrm>
              <a:custGeom>
                <a:avLst/>
                <a:gdLst/>
                <a:ahLst/>
                <a:cxnLst>
                  <a:cxn ang="0">
                    <a:pos x="895" y="0"/>
                  </a:cxn>
                  <a:cxn ang="0">
                    <a:pos x="922" y="0"/>
                  </a:cxn>
                  <a:cxn ang="0">
                    <a:pos x="910" y="4"/>
                  </a:cxn>
                  <a:cxn ang="0">
                    <a:pos x="13" y="503"/>
                  </a:cxn>
                  <a:cxn ang="0">
                    <a:pos x="0" y="515"/>
                  </a:cxn>
                  <a:cxn ang="0">
                    <a:pos x="21" y="485"/>
                  </a:cxn>
                  <a:cxn ang="0">
                    <a:pos x="895" y="0"/>
                  </a:cxn>
                </a:cxnLst>
                <a:rect l="0" t="0" r="r" b="b"/>
                <a:pathLst>
                  <a:path w="922" h="515">
                    <a:moveTo>
                      <a:pt x="895" y="0"/>
                    </a:moveTo>
                    <a:cubicBezTo>
                      <a:pt x="922" y="0"/>
                      <a:pt x="922" y="0"/>
                      <a:pt x="922" y="0"/>
                    </a:cubicBezTo>
                    <a:cubicBezTo>
                      <a:pt x="910" y="4"/>
                      <a:pt x="910" y="4"/>
                      <a:pt x="910" y="4"/>
                    </a:cubicBezTo>
                    <a:cubicBezTo>
                      <a:pt x="650" y="101"/>
                      <a:pt x="258" y="290"/>
                      <a:pt x="13" y="503"/>
                    </a:cubicBezTo>
                    <a:cubicBezTo>
                      <a:pt x="0" y="515"/>
                      <a:pt x="0" y="515"/>
                      <a:pt x="0" y="515"/>
                    </a:cubicBezTo>
                    <a:cubicBezTo>
                      <a:pt x="21" y="485"/>
                      <a:pt x="21" y="485"/>
                      <a:pt x="21" y="485"/>
                    </a:cubicBezTo>
                    <a:cubicBezTo>
                      <a:pt x="264" y="278"/>
                      <a:pt x="639" y="96"/>
                      <a:pt x="895" y="0"/>
                    </a:cubicBez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6" name="Freeform 39"/>
              <p:cNvSpPr>
                <a:spLocks/>
              </p:cNvSpPr>
              <p:nvPr/>
            </p:nvSpPr>
            <p:spPr bwMode="auto">
              <a:xfrm>
                <a:off x="3142873" y="1331541"/>
                <a:ext cx="1296122" cy="722599"/>
              </a:xfrm>
              <a:custGeom>
                <a:avLst/>
                <a:gdLst/>
                <a:ahLst/>
                <a:cxnLst>
                  <a:cxn ang="0">
                    <a:pos x="895" y="515"/>
                  </a:cxn>
                  <a:cxn ang="0">
                    <a:pos x="21" y="30"/>
                  </a:cxn>
                  <a:cxn ang="0">
                    <a:pos x="0" y="0"/>
                  </a:cxn>
                  <a:cxn ang="0">
                    <a:pos x="13" y="12"/>
                  </a:cxn>
                  <a:cxn ang="0">
                    <a:pos x="910" y="511"/>
                  </a:cxn>
                  <a:cxn ang="0">
                    <a:pos x="922" y="515"/>
                  </a:cxn>
                  <a:cxn ang="0">
                    <a:pos x="895" y="515"/>
                  </a:cxn>
                </a:cxnLst>
                <a:rect l="0" t="0" r="r" b="b"/>
                <a:pathLst>
                  <a:path w="922" h="515">
                    <a:moveTo>
                      <a:pt x="895" y="515"/>
                    </a:moveTo>
                    <a:cubicBezTo>
                      <a:pt x="639" y="419"/>
                      <a:pt x="263" y="237"/>
                      <a:pt x="21" y="30"/>
                    </a:cubicBezTo>
                    <a:cubicBezTo>
                      <a:pt x="0" y="0"/>
                      <a:pt x="0" y="0"/>
                      <a:pt x="0" y="0"/>
                    </a:cubicBezTo>
                    <a:cubicBezTo>
                      <a:pt x="13" y="12"/>
                      <a:pt x="13" y="12"/>
                      <a:pt x="13" y="12"/>
                    </a:cubicBezTo>
                    <a:cubicBezTo>
                      <a:pt x="258" y="225"/>
                      <a:pt x="649" y="414"/>
                      <a:pt x="910" y="511"/>
                    </a:cubicBezTo>
                    <a:cubicBezTo>
                      <a:pt x="922" y="515"/>
                      <a:pt x="922" y="515"/>
                      <a:pt x="922" y="515"/>
                    </a:cubicBezTo>
                    <a:lnTo>
                      <a:pt x="895" y="515"/>
                    </a:ln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40"/>
              <p:cNvSpPr>
                <a:spLocks/>
              </p:cNvSpPr>
              <p:nvPr/>
            </p:nvSpPr>
            <p:spPr bwMode="auto">
              <a:xfrm>
                <a:off x="3142873" y="1331541"/>
                <a:ext cx="163569" cy="412027"/>
              </a:xfrm>
              <a:custGeom>
                <a:avLst/>
                <a:gdLst/>
                <a:ahLst/>
                <a:cxnLst>
                  <a:cxn ang="0">
                    <a:pos x="79" y="199"/>
                  </a:cxn>
                  <a:cxn ang="0">
                    <a:pos x="70" y="192"/>
                  </a:cxn>
                  <a:cxn ang="0">
                    <a:pos x="0" y="0"/>
                  </a:cxn>
                  <a:cxn ang="0">
                    <a:pos x="14" y="20"/>
                  </a:cxn>
                  <a:cxn ang="0">
                    <a:pos x="79" y="199"/>
                  </a:cxn>
                </a:cxnLst>
                <a:rect l="0" t="0" r="r" b="b"/>
                <a:pathLst>
                  <a:path w="79" h="199">
                    <a:moveTo>
                      <a:pt x="79" y="199"/>
                    </a:moveTo>
                    <a:lnTo>
                      <a:pt x="70" y="192"/>
                    </a:lnTo>
                    <a:lnTo>
                      <a:pt x="0" y="0"/>
                    </a:lnTo>
                    <a:lnTo>
                      <a:pt x="14" y="20"/>
                    </a:lnTo>
                    <a:lnTo>
                      <a:pt x="79" y="199"/>
                    </a:ln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41"/>
              <p:cNvSpPr>
                <a:spLocks/>
              </p:cNvSpPr>
              <p:nvPr/>
            </p:nvSpPr>
            <p:spPr bwMode="auto">
              <a:xfrm>
                <a:off x="2049659" y="1681453"/>
                <a:ext cx="1256783" cy="62114"/>
              </a:xfrm>
              <a:custGeom>
                <a:avLst/>
                <a:gdLst/>
                <a:ahLst/>
                <a:cxnLst>
                  <a:cxn ang="0">
                    <a:pos x="104" y="43"/>
                  </a:cxn>
                  <a:cxn ang="0">
                    <a:pos x="14" y="23"/>
                  </a:cxn>
                  <a:cxn ang="0">
                    <a:pos x="0" y="17"/>
                  </a:cxn>
                  <a:cxn ang="0">
                    <a:pos x="2" y="5"/>
                  </a:cxn>
                  <a:cxn ang="0">
                    <a:pos x="2" y="2"/>
                  </a:cxn>
                  <a:cxn ang="0">
                    <a:pos x="8" y="10"/>
                  </a:cxn>
                  <a:cxn ang="0">
                    <a:pos x="104" y="34"/>
                  </a:cxn>
                  <a:cxn ang="0">
                    <a:pos x="880" y="34"/>
                  </a:cxn>
                  <a:cxn ang="0">
                    <a:pos x="893" y="43"/>
                  </a:cxn>
                  <a:cxn ang="0">
                    <a:pos x="104" y="43"/>
                  </a:cxn>
                </a:cxnLst>
                <a:rect l="0" t="0" r="r" b="b"/>
                <a:pathLst>
                  <a:path w="893" h="43">
                    <a:moveTo>
                      <a:pt x="104" y="43"/>
                    </a:moveTo>
                    <a:cubicBezTo>
                      <a:pt x="63" y="43"/>
                      <a:pt x="31" y="32"/>
                      <a:pt x="14" y="23"/>
                    </a:cubicBezTo>
                    <a:cubicBezTo>
                      <a:pt x="0" y="17"/>
                      <a:pt x="0" y="17"/>
                      <a:pt x="0" y="17"/>
                    </a:cubicBezTo>
                    <a:cubicBezTo>
                      <a:pt x="2" y="5"/>
                      <a:pt x="2" y="5"/>
                      <a:pt x="2" y="5"/>
                    </a:cubicBezTo>
                    <a:cubicBezTo>
                      <a:pt x="0" y="0"/>
                      <a:pt x="1" y="0"/>
                      <a:pt x="2" y="2"/>
                    </a:cubicBezTo>
                    <a:cubicBezTo>
                      <a:pt x="4" y="6"/>
                      <a:pt x="7" y="9"/>
                      <a:pt x="8" y="10"/>
                    </a:cubicBezTo>
                    <a:cubicBezTo>
                      <a:pt x="20" y="17"/>
                      <a:pt x="55" y="34"/>
                      <a:pt x="104" y="34"/>
                    </a:cubicBezTo>
                    <a:cubicBezTo>
                      <a:pt x="880" y="34"/>
                      <a:pt x="880" y="34"/>
                      <a:pt x="880" y="34"/>
                    </a:cubicBezTo>
                    <a:cubicBezTo>
                      <a:pt x="893" y="43"/>
                      <a:pt x="893" y="43"/>
                      <a:pt x="893" y="43"/>
                    </a:cubicBezTo>
                    <a:lnTo>
                      <a:pt x="104" y="43"/>
                    </a:ln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42"/>
              <p:cNvSpPr>
                <a:spLocks/>
              </p:cNvSpPr>
              <p:nvPr/>
            </p:nvSpPr>
            <p:spPr bwMode="auto">
              <a:xfrm>
                <a:off x="2041377" y="1689735"/>
                <a:ext cx="1265065" cy="689471"/>
              </a:xfrm>
              <a:custGeom>
                <a:avLst/>
                <a:gdLst/>
                <a:ahLst/>
                <a:cxnLst>
                  <a:cxn ang="0">
                    <a:pos x="236" y="393"/>
                  </a:cxn>
                  <a:cxn ang="0">
                    <a:pos x="301" y="457"/>
                  </a:cxn>
                  <a:cxn ang="0">
                    <a:pos x="389" y="481"/>
                  </a:cxn>
                  <a:cxn ang="0">
                    <a:pos x="899" y="481"/>
                  </a:cxn>
                  <a:cxn ang="0">
                    <a:pos x="886" y="490"/>
                  </a:cxn>
                  <a:cxn ang="0">
                    <a:pos x="389" y="490"/>
                  </a:cxn>
                  <a:cxn ang="0">
                    <a:pos x="296" y="465"/>
                  </a:cxn>
                  <a:cxn ang="0">
                    <a:pos x="228" y="397"/>
                  </a:cxn>
                  <a:cxn ang="0">
                    <a:pos x="7" y="15"/>
                  </a:cxn>
                  <a:cxn ang="0">
                    <a:pos x="3" y="7"/>
                  </a:cxn>
                  <a:cxn ang="0">
                    <a:pos x="0" y="0"/>
                  </a:cxn>
                  <a:cxn ang="0">
                    <a:pos x="9" y="11"/>
                  </a:cxn>
                  <a:cxn ang="0">
                    <a:pos x="20" y="17"/>
                  </a:cxn>
                  <a:cxn ang="0">
                    <a:pos x="236" y="393"/>
                  </a:cxn>
                </a:cxnLst>
                <a:rect l="0" t="0" r="r" b="b"/>
                <a:pathLst>
                  <a:path w="899" h="490">
                    <a:moveTo>
                      <a:pt x="236" y="393"/>
                    </a:moveTo>
                    <a:cubicBezTo>
                      <a:pt x="252" y="420"/>
                      <a:pt x="274" y="442"/>
                      <a:pt x="301" y="457"/>
                    </a:cubicBezTo>
                    <a:cubicBezTo>
                      <a:pt x="328" y="473"/>
                      <a:pt x="358" y="481"/>
                      <a:pt x="389" y="481"/>
                    </a:cubicBezTo>
                    <a:cubicBezTo>
                      <a:pt x="899" y="481"/>
                      <a:pt x="899" y="481"/>
                      <a:pt x="899" y="481"/>
                    </a:cubicBezTo>
                    <a:cubicBezTo>
                      <a:pt x="886" y="490"/>
                      <a:pt x="886" y="490"/>
                      <a:pt x="886" y="490"/>
                    </a:cubicBezTo>
                    <a:cubicBezTo>
                      <a:pt x="389" y="490"/>
                      <a:pt x="389" y="490"/>
                      <a:pt x="389" y="490"/>
                    </a:cubicBezTo>
                    <a:cubicBezTo>
                      <a:pt x="357" y="490"/>
                      <a:pt x="324" y="482"/>
                      <a:pt x="296" y="465"/>
                    </a:cubicBezTo>
                    <a:cubicBezTo>
                      <a:pt x="268" y="449"/>
                      <a:pt x="245" y="425"/>
                      <a:pt x="228" y="397"/>
                    </a:cubicBezTo>
                    <a:cubicBezTo>
                      <a:pt x="7" y="15"/>
                      <a:pt x="7" y="15"/>
                      <a:pt x="7" y="15"/>
                    </a:cubicBezTo>
                    <a:cubicBezTo>
                      <a:pt x="3" y="7"/>
                      <a:pt x="3" y="7"/>
                      <a:pt x="3" y="7"/>
                    </a:cubicBezTo>
                    <a:cubicBezTo>
                      <a:pt x="0" y="0"/>
                      <a:pt x="0" y="0"/>
                      <a:pt x="0" y="0"/>
                    </a:cubicBezTo>
                    <a:cubicBezTo>
                      <a:pt x="0" y="0"/>
                      <a:pt x="5" y="7"/>
                      <a:pt x="9" y="11"/>
                    </a:cubicBezTo>
                    <a:cubicBezTo>
                      <a:pt x="14" y="14"/>
                      <a:pt x="20" y="17"/>
                      <a:pt x="20" y="17"/>
                    </a:cubicBezTo>
                    <a:lnTo>
                      <a:pt x="236" y="393"/>
                    </a:lnTo>
                    <a:close/>
                  </a:path>
                </a:pathLst>
              </a:custGeom>
              <a:solidFill>
                <a:schemeClr val="accent1">
                  <a:lumMod val="50000"/>
                </a:schemeClr>
              </a:solidFill>
              <a:ln w="9525">
                <a:solidFill>
                  <a:srgbClr val="BF9000"/>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150" name="Freeform 24"/>
          <p:cNvSpPr>
            <a:spLocks/>
          </p:cNvSpPr>
          <p:nvPr/>
        </p:nvSpPr>
        <p:spPr bwMode="auto">
          <a:xfrm>
            <a:off x="1710233" y="3187613"/>
            <a:ext cx="1000043" cy="1482466"/>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51" name="Group 150"/>
          <p:cNvGrpSpPr/>
          <p:nvPr/>
        </p:nvGrpSpPr>
        <p:grpSpPr>
          <a:xfrm>
            <a:off x="1703703" y="3758503"/>
            <a:ext cx="2422066" cy="1495755"/>
            <a:chOff x="962018" y="2332788"/>
            <a:chExt cx="2422066" cy="1495755"/>
          </a:xfrm>
        </p:grpSpPr>
        <p:sp>
          <p:nvSpPr>
            <p:cNvPr id="152" name="Freeform 35"/>
            <p:cNvSpPr>
              <a:spLocks/>
            </p:cNvSpPr>
            <p:nvPr/>
          </p:nvSpPr>
          <p:spPr bwMode="auto">
            <a:xfrm>
              <a:off x="962018" y="2332788"/>
              <a:ext cx="333348" cy="935858"/>
            </a:xfrm>
            <a:custGeom>
              <a:avLst/>
              <a:gdLst/>
              <a:ahLst/>
              <a:cxnLst>
                <a:cxn ang="0">
                  <a:pos x="99" y="0"/>
                </a:cxn>
                <a:cxn ang="0">
                  <a:pos x="32" y="116"/>
                </a:cxn>
                <a:cxn ang="0">
                  <a:pos x="9" y="204"/>
                </a:cxn>
                <a:cxn ang="0">
                  <a:pos x="32" y="293"/>
                </a:cxn>
                <a:cxn ang="0">
                  <a:pos x="237" y="648"/>
                </a:cxn>
                <a:cxn ang="0">
                  <a:pos x="237" y="666"/>
                </a:cxn>
                <a:cxn ang="0">
                  <a:pos x="25" y="297"/>
                </a:cxn>
                <a:cxn ang="0">
                  <a:pos x="0" y="204"/>
                </a:cxn>
                <a:cxn ang="0">
                  <a:pos x="25" y="111"/>
                </a:cxn>
                <a:cxn ang="0">
                  <a:pos x="89" y="0"/>
                </a:cxn>
                <a:cxn ang="0">
                  <a:pos x="99" y="0"/>
                </a:cxn>
              </a:cxnLst>
              <a:rect l="0" t="0" r="r" b="b"/>
              <a:pathLst>
                <a:path w="237" h="666">
                  <a:moveTo>
                    <a:pt x="99" y="0"/>
                  </a:moveTo>
                  <a:cubicBezTo>
                    <a:pt x="61" y="67"/>
                    <a:pt x="32" y="116"/>
                    <a:pt x="32" y="116"/>
                  </a:cubicBezTo>
                  <a:cubicBezTo>
                    <a:pt x="17" y="143"/>
                    <a:pt x="9" y="173"/>
                    <a:pt x="9" y="204"/>
                  </a:cubicBezTo>
                  <a:cubicBezTo>
                    <a:pt x="9" y="235"/>
                    <a:pt x="17" y="266"/>
                    <a:pt x="32" y="293"/>
                  </a:cubicBezTo>
                  <a:cubicBezTo>
                    <a:pt x="237" y="648"/>
                    <a:pt x="237" y="648"/>
                    <a:pt x="237" y="648"/>
                  </a:cubicBezTo>
                  <a:cubicBezTo>
                    <a:pt x="237" y="666"/>
                    <a:pt x="237" y="666"/>
                    <a:pt x="237" y="666"/>
                  </a:cubicBezTo>
                  <a:cubicBezTo>
                    <a:pt x="25" y="297"/>
                    <a:pt x="25" y="297"/>
                    <a:pt x="25" y="297"/>
                  </a:cubicBezTo>
                  <a:cubicBezTo>
                    <a:pt x="8" y="269"/>
                    <a:pt x="0" y="237"/>
                    <a:pt x="0" y="204"/>
                  </a:cubicBezTo>
                  <a:cubicBezTo>
                    <a:pt x="0" y="172"/>
                    <a:pt x="8" y="139"/>
                    <a:pt x="25" y="111"/>
                  </a:cubicBezTo>
                  <a:cubicBezTo>
                    <a:pt x="25" y="111"/>
                    <a:pt x="51" y="65"/>
                    <a:pt x="89" y="0"/>
                  </a:cubicBezTo>
                  <a:lnTo>
                    <a:pt x="99" y="0"/>
                  </a:lnTo>
                  <a:close/>
                </a:path>
              </a:pathLst>
            </a:custGeom>
            <a:solidFill>
              <a:srgbClr val="C55A11"/>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53" name="Group 152"/>
            <p:cNvGrpSpPr/>
            <p:nvPr/>
          </p:nvGrpSpPr>
          <p:grpSpPr>
            <a:xfrm>
              <a:off x="986466" y="2381276"/>
              <a:ext cx="2397618" cy="1447267"/>
              <a:chOff x="2041377" y="1331541"/>
              <a:chExt cx="2397618" cy="1447267"/>
            </a:xfrm>
          </p:grpSpPr>
          <p:sp>
            <p:nvSpPr>
              <p:cNvPr id="154" name="Freeform 37"/>
              <p:cNvSpPr>
                <a:spLocks/>
              </p:cNvSpPr>
              <p:nvPr/>
            </p:nvSpPr>
            <p:spPr bwMode="auto">
              <a:xfrm>
                <a:off x="3142873" y="2366781"/>
                <a:ext cx="163569" cy="412027"/>
              </a:xfrm>
              <a:custGeom>
                <a:avLst/>
                <a:gdLst/>
                <a:ahLst/>
                <a:cxnLst>
                  <a:cxn ang="0">
                    <a:pos x="14" y="179"/>
                  </a:cxn>
                  <a:cxn ang="0">
                    <a:pos x="0" y="199"/>
                  </a:cxn>
                  <a:cxn ang="0">
                    <a:pos x="70" y="6"/>
                  </a:cxn>
                  <a:cxn ang="0">
                    <a:pos x="79" y="0"/>
                  </a:cxn>
                  <a:cxn ang="0">
                    <a:pos x="14" y="179"/>
                  </a:cxn>
                </a:cxnLst>
                <a:rect l="0" t="0" r="r" b="b"/>
                <a:pathLst>
                  <a:path w="79" h="199">
                    <a:moveTo>
                      <a:pt x="14" y="179"/>
                    </a:moveTo>
                    <a:lnTo>
                      <a:pt x="0" y="199"/>
                    </a:lnTo>
                    <a:lnTo>
                      <a:pt x="70" y="6"/>
                    </a:lnTo>
                    <a:lnTo>
                      <a:pt x="79" y="0"/>
                    </a:lnTo>
                    <a:lnTo>
                      <a:pt x="14" y="179"/>
                    </a:ln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38"/>
              <p:cNvSpPr>
                <a:spLocks/>
              </p:cNvSpPr>
              <p:nvPr/>
            </p:nvSpPr>
            <p:spPr bwMode="auto">
              <a:xfrm>
                <a:off x="3142873" y="2054139"/>
                <a:ext cx="1296122" cy="724669"/>
              </a:xfrm>
              <a:custGeom>
                <a:avLst/>
                <a:gdLst/>
                <a:ahLst/>
                <a:cxnLst>
                  <a:cxn ang="0">
                    <a:pos x="895" y="0"/>
                  </a:cxn>
                  <a:cxn ang="0">
                    <a:pos x="922" y="0"/>
                  </a:cxn>
                  <a:cxn ang="0">
                    <a:pos x="910" y="4"/>
                  </a:cxn>
                  <a:cxn ang="0">
                    <a:pos x="13" y="503"/>
                  </a:cxn>
                  <a:cxn ang="0">
                    <a:pos x="0" y="515"/>
                  </a:cxn>
                  <a:cxn ang="0">
                    <a:pos x="21" y="485"/>
                  </a:cxn>
                  <a:cxn ang="0">
                    <a:pos x="895" y="0"/>
                  </a:cxn>
                </a:cxnLst>
                <a:rect l="0" t="0" r="r" b="b"/>
                <a:pathLst>
                  <a:path w="922" h="515">
                    <a:moveTo>
                      <a:pt x="895" y="0"/>
                    </a:moveTo>
                    <a:cubicBezTo>
                      <a:pt x="922" y="0"/>
                      <a:pt x="922" y="0"/>
                      <a:pt x="922" y="0"/>
                    </a:cubicBezTo>
                    <a:cubicBezTo>
                      <a:pt x="910" y="4"/>
                      <a:pt x="910" y="4"/>
                      <a:pt x="910" y="4"/>
                    </a:cubicBezTo>
                    <a:cubicBezTo>
                      <a:pt x="650" y="101"/>
                      <a:pt x="258" y="290"/>
                      <a:pt x="13" y="503"/>
                    </a:cubicBezTo>
                    <a:cubicBezTo>
                      <a:pt x="0" y="515"/>
                      <a:pt x="0" y="515"/>
                      <a:pt x="0" y="515"/>
                    </a:cubicBezTo>
                    <a:cubicBezTo>
                      <a:pt x="21" y="485"/>
                      <a:pt x="21" y="485"/>
                      <a:pt x="21" y="485"/>
                    </a:cubicBezTo>
                    <a:cubicBezTo>
                      <a:pt x="264" y="278"/>
                      <a:pt x="639" y="96"/>
                      <a:pt x="895" y="0"/>
                    </a:cubicBez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39"/>
              <p:cNvSpPr>
                <a:spLocks/>
              </p:cNvSpPr>
              <p:nvPr/>
            </p:nvSpPr>
            <p:spPr bwMode="auto">
              <a:xfrm>
                <a:off x="3142873" y="1331541"/>
                <a:ext cx="1296122" cy="722599"/>
              </a:xfrm>
              <a:custGeom>
                <a:avLst/>
                <a:gdLst/>
                <a:ahLst/>
                <a:cxnLst>
                  <a:cxn ang="0">
                    <a:pos x="895" y="515"/>
                  </a:cxn>
                  <a:cxn ang="0">
                    <a:pos x="21" y="30"/>
                  </a:cxn>
                  <a:cxn ang="0">
                    <a:pos x="0" y="0"/>
                  </a:cxn>
                  <a:cxn ang="0">
                    <a:pos x="13" y="12"/>
                  </a:cxn>
                  <a:cxn ang="0">
                    <a:pos x="910" y="511"/>
                  </a:cxn>
                  <a:cxn ang="0">
                    <a:pos x="922" y="515"/>
                  </a:cxn>
                  <a:cxn ang="0">
                    <a:pos x="895" y="515"/>
                  </a:cxn>
                </a:cxnLst>
                <a:rect l="0" t="0" r="r" b="b"/>
                <a:pathLst>
                  <a:path w="922" h="515">
                    <a:moveTo>
                      <a:pt x="895" y="515"/>
                    </a:moveTo>
                    <a:cubicBezTo>
                      <a:pt x="639" y="419"/>
                      <a:pt x="263" y="237"/>
                      <a:pt x="21" y="30"/>
                    </a:cubicBezTo>
                    <a:cubicBezTo>
                      <a:pt x="0" y="0"/>
                      <a:pt x="0" y="0"/>
                      <a:pt x="0" y="0"/>
                    </a:cubicBezTo>
                    <a:cubicBezTo>
                      <a:pt x="13" y="12"/>
                      <a:pt x="13" y="12"/>
                      <a:pt x="13" y="12"/>
                    </a:cubicBezTo>
                    <a:cubicBezTo>
                      <a:pt x="258" y="225"/>
                      <a:pt x="649" y="414"/>
                      <a:pt x="910" y="511"/>
                    </a:cubicBezTo>
                    <a:cubicBezTo>
                      <a:pt x="922" y="515"/>
                      <a:pt x="922" y="515"/>
                      <a:pt x="922" y="515"/>
                    </a:cubicBezTo>
                    <a:lnTo>
                      <a:pt x="895" y="515"/>
                    </a:ln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40"/>
              <p:cNvSpPr>
                <a:spLocks/>
              </p:cNvSpPr>
              <p:nvPr/>
            </p:nvSpPr>
            <p:spPr bwMode="auto">
              <a:xfrm>
                <a:off x="3142873" y="1331541"/>
                <a:ext cx="163569" cy="412027"/>
              </a:xfrm>
              <a:custGeom>
                <a:avLst/>
                <a:gdLst/>
                <a:ahLst/>
                <a:cxnLst>
                  <a:cxn ang="0">
                    <a:pos x="79" y="199"/>
                  </a:cxn>
                  <a:cxn ang="0">
                    <a:pos x="70" y="192"/>
                  </a:cxn>
                  <a:cxn ang="0">
                    <a:pos x="0" y="0"/>
                  </a:cxn>
                  <a:cxn ang="0">
                    <a:pos x="14" y="20"/>
                  </a:cxn>
                  <a:cxn ang="0">
                    <a:pos x="79" y="199"/>
                  </a:cxn>
                </a:cxnLst>
                <a:rect l="0" t="0" r="r" b="b"/>
                <a:pathLst>
                  <a:path w="79" h="199">
                    <a:moveTo>
                      <a:pt x="79" y="199"/>
                    </a:moveTo>
                    <a:lnTo>
                      <a:pt x="70" y="192"/>
                    </a:lnTo>
                    <a:lnTo>
                      <a:pt x="0" y="0"/>
                    </a:lnTo>
                    <a:lnTo>
                      <a:pt x="14" y="20"/>
                    </a:lnTo>
                    <a:lnTo>
                      <a:pt x="79" y="199"/>
                    </a:ln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41"/>
              <p:cNvSpPr>
                <a:spLocks/>
              </p:cNvSpPr>
              <p:nvPr/>
            </p:nvSpPr>
            <p:spPr bwMode="auto">
              <a:xfrm>
                <a:off x="2049659" y="1681453"/>
                <a:ext cx="1256783" cy="62114"/>
              </a:xfrm>
              <a:custGeom>
                <a:avLst/>
                <a:gdLst/>
                <a:ahLst/>
                <a:cxnLst>
                  <a:cxn ang="0">
                    <a:pos x="104" y="43"/>
                  </a:cxn>
                  <a:cxn ang="0">
                    <a:pos x="14" y="23"/>
                  </a:cxn>
                  <a:cxn ang="0">
                    <a:pos x="0" y="17"/>
                  </a:cxn>
                  <a:cxn ang="0">
                    <a:pos x="2" y="5"/>
                  </a:cxn>
                  <a:cxn ang="0">
                    <a:pos x="2" y="2"/>
                  </a:cxn>
                  <a:cxn ang="0">
                    <a:pos x="8" y="10"/>
                  </a:cxn>
                  <a:cxn ang="0">
                    <a:pos x="104" y="34"/>
                  </a:cxn>
                  <a:cxn ang="0">
                    <a:pos x="880" y="34"/>
                  </a:cxn>
                  <a:cxn ang="0">
                    <a:pos x="893" y="43"/>
                  </a:cxn>
                  <a:cxn ang="0">
                    <a:pos x="104" y="43"/>
                  </a:cxn>
                </a:cxnLst>
                <a:rect l="0" t="0" r="r" b="b"/>
                <a:pathLst>
                  <a:path w="893" h="43">
                    <a:moveTo>
                      <a:pt x="104" y="43"/>
                    </a:moveTo>
                    <a:cubicBezTo>
                      <a:pt x="63" y="43"/>
                      <a:pt x="31" y="32"/>
                      <a:pt x="14" y="23"/>
                    </a:cubicBezTo>
                    <a:cubicBezTo>
                      <a:pt x="0" y="17"/>
                      <a:pt x="0" y="17"/>
                      <a:pt x="0" y="17"/>
                    </a:cubicBezTo>
                    <a:cubicBezTo>
                      <a:pt x="2" y="5"/>
                      <a:pt x="2" y="5"/>
                      <a:pt x="2" y="5"/>
                    </a:cubicBezTo>
                    <a:cubicBezTo>
                      <a:pt x="0" y="0"/>
                      <a:pt x="1" y="0"/>
                      <a:pt x="2" y="2"/>
                    </a:cubicBezTo>
                    <a:cubicBezTo>
                      <a:pt x="4" y="6"/>
                      <a:pt x="7" y="9"/>
                      <a:pt x="8" y="10"/>
                    </a:cubicBezTo>
                    <a:cubicBezTo>
                      <a:pt x="20" y="17"/>
                      <a:pt x="55" y="34"/>
                      <a:pt x="104" y="34"/>
                    </a:cubicBezTo>
                    <a:cubicBezTo>
                      <a:pt x="880" y="34"/>
                      <a:pt x="880" y="34"/>
                      <a:pt x="880" y="34"/>
                    </a:cubicBezTo>
                    <a:cubicBezTo>
                      <a:pt x="893" y="43"/>
                      <a:pt x="893" y="43"/>
                      <a:pt x="893" y="43"/>
                    </a:cubicBezTo>
                    <a:lnTo>
                      <a:pt x="104" y="43"/>
                    </a:ln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42"/>
              <p:cNvSpPr>
                <a:spLocks/>
              </p:cNvSpPr>
              <p:nvPr/>
            </p:nvSpPr>
            <p:spPr bwMode="auto">
              <a:xfrm>
                <a:off x="2041377" y="1689735"/>
                <a:ext cx="1265065" cy="689471"/>
              </a:xfrm>
              <a:custGeom>
                <a:avLst/>
                <a:gdLst/>
                <a:ahLst/>
                <a:cxnLst>
                  <a:cxn ang="0">
                    <a:pos x="236" y="393"/>
                  </a:cxn>
                  <a:cxn ang="0">
                    <a:pos x="301" y="457"/>
                  </a:cxn>
                  <a:cxn ang="0">
                    <a:pos x="389" y="481"/>
                  </a:cxn>
                  <a:cxn ang="0">
                    <a:pos x="899" y="481"/>
                  </a:cxn>
                  <a:cxn ang="0">
                    <a:pos x="886" y="490"/>
                  </a:cxn>
                  <a:cxn ang="0">
                    <a:pos x="389" y="490"/>
                  </a:cxn>
                  <a:cxn ang="0">
                    <a:pos x="296" y="465"/>
                  </a:cxn>
                  <a:cxn ang="0">
                    <a:pos x="228" y="397"/>
                  </a:cxn>
                  <a:cxn ang="0">
                    <a:pos x="7" y="15"/>
                  </a:cxn>
                  <a:cxn ang="0">
                    <a:pos x="3" y="7"/>
                  </a:cxn>
                  <a:cxn ang="0">
                    <a:pos x="0" y="0"/>
                  </a:cxn>
                  <a:cxn ang="0">
                    <a:pos x="9" y="11"/>
                  </a:cxn>
                  <a:cxn ang="0">
                    <a:pos x="20" y="17"/>
                  </a:cxn>
                  <a:cxn ang="0">
                    <a:pos x="236" y="393"/>
                  </a:cxn>
                </a:cxnLst>
                <a:rect l="0" t="0" r="r" b="b"/>
                <a:pathLst>
                  <a:path w="899" h="490">
                    <a:moveTo>
                      <a:pt x="236" y="393"/>
                    </a:moveTo>
                    <a:cubicBezTo>
                      <a:pt x="252" y="420"/>
                      <a:pt x="274" y="442"/>
                      <a:pt x="301" y="457"/>
                    </a:cubicBezTo>
                    <a:cubicBezTo>
                      <a:pt x="328" y="473"/>
                      <a:pt x="358" y="481"/>
                      <a:pt x="389" y="481"/>
                    </a:cubicBezTo>
                    <a:cubicBezTo>
                      <a:pt x="899" y="481"/>
                      <a:pt x="899" y="481"/>
                      <a:pt x="899" y="481"/>
                    </a:cubicBezTo>
                    <a:cubicBezTo>
                      <a:pt x="886" y="490"/>
                      <a:pt x="886" y="490"/>
                      <a:pt x="886" y="490"/>
                    </a:cubicBezTo>
                    <a:cubicBezTo>
                      <a:pt x="389" y="490"/>
                      <a:pt x="389" y="490"/>
                      <a:pt x="389" y="490"/>
                    </a:cubicBezTo>
                    <a:cubicBezTo>
                      <a:pt x="357" y="490"/>
                      <a:pt x="324" y="482"/>
                      <a:pt x="296" y="465"/>
                    </a:cubicBezTo>
                    <a:cubicBezTo>
                      <a:pt x="268" y="449"/>
                      <a:pt x="245" y="425"/>
                      <a:pt x="228" y="397"/>
                    </a:cubicBezTo>
                    <a:cubicBezTo>
                      <a:pt x="7" y="15"/>
                      <a:pt x="7" y="15"/>
                      <a:pt x="7" y="15"/>
                    </a:cubicBezTo>
                    <a:cubicBezTo>
                      <a:pt x="3" y="7"/>
                      <a:pt x="3" y="7"/>
                      <a:pt x="3" y="7"/>
                    </a:cubicBezTo>
                    <a:cubicBezTo>
                      <a:pt x="0" y="0"/>
                      <a:pt x="0" y="0"/>
                      <a:pt x="0" y="0"/>
                    </a:cubicBezTo>
                    <a:cubicBezTo>
                      <a:pt x="0" y="0"/>
                      <a:pt x="5" y="7"/>
                      <a:pt x="9" y="11"/>
                    </a:cubicBezTo>
                    <a:cubicBezTo>
                      <a:pt x="14" y="14"/>
                      <a:pt x="20" y="17"/>
                      <a:pt x="20" y="17"/>
                    </a:cubicBezTo>
                    <a:lnTo>
                      <a:pt x="236" y="393"/>
                    </a:lnTo>
                    <a:close/>
                  </a:path>
                </a:pathLst>
              </a:custGeom>
              <a:solidFill>
                <a:schemeClr val="accent1">
                  <a:lumMod val="50000"/>
                </a:schemeClr>
              </a:solidFill>
              <a:ln w="9525">
                <a:solidFill>
                  <a:srgbClr val="7C7C7C"/>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147" name="Freeform 24"/>
          <p:cNvSpPr>
            <a:spLocks/>
          </p:cNvSpPr>
          <p:nvPr/>
        </p:nvSpPr>
        <p:spPr bwMode="auto">
          <a:xfrm>
            <a:off x="1086130" y="1888239"/>
            <a:ext cx="1000043" cy="1482466"/>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6" name="Group 135"/>
          <p:cNvGrpSpPr/>
          <p:nvPr/>
        </p:nvGrpSpPr>
        <p:grpSpPr>
          <a:xfrm>
            <a:off x="1079600" y="2459129"/>
            <a:ext cx="2422066" cy="1495755"/>
            <a:chOff x="962018" y="2332788"/>
            <a:chExt cx="2422066" cy="1495755"/>
          </a:xfrm>
        </p:grpSpPr>
        <p:sp>
          <p:nvSpPr>
            <p:cNvPr id="137" name="Freeform 35"/>
            <p:cNvSpPr>
              <a:spLocks/>
            </p:cNvSpPr>
            <p:nvPr/>
          </p:nvSpPr>
          <p:spPr bwMode="auto">
            <a:xfrm>
              <a:off x="962018" y="2332788"/>
              <a:ext cx="333348" cy="935858"/>
            </a:xfrm>
            <a:custGeom>
              <a:avLst/>
              <a:gdLst/>
              <a:ahLst/>
              <a:cxnLst>
                <a:cxn ang="0">
                  <a:pos x="99" y="0"/>
                </a:cxn>
                <a:cxn ang="0">
                  <a:pos x="32" y="116"/>
                </a:cxn>
                <a:cxn ang="0">
                  <a:pos x="9" y="204"/>
                </a:cxn>
                <a:cxn ang="0">
                  <a:pos x="32" y="293"/>
                </a:cxn>
                <a:cxn ang="0">
                  <a:pos x="237" y="648"/>
                </a:cxn>
                <a:cxn ang="0">
                  <a:pos x="237" y="666"/>
                </a:cxn>
                <a:cxn ang="0">
                  <a:pos x="25" y="297"/>
                </a:cxn>
                <a:cxn ang="0">
                  <a:pos x="0" y="204"/>
                </a:cxn>
                <a:cxn ang="0">
                  <a:pos x="25" y="111"/>
                </a:cxn>
                <a:cxn ang="0">
                  <a:pos x="89" y="0"/>
                </a:cxn>
                <a:cxn ang="0">
                  <a:pos x="99" y="0"/>
                </a:cxn>
              </a:cxnLst>
              <a:rect l="0" t="0" r="r" b="b"/>
              <a:pathLst>
                <a:path w="237" h="666">
                  <a:moveTo>
                    <a:pt x="99" y="0"/>
                  </a:moveTo>
                  <a:cubicBezTo>
                    <a:pt x="61" y="67"/>
                    <a:pt x="32" y="116"/>
                    <a:pt x="32" y="116"/>
                  </a:cubicBezTo>
                  <a:cubicBezTo>
                    <a:pt x="17" y="143"/>
                    <a:pt x="9" y="173"/>
                    <a:pt x="9" y="204"/>
                  </a:cubicBezTo>
                  <a:cubicBezTo>
                    <a:pt x="9" y="235"/>
                    <a:pt x="17" y="266"/>
                    <a:pt x="32" y="293"/>
                  </a:cubicBezTo>
                  <a:cubicBezTo>
                    <a:pt x="237" y="648"/>
                    <a:pt x="237" y="648"/>
                    <a:pt x="237" y="648"/>
                  </a:cubicBezTo>
                  <a:cubicBezTo>
                    <a:pt x="237" y="666"/>
                    <a:pt x="237" y="666"/>
                    <a:pt x="237" y="666"/>
                  </a:cubicBezTo>
                  <a:cubicBezTo>
                    <a:pt x="25" y="297"/>
                    <a:pt x="25" y="297"/>
                    <a:pt x="25" y="297"/>
                  </a:cubicBezTo>
                  <a:cubicBezTo>
                    <a:pt x="8" y="269"/>
                    <a:pt x="0" y="237"/>
                    <a:pt x="0" y="204"/>
                  </a:cubicBezTo>
                  <a:cubicBezTo>
                    <a:pt x="0" y="172"/>
                    <a:pt x="8" y="139"/>
                    <a:pt x="25" y="111"/>
                  </a:cubicBezTo>
                  <a:cubicBezTo>
                    <a:pt x="25" y="111"/>
                    <a:pt x="51" y="65"/>
                    <a:pt x="89" y="0"/>
                  </a:cubicBezTo>
                  <a:lnTo>
                    <a:pt x="99" y="0"/>
                  </a:lnTo>
                  <a:close/>
                </a:path>
              </a:pathLst>
            </a:custGeom>
            <a:solidFill>
              <a:srgbClr val="C55A11"/>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8" name="Group 137"/>
            <p:cNvGrpSpPr/>
            <p:nvPr/>
          </p:nvGrpSpPr>
          <p:grpSpPr>
            <a:xfrm>
              <a:off x="986466" y="2381276"/>
              <a:ext cx="2397618" cy="1447267"/>
              <a:chOff x="2041377" y="1331541"/>
              <a:chExt cx="2397618" cy="1447267"/>
            </a:xfrm>
          </p:grpSpPr>
          <p:sp>
            <p:nvSpPr>
              <p:cNvPr id="139" name="Freeform 37"/>
              <p:cNvSpPr>
                <a:spLocks/>
              </p:cNvSpPr>
              <p:nvPr/>
            </p:nvSpPr>
            <p:spPr bwMode="auto">
              <a:xfrm>
                <a:off x="3142873" y="2366781"/>
                <a:ext cx="163569" cy="412027"/>
              </a:xfrm>
              <a:custGeom>
                <a:avLst/>
                <a:gdLst/>
                <a:ahLst/>
                <a:cxnLst>
                  <a:cxn ang="0">
                    <a:pos x="14" y="179"/>
                  </a:cxn>
                  <a:cxn ang="0">
                    <a:pos x="0" y="199"/>
                  </a:cxn>
                  <a:cxn ang="0">
                    <a:pos x="70" y="6"/>
                  </a:cxn>
                  <a:cxn ang="0">
                    <a:pos x="79" y="0"/>
                  </a:cxn>
                  <a:cxn ang="0">
                    <a:pos x="14" y="179"/>
                  </a:cxn>
                </a:cxnLst>
                <a:rect l="0" t="0" r="r" b="b"/>
                <a:pathLst>
                  <a:path w="79" h="199">
                    <a:moveTo>
                      <a:pt x="14" y="179"/>
                    </a:moveTo>
                    <a:lnTo>
                      <a:pt x="0" y="199"/>
                    </a:lnTo>
                    <a:lnTo>
                      <a:pt x="70" y="6"/>
                    </a:lnTo>
                    <a:lnTo>
                      <a:pt x="79" y="0"/>
                    </a:lnTo>
                    <a:lnTo>
                      <a:pt x="14" y="179"/>
                    </a:ln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0" name="Freeform 38"/>
              <p:cNvSpPr>
                <a:spLocks/>
              </p:cNvSpPr>
              <p:nvPr/>
            </p:nvSpPr>
            <p:spPr bwMode="auto">
              <a:xfrm>
                <a:off x="3142873" y="2054139"/>
                <a:ext cx="1296122" cy="724669"/>
              </a:xfrm>
              <a:custGeom>
                <a:avLst/>
                <a:gdLst/>
                <a:ahLst/>
                <a:cxnLst>
                  <a:cxn ang="0">
                    <a:pos x="895" y="0"/>
                  </a:cxn>
                  <a:cxn ang="0">
                    <a:pos x="922" y="0"/>
                  </a:cxn>
                  <a:cxn ang="0">
                    <a:pos x="910" y="4"/>
                  </a:cxn>
                  <a:cxn ang="0">
                    <a:pos x="13" y="503"/>
                  </a:cxn>
                  <a:cxn ang="0">
                    <a:pos x="0" y="515"/>
                  </a:cxn>
                  <a:cxn ang="0">
                    <a:pos x="21" y="485"/>
                  </a:cxn>
                  <a:cxn ang="0">
                    <a:pos x="895" y="0"/>
                  </a:cxn>
                </a:cxnLst>
                <a:rect l="0" t="0" r="r" b="b"/>
                <a:pathLst>
                  <a:path w="922" h="515">
                    <a:moveTo>
                      <a:pt x="895" y="0"/>
                    </a:moveTo>
                    <a:cubicBezTo>
                      <a:pt x="922" y="0"/>
                      <a:pt x="922" y="0"/>
                      <a:pt x="922" y="0"/>
                    </a:cubicBezTo>
                    <a:cubicBezTo>
                      <a:pt x="910" y="4"/>
                      <a:pt x="910" y="4"/>
                      <a:pt x="910" y="4"/>
                    </a:cubicBezTo>
                    <a:cubicBezTo>
                      <a:pt x="650" y="101"/>
                      <a:pt x="258" y="290"/>
                      <a:pt x="13" y="503"/>
                    </a:cubicBezTo>
                    <a:cubicBezTo>
                      <a:pt x="0" y="515"/>
                      <a:pt x="0" y="515"/>
                      <a:pt x="0" y="515"/>
                    </a:cubicBezTo>
                    <a:cubicBezTo>
                      <a:pt x="21" y="485"/>
                      <a:pt x="21" y="485"/>
                      <a:pt x="21" y="485"/>
                    </a:cubicBezTo>
                    <a:cubicBezTo>
                      <a:pt x="264" y="278"/>
                      <a:pt x="639" y="96"/>
                      <a:pt x="895" y="0"/>
                    </a:cubicBez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Freeform 39"/>
              <p:cNvSpPr>
                <a:spLocks/>
              </p:cNvSpPr>
              <p:nvPr/>
            </p:nvSpPr>
            <p:spPr bwMode="auto">
              <a:xfrm>
                <a:off x="3142873" y="1331541"/>
                <a:ext cx="1296122" cy="722599"/>
              </a:xfrm>
              <a:custGeom>
                <a:avLst/>
                <a:gdLst/>
                <a:ahLst/>
                <a:cxnLst>
                  <a:cxn ang="0">
                    <a:pos x="895" y="515"/>
                  </a:cxn>
                  <a:cxn ang="0">
                    <a:pos x="21" y="30"/>
                  </a:cxn>
                  <a:cxn ang="0">
                    <a:pos x="0" y="0"/>
                  </a:cxn>
                  <a:cxn ang="0">
                    <a:pos x="13" y="12"/>
                  </a:cxn>
                  <a:cxn ang="0">
                    <a:pos x="910" y="511"/>
                  </a:cxn>
                  <a:cxn ang="0">
                    <a:pos x="922" y="515"/>
                  </a:cxn>
                  <a:cxn ang="0">
                    <a:pos x="895" y="515"/>
                  </a:cxn>
                </a:cxnLst>
                <a:rect l="0" t="0" r="r" b="b"/>
                <a:pathLst>
                  <a:path w="922" h="515">
                    <a:moveTo>
                      <a:pt x="895" y="515"/>
                    </a:moveTo>
                    <a:cubicBezTo>
                      <a:pt x="639" y="419"/>
                      <a:pt x="263" y="237"/>
                      <a:pt x="21" y="30"/>
                    </a:cubicBezTo>
                    <a:cubicBezTo>
                      <a:pt x="0" y="0"/>
                      <a:pt x="0" y="0"/>
                      <a:pt x="0" y="0"/>
                    </a:cubicBezTo>
                    <a:cubicBezTo>
                      <a:pt x="13" y="12"/>
                      <a:pt x="13" y="12"/>
                      <a:pt x="13" y="12"/>
                    </a:cubicBezTo>
                    <a:cubicBezTo>
                      <a:pt x="258" y="225"/>
                      <a:pt x="649" y="414"/>
                      <a:pt x="910" y="511"/>
                    </a:cubicBezTo>
                    <a:cubicBezTo>
                      <a:pt x="922" y="515"/>
                      <a:pt x="922" y="515"/>
                      <a:pt x="922" y="515"/>
                    </a:cubicBezTo>
                    <a:lnTo>
                      <a:pt x="895" y="515"/>
                    </a:ln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40"/>
              <p:cNvSpPr>
                <a:spLocks/>
              </p:cNvSpPr>
              <p:nvPr/>
            </p:nvSpPr>
            <p:spPr bwMode="auto">
              <a:xfrm>
                <a:off x="3142873" y="1331541"/>
                <a:ext cx="163569" cy="412027"/>
              </a:xfrm>
              <a:custGeom>
                <a:avLst/>
                <a:gdLst/>
                <a:ahLst/>
                <a:cxnLst>
                  <a:cxn ang="0">
                    <a:pos x="79" y="199"/>
                  </a:cxn>
                  <a:cxn ang="0">
                    <a:pos x="70" y="192"/>
                  </a:cxn>
                  <a:cxn ang="0">
                    <a:pos x="0" y="0"/>
                  </a:cxn>
                  <a:cxn ang="0">
                    <a:pos x="14" y="20"/>
                  </a:cxn>
                  <a:cxn ang="0">
                    <a:pos x="79" y="199"/>
                  </a:cxn>
                </a:cxnLst>
                <a:rect l="0" t="0" r="r" b="b"/>
                <a:pathLst>
                  <a:path w="79" h="199">
                    <a:moveTo>
                      <a:pt x="79" y="199"/>
                    </a:moveTo>
                    <a:lnTo>
                      <a:pt x="70" y="192"/>
                    </a:lnTo>
                    <a:lnTo>
                      <a:pt x="0" y="0"/>
                    </a:lnTo>
                    <a:lnTo>
                      <a:pt x="14" y="20"/>
                    </a:lnTo>
                    <a:lnTo>
                      <a:pt x="79" y="199"/>
                    </a:ln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41"/>
              <p:cNvSpPr>
                <a:spLocks/>
              </p:cNvSpPr>
              <p:nvPr/>
            </p:nvSpPr>
            <p:spPr bwMode="auto">
              <a:xfrm>
                <a:off x="2049659" y="1681453"/>
                <a:ext cx="1256783" cy="62114"/>
              </a:xfrm>
              <a:custGeom>
                <a:avLst/>
                <a:gdLst/>
                <a:ahLst/>
                <a:cxnLst>
                  <a:cxn ang="0">
                    <a:pos x="104" y="43"/>
                  </a:cxn>
                  <a:cxn ang="0">
                    <a:pos x="14" y="23"/>
                  </a:cxn>
                  <a:cxn ang="0">
                    <a:pos x="0" y="17"/>
                  </a:cxn>
                  <a:cxn ang="0">
                    <a:pos x="2" y="5"/>
                  </a:cxn>
                  <a:cxn ang="0">
                    <a:pos x="2" y="2"/>
                  </a:cxn>
                  <a:cxn ang="0">
                    <a:pos x="8" y="10"/>
                  </a:cxn>
                  <a:cxn ang="0">
                    <a:pos x="104" y="34"/>
                  </a:cxn>
                  <a:cxn ang="0">
                    <a:pos x="880" y="34"/>
                  </a:cxn>
                  <a:cxn ang="0">
                    <a:pos x="893" y="43"/>
                  </a:cxn>
                  <a:cxn ang="0">
                    <a:pos x="104" y="43"/>
                  </a:cxn>
                </a:cxnLst>
                <a:rect l="0" t="0" r="r" b="b"/>
                <a:pathLst>
                  <a:path w="893" h="43">
                    <a:moveTo>
                      <a:pt x="104" y="43"/>
                    </a:moveTo>
                    <a:cubicBezTo>
                      <a:pt x="63" y="43"/>
                      <a:pt x="31" y="32"/>
                      <a:pt x="14" y="23"/>
                    </a:cubicBezTo>
                    <a:cubicBezTo>
                      <a:pt x="0" y="17"/>
                      <a:pt x="0" y="17"/>
                      <a:pt x="0" y="17"/>
                    </a:cubicBezTo>
                    <a:cubicBezTo>
                      <a:pt x="2" y="5"/>
                      <a:pt x="2" y="5"/>
                      <a:pt x="2" y="5"/>
                    </a:cubicBezTo>
                    <a:cubicBezTo>
                      <a:pt x="0" y="0"/>
                      <a:pt x="1" y="0"/>
                      <a:pt x="2" y="2"/>
                    </a:cubicBezTo>
                    <a:cubicBezTo>
                      <a:pt x="4" y="6"/>
                      <a:pt x="7" y="9"/>
                      <a:pt x="8" y="10"/>
                    </a:cubicBezTo>
                    <a:cubicBezTo>
                      <a:pt x="20" y="17"/>
                      <a:pt x="55" y="34"/>
                      <a:pt x="104" y="34"/>
                    </a:cubicBezTo>
                    <a:cubicBezTo>
                      <a:pt x="880" y="34"/>
                      <a:pt x="880" y="34"/>
                      <a:pt x="880" y="34"/>
                    </a:cubicBezTo>
                    <a:cubicBezTo>
                      <a:pt x="893" y="43"/>
                      <a:pt x="893" y="43"/>
                      <a:pt x="893" y="43"/>
                    </a:cubicBezTo>
                    <a:lnTo>
                      <a:pt x="104" y="43"/>
                    </a:ln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Freeform 42"/>
              <p:cNvSpPr>
                <a:spLocks/>
              </p:cNvSpPr>
              <p:nvPr/>
            </p:nvSpPr>
            <p:spPr bwMode="auto">
              <a:xfrm>
                <a:off x="2041377" y="1689735"/>
                <a:ext cx="1265065" cy="689471"/>
              </a:xfrm>
              <a:custGeom>
                <a:avLst/>
                <a:gdLst/>
                <a:ahLst/>
                <a:cxnLst>
                  <a:cxn ang="0">
                    <a:pos x="236" y="393"/>
                  </a:cxn>
                  <a:cxn ang="0">
                    <a:pos x="301" y="457"/>
                  </a:cxn>
                  <a:cxn ang="0">
                    <a:pos x="389" y="481"/>
                  </a:cxn>
                  <a:cxn ang="0">
                    <a:pos x="899" y="481"/>
                  </a:cxn>
                  <a:cxn ang="0">
                    <a:pos x="886" y="490"/>
                  </a:cxn>
                  <a:cxn ang="0">
                    <a:pos x="389" y="490"/>
                  </a:cxn>
                  <a:cxn ang="0">
                    <a:pos x="296" y="465"/>
                  </a:cxn>
                  <a:cxn ang="0">
                    <a:pos x="228" y="397"/>
                  </a:cxn>
                  <a:cxn ang="0">
                    <a:pos x="7" y="15"/>
                  </a:cxn>
                  <a:cxn ang="0">
                    <a:pos x="3" y="7"/>
                  </a:cxn>
                  <a:cxn ang="0">
                    <a:pos x="0" y="0"/>
                  </a:cxn>
                  <a:cxn ang="0">
                    <a:pos x="9" y="11"/>
                  </a:cxn>
                  <a:cxn ang="0">
                    <a:pos x="20" y="17"/>
                  </a:cxn>
                  <a:cxn ang="0">
                    <a:pos x="236" y="393"/>
                  </a:cxn>
                </a:cxnLst>
                <a:rect l="0" t="0" r="r" b="b"/>
                <a:pathLst>
                  <a:path w="899" h="490">
                    <a:moveTo>
                      <a:pt x="236" y="393"/>
                    </a:moveTo>
                    <a:cubicBezTo>
                      <a:pt x="252" y="420"/>
                      <a:pt x="274" y="442"/>
                      <a:pt x="301" y="457"/>
                    </a:cubicBezTo>
                    <a:cubicBezTo>
                      <a:pt x="328" y="473"/>
                      <a:pt x="358" y="481"/>
                      <a:pt x="389" y="481"/>
                    </a:cubicBezTo>
                    <a:cubicBezTo>
                      <a:pt x="899" y="481"/>
                      <a:pt x="899" y="481"/>
                      <a:pt x="899" y="481"/>
                    </a:cubicBezTo>
                    <a:cubicBezTo>
                      <a:pt x="886" y="490"/>
                      <a:pt x="886" y="490"/>
                      <a:pt x="886" y="490"/>
                    </a:cubicBezTo>
                    <a:cubicBezTo>
                      <a:pt x="389" y="490"/>
                      <a:pt x="389" y="490"/>
                      <a:pt x="389" y="490"/>
                    </a:cubicBezTo>
                    <a:cubicBezTo>
                      <a:pt x="357" y="490"/>
                      <a:pt x="324" y="482"/>
                      <a:pt x="296" y="465"/>
                    </a:cubicBezTo>
                    <a:cubicBezTo>
                      <a:pt x="268" y="449"/>
                      <a:pt x="245" y="425"/>
                      <a:pt x="228" y="397"/>
                    </a:cubicBezTo>
                    <a:cubicBezTo>
                      <a:pt x="7" y="15"/>
                      <a:pt x="7" y="15"/>
                      <a:pt x="7" y="15"/>
                    </a:cubicBezTo>
                    <a:cubicBezTo>
                      <a:pt x="3" y="7"/>
                      <a:pt x="3" y="7"/>
                      <a:pt x="3" y="7"/>
                    </a:cubicBezTo>
                    <a:cubicBezTo>
                      <a:pt x="0" y="0"/>
                      <a:pt x="0" y="0"/>
                      <a:pt x="0" y="0"/>
                    </a:cubicBezTo>
                    <a:cubicBezTo>
                      <a:pt x="0" y="0"/>
                      <a:pt x="5" y="7"/>
                      <a:pt x="9" y="11"/>
                    </a:cubicBezTo>
                    <a:cubicBezTo>
                      <a:pt x="14" y="14"/>
                      <a:pt x="20" y="17"/>
                      <a:pt x="20" y="17"/>
                    </a:cubicBezTo>
                    <a:lnTo>
                      <a:pt x="236" y="393"/>
                    </a:lnTo>
                    <a:close/>
                  </a:path>
                </a:pathLst>
              </a:custGeom>
              <a:solidFill>
                <a:schemeClr val="accent1">
                  <a:lumMod val="50000"/>
                </a:schemeClr>
              </a:solidFill>
              <a:ln w="9525">
                <a:solidFill>
                  <a:srgbClr val="C55A1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8226" name="Freeform 34"/>
          <p:cNvSpPr>
            <a:spLocks/>
          </p:cNvSpPr>
          <p:nvPr/>
        </p:nvSpPr>
        <p:spPr bwMode="auto">
          <a:xfrm>
            <a:off x="439811" y="1250754"/>
            <a:ext cx="861320" cy="923435"/>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36"/>
          <p:cNvSpPr>
            <a:spLocks/>
          </p:cNvSpPr>
          <p:nvPr/>
        </p:nvSpPr>
        <p:spPr bwMode="auto">
          <a:xfrm>
            <a:off x="430397" y="1285290"/>
            <a:ext cx="2368631" cy="1405858"/>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solidFill>
            <a:srgbClr val="00B0F0"/>
          </a:solidFill>
          <a:ln w="6350">
            <a:solidFill>
              <a:schemeClr val="bg1"/>
            </a:solid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Freeform 36"/>
          <p:cNvSpPr>
            <a:spLocks/>
          </p:cNvSpPr>
          <p:nvPr/>
        </p:nvSpPr>
        <p:spPr bwMode="auto">
          <a:xfrm>
            <a:off x="1133035" y="2556881"/>
            <a:ext cx="2368631" cy="1405858"/>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solidFill>
            <a:srgbClr val="ED7D31"/>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09" name="Freeform 17"/>
          <p:cNvSpPr>
            <a:spLocks/>
          </p:cNvSpPr>
          <p:nvPr/>
        </p:nvSpPr>
        <p:spPr bwMode="auto">
          <a:xfrm>
            <a:off x="1763282" y="3864676"/>
            <a:ext cx="2368631" cy="1403787"/>
          </a:xfrm>
          <a:custGeom>
            <a:avLst/>
            <a:gdLst/>
            <a:ahLst/>
            <a:cxnLst>
              <a:cxn ang="0">
                <a:pos x="785" y="999"/>
              </a:cxn>
              <a:cxn ang="0">
                <a:pos x="884" y="726"/>
              </a:cxn>
              <a:cxn ang="0">
                <a:pos x="865" y="726"/>
              </a:cxn>
              <a:cxn ang="0">
                <a:pos x="381" y="726"/>
              </a:cxn>
              <a:cxn ang="0">
                <a:pos x="291" y="702"/>
              </a:cxn>
              <a:cxn ang="0">
                <a:pos x="224" y="635"/>
              </a:cxn>
              <a:cxn ang="0">
                <a:pos x="0" y="246"/>
              </a:cxn>
              <a:cxn ang="0">
                <a:pos x="102" y="273"/>
              </a:cxn>
              <a:cxn ang="0">
                <a:pos x="865" y="273"/>
              </a:cxn>
              <a:cxn ang="0">
                <a:pos x="884" y="273"/>
              </a:cxn>
              <a:cxn ang="0">
                <a:pos x="785" y="0"/>
              </a:cxn>
              <a:cxn ang="0">
                <a:pos x="1683" y="499"/>
              </a:cxn>
              <a:cxn ang="0">
                <a:pos x="1684" y="499"/>
              </a:cxn>
              <a:cxn ang="0">
                <a:pos x="785" y="999"/>
              </a:cxn>
            </a:cxnLst>
            <a:rect l="0" t="0" r="r" b="b"/>
            <a:pathLst>
              <a:path w="1684" h="999">
                <a:moveTo>
                  <a:pt x="785" y="999"/>
                </a:moveTo>
                <a:cubicBezTo>
                  <a:pt x="884" y="726"/>
                  <a:pt x="884" y="726"/>
                  <a:pt x="884" y="726"/>
                </a:cubicBezTo>
                <a:cubicBezTo>
                  <a:pt x="865" y="726"/>
                  <a:pt x="865" y="726"/>
                  <a:pt x="865" y="726"/>
                </a:cubicBezTo>
                <a:cubicBezTo>
                  <a:pt x="381" y="726"/>
                  <a:pt x="381" y="726"/>
                  <a:pt x="381" y="726"/>
                </a:cubicBezTo>
                <a:cubicBezTo>
                  <a:pt x="350" y="726"/>
                  <a:pt x="319" y="718"/>
                  <a:pt x="291" y="702"/>
                </a:cubicBezTo>
                <a:cubicBezTo>
                  <a:pt x="262" y="685"/>
                  <a:pt x="240" y="662"/>
                  <a:pt x="224" y="635"/>
                </a:cubicBezTo>
                <a:cubicBezTo>
                  <a:pt x="0" y="246"/>
                  <a:pt x="0" y="246"/>
                  <a:pt x="0" y="246"/>
                </a:cubicBezTo>
                <a:cubicBezTo>
                  <a:pt x="0" y="246"/>
                  <a:pt x="39" y="273"/>
                  <a:pt x="102" y="273"/>
                </a:cubicBezTo>
                <a:cubicBezTo>
                  <a:pt x="165" y="273"/>
                  <a:pt x="865" y="273"/>
                  <a:pt x="865" y="273"/>
                </a:cubicBezTo>
                <a:cubicBezTo>
                  <a:pt x="884" y="273"/>
                  <a:pt x="884" y="273"/>
                  <a:pt x="884" y="273"/>
                </a:cubicBezTo>
                <a:cubicBezTo>
                  <a:pt x="785" y="0"/>
                  <a:pt x="785" y="0"/>
                  <a:pt x="785" y="0"/>
                </a:cubicBezTo>
                <a:cubicBezTo>
                  <a:pt x="1015" y="200"/>
                  <a:pt x="1385" y="389"/>
                  <a:pt x="1683" y="499"/>
                </a:cubicBezTo>
                <a:cubicBezTo>
                  <a:pt x="1683" y="499"/>
                  <a:pt x="1684" y="499"/>
                  <a:pt x="1684" y="499"/>
                </a:cubicBezTo>
                <a:cubicBezTo>
                  <a:pt x="1385" y="610"/>
                  <a:pt x="1015" y="799"/>
                  <a:pt x="785" y="999"/>
                </a:cubicBezTo>
                <a:close/>
              </a:path>
            </a:pathLst>
          </a:custGeom>
          <a:solidFill>
            <a:srgbClr val="A5A5A5"/>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7"/>
          <p:cNvSpPr>
            <a:spLocks/>
          </p:cNvSpPr>
          <p:nvPr/>
        </p:nvSpPr>
        <p:spPr bwMode="auto">
          <a:xfrm>
            <a:off x="2233613" y="5177983"/>
            <a:ext cx="2368631" cy="1403787"/>
          </a:xfrm>
          <a:custGeom>
            <a:avLst/>
            <a:gdLst/>
            <a:ahLst/>
            <a:cxnLst>
              <a:cxn ang="0">
                <a:pos x="785" y="999"/>
              </a:cxn>
              <a:cxn ang="0">
                <a:pos x="884" y="726"/>
              </a:cxn>
              <a:cxn ang="0">
                <a:pos x="865" y="726"/>
              </a:cxn>
              <a:cxn ang="0">
                <a:pos x="381" y="726"/>
              </a:cxn>
              <a:cxn ang="0">
                <a:pos x="291" y="702"/>
              </a:cxn>
              <a:cxn ang="0">
                <a:pos x="224" y="635"/>
              </a:cxn>
              <a:cxn ang="0">
                <a:pos x="0" y="246"/>
              </a:cxn>
              <a:cxn ang="0">
                <a:pos x="102" y="273"/>
              </a:cxn>
              <a:cxn ang="0">
                <a:pos x="865" y="273"/>
              </a:cxn>
              <a:cxn ang="0">
                <a:pos x="884" y="273"/>
              </a:cxn>
              <a:cxn ang="0">
                <a:pos x="785" y="0"/>
              </a:cxn>
              <a:cxn ang="0">
                <a:pos x="1683" y="499"/>
              </a:cxn>
              <a:cxn ang="0">
                <a:pos x="1684" y="499"/>
              </a:cxn>
              <a:cxn ang="0">
                <a:pos x="785" y="999"/>
              </a:cxn>
            </a:cxnLst>
            <a:rect l="0" t="0" r="r" b="b"/>
            <a:pathLst>
              <a:path w="1684" h="999">
                <a:moveTo>
                  <a:pt x="785" y="999"/>
                </a:moveTo>
                <a:cubicBezTo>
                  <a:pt x="884" y="726"/>
                  <a:pt x="884" y="726"/>
                  <a:pt x="884" y="726"/>
                </a:cubicBezTo>
                <a:cubicBezTo>
                  <a:pt x="865" y="726"/>
                  <a:pt x="865" y="726"/>
                  <a:pt x="865" y="726"/>
                </a:cubicBezTo>
                <a:cubicBezTo>
                  <a:pt x="381" y="726"/>
                  <a:pt x="381" y="726"/>
                  <a:pt x="381" y="726"/>
                </a:cubicBezTo>
                <a:cubicBezTo>
                  <a:pt x="350" y="726"/>
                  <a:pt x="319" y="718"/>
                  <a:pt x="291" y="702"/>
                </a:cubicBezTo>
                <a:cubicBezTo>
                  <a:pt x="262" y="685"/>
                  <a:pt x="240" y="662"/>
                  <a:pt x="224" y="635"/>
                </a:cubicBezTo>
                <a:cubicBezTo>
                  <a:pt x="0" y="246"/>
                  <a:pt x="0" y="246"/>
                  <a:pt x="0" y="246"/>
                </a:cubicBezTo>
                <a:cubicBezTo>
                  <a:pt x="0" y="246"/>
                  <a:pt x="39" y="273"/>
                  <a:pt x="102" y="273"/>
                </a:cubicBezTo>
                <a:cubicBezTo>
                  <a:pt x="165" y="273"/>
                  <a:pt x="865" y="273"/>
                  <a:pt x="865" y="273"/>
                </a:cubicBezTo>
                <a:cubicBezTo>
                  <a:pt x="884" y="273"/>
                  <a:pt x="884" y="273"/>
                  <a:pt x="884" y="273"/>
                </a:cubicBezTo>
                <a:cubicBezTo>
                  <a:pt x="785" y="0"/>
                  <a:pt x="785" y="0"/>
                  <a:pt x="785" y="0"/>
                </a:cubicBezTo>
                <a:cubicBezTo>
                  <a:pt x="1015" y="200"/>
                  <a:pt x="1385" y="389"/>
                  <a:pt x="1683" y="499"/>
                </a:cubicBezTo>
                <a:cubicBezTo>
                  <a:pt x="1683" y="499"/>
                  <a:pt x="1684" y="499"/>
                  <a:pt x="1684" y="499"/>
                </a:cubicBezTo>
                <a:cubicBezTo>
                  <a:pt x="1385" y="610"/>
                  <a:pt x="1015" y="799"/>
                  <a:pt x="785" y="999"/>
                </a:cubicBezTo>
                <a:close/>
              </a:path>
            </a:pathLst>
          </a:custGeom>
          <a:solidFill>
            <a:srgbClr val="FFC000"/>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0" name="Group 69"/>
          <p:cNvGrpSpPr/>
          <p:nvPr/>
        </p:nvGrpSpPr>
        <p:grpSpPr>
          <a:xfrm>
            <a:off x="754150" y="295106"/>
            <a:ext cx="4364195" cy="665324"/>
            <a:chOff x="754150" y="295106"/>
            <a:chExt cx="4364195" cy="665324"/>
          </a:xfrm>
        </p:grpSpPr>
        <p:sp>
          <p:nvSpPr>
            <p:cNvPr id="71"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72"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76" name="Picture 7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3698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226"/>
                                        </p:tgtEl>
                                        <p:attrNameLst>
                                          <p:attrName>style.visibility</p:attrName>
                                        </p:attrNameLst>
                                      </p:cBhvr>
                                      <p:to>
                                        <p:strVal val="visible"/>
                                      </p:to>
                                    </p:set>
                                    <p:animEffect transition="in" filter="wipe(up)">
                                      <p:cBhvr>
                                        <p:cTn id="7" dur="500"/>
                                        <p:tgtEl>
                                          <p:spTgt spid="8226"/>
                                        </p:tgtEl>
                                      </p:cBhvr>
                                    </p:animEffect>
                                  </p:childTnLst>
                                </p:cTn>
                              </p:par>
                              <p:par>
                                <p:cTn id="8" presetID="22" presetClass="entr" presetSubtype="8" fill="hold" nodeType="withEffect">
                                  <p:stCondLst>
                                    <p:cond delay="25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grpId="0" nodeType="withEffect">
                                  <p:stCondLst>
                                    <p:cond delay="400"/>
                                  </p:stCondLst>
                                  <p:childTnLst>
                                    <p:set>
                                      <p:cBhvr>
                                        <p:cTn id="12" dur="1" fill="hold">
                                          <p:stCondLst>
                                            <p:cond delay="0"/>
                                          </p:stCondLst>
                                        </p:cTn>
                                        <p:tgtEl>
                                          <p:spTgt spid="149"/>
                                        </p:tgtEl>
                                        <p:attrNameLst>
                                          <p:attrName>style.visibility</p:attrName>
                                        </p:attrNameLst>
                                      </p:cBhvr>
                                      <p:to>
                                        <p:strVal val="visible"/>
                                      </p:to>
                                    </p:set>
                                    <p:animEffect transition="in" filter="wipe(left)">
                                      <p:cBhvr>
                                        <p:cTn id="13" dur="500"/>
                                        <p:tgtEl>
                                          <p:spTgt spid="149"/>
                                        </p:tgtEl>
                                      </p:cBhvr>
                                    </p:animEffect>
                                  </p:childTnLst>
                                </p:cTn>
                              </p:par>
                            </p:childTnLst>
                          </p:cTn>
                        </p:par>
                        <p:par>
                          <p:cTn id="14" fill="hold">
                            <p:stCondLst>
                              <p:cond delay="900"/>
                            </p:stCondLst>
                            <p:childTnLst>
                              <p:par>
                                <p:cTn id="15" presetID="2" presetClass="entr" presetSubtype="2" fill="hold" nodeType="afterEffect">
                                  <p:stCondLst>
                                    <p:cond delay="0"/>
                                  </p:stCondLst>
                                  <p:childTnLst>
                                    <p:set>
                                      <p:cBhvr>
                                        <p:cTn id="16" dur="1" fill="hold">
                                          <p:stCondLst>
                                            <p:cond delay="0"/>
                                          </p:stCondLst>
                                        </p:cTn>
                                        <p:tgtEl>
                                          <p:spTgt spid="91"/>
                                        </p:tgtEl>
                                        <p:attrNameLst>
                                          <p:attrName>style.visibility</p:attrName>
                                        </p:attrNameLst>
                                      </p:cBhvr>
                                      <p:to>
                                        <p:strVal val="visible"/>
                                      </p:to>
                                    </p:set>
                                    <p:anim calcmode="lin" valueType="num">
                                      <p:cBhvr additive="base">
                                        <p:cTn id="17" dur="1000" fill="hold"/>
                                        <p:tgtEl>
                                          <p:spTgt spid="91"/>
                                        </p:tgtEl>
                                        <p:attrNameLst>
                                          <p:attrName>ppt_x</p:attrName>
                                        </p:attrNameLst>
                                      </p:cBhvr>
                                      <p:tavLst>
                                        <p:tav tm="0">
                                          <p:val>
                                            <p:strVal val="1+#ppt_w/2"/>
                                          </p:val>
                                        </p:tav>
                                        <p:tav tm="100000">
                                          <p:val>
                                            <p:strVal val="#ppt_x"/>
                                          </p:val>
                                        </p:tav>
                                      </p:tavLst>
                                    </p:anim>
                                    <p:anim calcmode="lin" valueType="num">
                                      <p:cBhvr additive="base">
                                        <p:cTn id="18" dur="1000" fill="hold"/>
                                        <p:tgtEl>
                                          <p:spTgt spid="91"/>
                                        </p:tgtEl>
                                        <p:attrNameLst>
                                          <p:attrName>ppt_y</p:attrName>
                                        </p:attrNameLst>
                                      </p:cBhvr>
                                      <p:tavLst>
                                        <p:tav tm="0">
                                          <p:val>
                                            <p:strVal val="#ppt_y"/>
                                          </p:val>
                                        </p:tav>
                                        <p:tav tm="100000">
                                          <p:val>
                                            <p:strVal val="#ppt_y"/>
                                          </p:val>
                                        </p:tav>
                                      </p:tavLst>
                                    </p:anim>
                                  </p:childTnLst>
                                </p:cTn>
                              </p:par>
                            </p:childTnLst>
                          </p:cTn>
                        </p:par>
                        <p:par>
                          <p:cTn id="19" fill="hold">
                            <p:stCondLst>
                              <p:cond delay="1900"/>
                            </p:stCondLst>
                            <p:childTnLst>
                              <p:par>
                                <p:cTn id="20" presetID="22" presetClass="entr" presetSubtype="1" fill="hold" grpId="0" nodeType="afterEffect">
                                  <p:stCondLst>
                                    <p:cond delay="0"/>
                                  </p:stCondLst>
                                  <p:childTnLst>
                                    <p:set>
                                      <p:cBhvr>
                                        <p:cTn id="21" dur="1" fill="hold">
                                          <p:stCondLst>
                                            <p:cond delay="0"/>
                                          </p:stCondLst>
                                        </p:cTn>
                                        <p:tgtEl>
                                          <p:spTgt spid="147"/>
                                        </p:tgtEl>
                                        <p:attrNameLst>
                                          <p:attrName>style.visibility</p:attrName>
                                        </p:attrNameLst>
                                      </p:cBhvr>
                                      <p:to>
                                        <p:strVal val="visible"/>
                                      </p:to>
                                    </p:set>
                                    <p:animEffect transition="in" filter="wipe(up)">
                                      <p:cBhvr>
                                        <p:cTn id="22" dur="500"/>
                                        <p:tgtEl>
                                          <p:spTgt spid="147"/>
                                        </p:tgtEl>
                                      </p:cBhvr>
                                    </p:animEffect>
                                  </p:childTnLst>
                                </p:cTn>
                              </p:par>
                              <p:par>
                                <p:cTn id="23" presetID="9" presetClass="entr" presetSubtype="0" fill="hold" nodeType="withEffect">
                                  <p:stCondLst>
                                    <p:cond delay="250"/>
                                  </p:stCondLst>
                                  <p:childTnLst>
                                    <p:set>
                                      <p:cBhvr>
                                        <p:cTn id="24" dur="1" fill="hold">
                                          <p:stCondLst>
                                            <p:cond delay="0"/>
                                          </p:stCondLst>
                                        </p:cTn>
                                        <p:tgtEl>
                                          <p:spTgt spid="136"/>
                                        </p:tgtEl>
                                        <p:attrNameLst>
                                          <p:attrName>style.visibility</p:attrName>
                                        </p:attrNameLst>
                                      </p:cBhvr>
                                      <p:to>
                                        <p:strVal val="visible"/>
                                      </p:to>
                                    </p:set>
                                    <p:animEffect transition="in" filter="dissolve">
                                      <p:cBhvr>
                                        <p:cTn id="25" dur="500"/>
                                        <p:tgtEl>
                                          <p:spTgt spid="136"/>
                                        </p:tgtEl>
                                      </p:cBhvr>
                                    </p:animEffect>
                                  </p:childTnLst>
                                </p:cTn>
                              </p:par>
                              <p:par>
                                <p:cTn id="26" presetID="22" presetClass="entr" presetSubtype="8" fill="hold" grpId="0" nodeType="withEffect">
                                  <p:stCondLst>
                                    <p:cond delay="400"/>
                                  </p:stCondLst>
                                  <p:childTnLst>
                                    <p:set>
                                      <p:cBhvr>
                                        <p:cTn id="27" dur="1" fill="hold">
                                          <p:stCondLst>
                                            <p:cond delay="0"/>
                                          </p:stCondLst>
                                        </p:cTn>
                                        <p:tgtEl>
                                          <p:spTgt spid="148"/>
                                        </p:tgtEl>
                                        <p:attrNameLst>
                                          <p:attrName>style.visibility</p:attrName>
                                        </p:attrNameLst>
                                      </p:cBhvr>
                                      <p:to>
                                        <p:strVal val="visible"/>
                                      </p:to>
                                    </p:set>
                                    <p:animEffect transition="in" filter="wipe(left)">
                                      <p:cBhvr>
                                        <p:cTn id="28" dur="500"/>
                                        <p:tgtEl>
                                          <p:spTgt spid="148"/>
                                        </p:tgtEl>
                                      </p:cBhvr>
                                    </p:animEffect>
                                  </p:childTnLst>
                                </p:cTn>
                              </p:par>
                            </p:childTnLst>
                          </p:cTn>
                        </p:par>
                        <p:par>
                          <p:cTn id="29" fill="hold">
                            <p:stCondLst>
                              <p:cond delay="2800"/>
                            </p:stCondLst>
                            <p:childTnLst>
                              <p:par>
                                <p:cTn id="30" presetID="2" presetClass="entr" presetSubtype="2" fill="hold" nodeType="after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additive="base">
                                        <p:cTn id="32" dur="1000" fill="hold"/>
                                        <p:tgtEl>
                                          <p:spTgt spid="96"/>
                                        </p:tgtEl>
                                        <p:attrNameLst>
                                          <p:attrName>ppt_x</p:attrName>
                                        </p:attrNameLst>
                                      </p:cBhvr>
                                      <p:tavLst>
                                        <p:tav tm="0">
                                          <p:val>
                                            <p:strVal val="1+#ppt_w/2"/>
                                          </p:val>
                                        </p:tav>
                                        <p:tav tm="100000">
                                          <p:val>
                                            <p:strVal val="#ppt_x"/>
                                          </p:val>
                                        </p:tav>
                                      </p:tavLst>
                                    </p:anim>
                                    <p:anim calcmode="lin" valueType="num">
                                      <p:cBhvr additive="base">
                                        <p:cTn id="33" dur="1000" fill="hold"/>
                                        <p:tgtEl>
                                          <p:spTgt spid="96"/>
                                        </p:tgtEl>
                                        <p:attrNameLst>
                                          <p:attrName>ppt_y</p:attrName>
                                        </p:attrNameLst>
                                      </p:cBhvr>
                                      <p:tavLst>
                                        <p:tav tm="0">
                                          <p:val>
                                            <p:strVal val="#ppt_y"/>
                                          </p:val>
                                        </p:tav>
                                        <p:tav tm="100000">
                                          <p:val>
                                            <p:strVal val="#ppt_y"/>
                                          </p:val>
                                        </p:tav>
                                      </p:tavLst>
                                    </p:anim>
                                  </p:childTnLst>
                                </p:cTn>
                              </p:par>
                            </p:childTnLst>
                          </p:cTn>
                        </p:par>
                        <p:par>
                          <p:cTn id="34" fill="hold">
                            <p:stCondLst>
                              <p:cond delay="3800"/>
                            </p:stCondLst>
                            <p:childTnLst>
                              <p:par>
                                <p:cTn id="35" presetID="22" presetClass="entr" presetSubtype="1" fill="hold" grpId="0" nodeType="afterEffect">
                                  <p:stCondLst>
                                    <p:cond delay="0"/>
                                  </p:stCondLst>
                                  <p:childTnLst>
                                    <p:set>
                                      <p:cBhvr>
                                        <p:cTn id="36" dur="1" fill="hold">
                                          <p:stCondLst>
                                            <p:cond delay="0"/>
                                          </p:stCondLst>
                                        </p:cTn>
                                        <p:tgtEl>
                                          <p:spTgt spid="150"/>
                                        </p:tgtEl>
                                        <p:attrNameLst>
                                          <p:attrName>style.visibility</p:attrName>
                                        </p:attrNameLst>
                                      </p:cBhvr>
                                      <p:to>
                                        <p:strVal val="visible"/>
                                      </p:to>
                                    </p:set>
                                    <p:animEffect transition="in" filter="wipe(up)">
                                      <p:cBhvr>
                                        <p:cTn id="37" dur="500"/>
                                        <p:tgtEl>
                                          <p:spTgt spid="150"/>
                                        </p:tgtEl>
                                      </p:cBhvr>
                                    </p:animEffect>
                                  </p:childTnLst>
                                </p:cTn>
                              </p:par>
                              <p:par>
                                <p:cTn id="38" presetID="22" presetClass="entr" presetSubtype="8" fill="hold" nodeType="withEffect">
                                  <p:stCondLst>
                                    <p:cond delay="250"/>
                                  </p:stCondLst>
                                  <p:childTnLst>
                                    <p:set>
                                      <p:cBhvr>
                                        <p:cTn id="39" dur="1" fill="hold">
                                          <p:stCondLst>
                                            <p:cond delay="0"/>
                                          </p:stCondLst>
                                        </p:cTn>
                                        <p:tgtEl>
                                          <p:spTgt spid="151"/>
                                        </p:tgtEl>
                                        <p:attrNameLst>
                                          <p:attrName>style.visibility</p:attrName>
                                        </p:attrNameLst>
                                      </p:cBhvr>
                                      <p:to>
                                        <p:strVal val="visible"/>
                                      </p:to>
                                    </p:set>
                                    <p:animEffect transition="in" filter="wipe(left)">
                                      <p:cBhvr>
                                        <p:cTn id="40" dur="500"/>
                                        <p:tgtEl>
                                          <p:spTgt spid="151"/>
                                        </p:tgtEl>
                                      </p:cBhvr>
                                    </p:animEffect>
                                  </p:childTnLst>
                                </p:cTn>
                              </p:par>
                              <p:par>
                                <p:cTn id="41" presetID="22" presetClass="entr" presetSubtype="8" fill="hold" grpId="0" nodeType="withEffect">
                                  <p:stCondLst>
                                    <p:cond delay="400"/>
                                  </p:stCondLst>
                                  <p:childTnLst>
                                    <p:set>
                                      <p:cBhvr>
                                        <p:cTn id="42" dur="1" fill="hold">
                                          <p:stCondLst>
                                            <p:cond delay="0"/>
                                          </p:stCondLst>
                                        </p:cTn>
                                        <p:tgtEl>
                                          <p:spTgt spid="8209"/>
                                        </p:tgtEl>
                                        <p:attrNameLst>
                                          <p:attrName>style.visibility</p:attrName>
                                        </p:attrNameLst>
                                      </p:cBhvr>
                                      <p:to>
                                        <p:strVal val="visible"/>
                                      </p:to>
                                    </p:set>
                                    <p:animEffect transition="in" filter="wipe(left)">
                                      <p:cBhvr>
                                        <p:cTn id="43" dur="500"/>
                                        <p:tgtEl>
                                          <p:spTgt spid="8209"/>
                                        </p:tgtEl>
                                      </p:cBhvr>
                                    </p:animEffect>
                                  </p:childTnLst>
                                </p:cTn>
                              </p:par>
                            </p:childTnLst>
                          </p:cTn>
                        </p:par>
                        <p:par>
                          <p:cTn id="44" fill="hold">
                            <p:stCondLst>
                              <p:cond delay="4700"/>
                            </p:stCondLst>
                            <p:childTnLst>
                              <p:par>
                                <p:cTn id="45" presetID="2" presetClass="entr" presetSubtype="2" fill="hold" nodeType="afterEffect">
                                  <p:stCondLst>
                                    <p:cond delay="0"/>
                                  </p:stCondLst>
                                  <p:childTnLst>
                                    <p:set>
                                      <p:cBhvr>
                                        <p:cTn id="46" dur="1" fill="hold">
                                          <p:stCondLst>
                                            <p:cond delay="0"/>
                                          </p:stCondLst>
                                        </p:cTn>
                                        <p:tgtEl>
                                          <p:spTgt spid="101"/>
                                        </p:tgtEl>
                                        <p:attrNameLst>
                                          <p:attrName>style.visibility</p:attrName>
                                        </p:attrNameLst>
                                      </p:cBhvr>
                                      <p:to>
                                        <p:strVal val="visible"/>
                                      </p:to>
                                    </p:set>
                                    <p:anim calcmode="lin" valueType="num">
                                      <p:cBhvr additive="base">
                                        <p:cTn id="47" dur="1000" fill="hold"/>
                                        <p:tgtEl>
                                          <p:spTgt spid="101"/>
                                        </p:tgtEl>
                                        <p:attrNameLst>
                                          <p:attrName>ppt_x</p:attrName>
                                        </p:attrNameLst>
                                      </p:cBhvr>
                                      <p:tavLst>
                                        <p:tav tm="0">
                                          <p:val>
                                            <p:strVal val="1+#ppt_w/2"/>
                                          </p:val>
                                        </p:tav>
                                        <p:tav tm="100000">
                                          <p:val>
                                            <p:strVal val="#ppt_x"/>
                                          </p:val>
                                        </p:tav>
                                      </p:tavLst>
                                    </p:anim>
                                    <p:anim calcmode="lin" valueType="num">
                                      <p:cBhvr additive="base">
                                        <p:cTn id="48" dur="1000" fill="hold"/>
                                        <p:tgtEl>
                                          <p:spTgt spid="101"/>
                                        </p:tgtEl>
                                        <p:attrNameLst>
                                          <p:attrName>ppt_y</p:attrName>
                                        </p:attrNameLst>
                                      </p:cBhvr>
                                      <p:tavLst>
                                        <p:tav tm="0">
                                          <p:val>
                                            <p:strVal val="#ppt_y"/>
                                          </p:val>
                                        </p:tav>
                                        <p:tav tm="100000">
                                          <p:val>
                                            <p:strVal val="#ppt_y"/>
                                          </p:val>
                                        </p:tav>
                                      </p:tavLst>
                                    </p:anim>
                                  </p:childTnLst>
                                </p:cTn>
                              </p:par>
                            </p:childTnLst>
                          </p:cTn>
                        </p:par>
                        <p:par>
                          <p:cTn id="49" fill="hold">
                            <p:stCondLst>
                              <p:cond delay="5700"/>
                            </p:stCondLst>
                            <p:childTnLst>
                              <p:par>
                                <p:cTn id="50" presetID="22" presetClass="entr" presetSubtype="1" fill="hold" grpId="0" nodeType="afterEffect">
                                  <p:stCondLst>
                                    <p:cond delay="0"/>
                                  </p:stCondLst>
                                  <p:childTnLst>
                                    <p:set>
                                      <p:cBhvr>
                                        <p:cTn id="51" dur="1" fill="hold">
                                          <p:stCondLst>
                                            <p:cond delay="0"/>
                                          </p:stCondLst>
                                        </p:cTn>
                                        <p:tgtEl>
                                          <p:spTgt spid="160"/>
                                        </p:tgtEl>
                                        <p:attrNameLst>
                                          <p:attrName>style.visibility</p:attrName>
                                        </p:attrNameLst>
                                      </p:cBhvr>
                                      <p:to>
                                        <p:strVal val="visible"/>
                                      </p:to>
                                    </p:set>
                                    <p:animEffect transition="in" filter="wipe(up)">
                                      <p:cBhvr>
                                        <p:cTn id="52" dur="500"/>
                                        <p:tgtEl>
                                          <p:spTgt spid="160"/>
                                        </p:tgtEl>
                                      </p:cBhvr>
                                    </p:animEffect>
                                  </p:childTnLst>
                                </p:cTn>
                              </p:par>
                              <p:par>
                                <p:cTn id="53" presetID="22" presetClass="entr" presetSubtype="8" fill="hold" nodeType="withEffect">
                                  <p:stCondLst>
                                    <p:cond delay="250"/>
                                  </p:stCondLst>
                                  <p:childTnLst>
                                    <p:set>
                                      <p:cBhvr>
                                        <p:cTn id="54" dur="1" fill="hold">
                                          <p:stCondLst>
                                            <p:cond delay="0"/>
                                          </p:stCondLst>
                                        </p:cTn>
                                        <p:tgtEl>
                                          <p:spTgt spid="161"/>
                                        </p:tgtEl>
                                        <p:attrNameLst>
                                          <p:attrName>style.visibility</p:attrName>
                                        </p:attrNameLst>
                                      </p:cBhvr>
                                      <p:to>
                                        <p:strVal val="visible"/>
                                      </p:to>
                                    </p:set>
                                    <p:animEffect transition="in" filter="wipe(left)">
                                      <p:cBhvr>
                                        <p:cTn id="55" dur="500"/>
                                        <p:tgtEl>
                                          <p:spTgt spid="161"/>
                                        </p:tgtEl>
                                      </p:cBhvr>
                                    </p:animEffect>
                                  </p:childTnLst>
                                </p:cTn>
                              </p:par>
                              <p:par>
                                <p:cTn id="56" presetID="22" presetClass="entr" presetSubtype="8" fill="hold" grpId="0" nodeType="withEffect">
                                  <p:stCondLst>
                                    <p:cond delay="400"/>
                                  </p:stCondLst>
                                  <p:childTnLst>
                                    <p:set>
                                      <p:cBhvr>
                                        <p:cTn id="57" dur="1" fill="hold">
                                          <p:stCondLst>
                                            <p:cond delay="0"/>
                                          </p:stCondLst>
                                        </p:cTn>
                                        <p:tgtEl>
                                          <p:spTgt spid="63"/>
                                        </p:tgtEl>
                                        <p:attrNameLst>
                                          <p:attrName>style.visibility</p:attrName>
                                        </p:attrNameLst>
                                      </p:cBhvr>
                                      <p:to>
                                        <p:strVal val="visible"/>
                                      </p:to>
                                    </p:set>
                                    <p:animEffect transition="in" filter="wipe(left)">
                                      <p:cBhvr>
                                        <p:cTn id="58" dur="500"/>
                                        <p:tgtEl>
                                          <p:spTgt spid="63"/>
                                        </p:tgtEl>
                                      </p:cBhvr>
                                    </p:animEffect>
                                  </p:childTnLst>
                                </p:cTn>
                              </p:par>
                            </p:childTnLst>
                          </p:cTn>
                        </p:par>
                        <p:par>
                          <p:cTn id="59" fill="hold">
                            <p:stCondLst>
                              <p:cond delay="6600"/>
                            </p:stCondLst>
                            <p:childTnLst>
                              <p:par>
                                <p:cTn id="60" presetID="2" presetClass="entr" presetSubtype="2" fill="hold" nodeType="afterEffect">
                                  <p:stCondLst>
                                    <p:cond delay="0"/>
                                  </p:stCondLst>
                                  <p:childTnLst>
                                    <p:set>
                                      <p:cBhvr>
                                        <p:cTn id="61" dur="1" fill="hold">
                                          <p:stCondLst>
                                            <p:cond delay="0"/>
                                          </p:stCondLst>
                                        </p:cTn>
                                        <p:tgtEl>
                                          <p:spTgt spid="106"/>
                                        </p:tgtEl>
                                        <p:attrNameLst>
                                          <p:attrName>style.visibility</p:attrName>
                                        </p:attrNameLst>
                                      </p:cBhvr>
                                      <p:to>
                                        <p:strVal val="visible"/>
                                      </p:to>
                                    </p:set>
                                    <p:anim calcmode="lin" valueType="num">
                                      <p:cBhvr additive="base">
                                        <p:cTn id="62" dur="1000" fill="hold"/>
                                        <p:tgtEl>
                                          <p:spTgt spid="106"/>
                                        </p:tgtEl>
                                        <p:attrNameLst>
                                          <p:attrName>ppt_x</p:attrName>
                                        </p:attrNameLst>
                                      </p:cBhvr>
                                      <p:tavLst>
                                        <p:tav tm="0">
                                          <p:val>
                                            <p:strVal val="1+#ppt_w/2"/>
                                          </p:val>
                                        </p:tav>
                                        <p:tav tm="100000">
                                          <p:val>
                                            <p:strVal val="#ppt_x"/>
                                          </p:val>
                                        </p:tav>
                                      </p:tavLst>
                                    </p:anim>
                                    <p:anim calcmode="lin" valueType="num">
                                      <p:cBhvr additive="base">
                                        <p:cTn id="63" dur="1000" fill="hold"/>
                                        <p:tgtEl>
                                          <p:spTgt spid="1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0" animBg="1"/>
      <p:bldP spid="150" grpId="0" animBg="1"/>
      <p:bldP spid="147" grpId="0" animBg="1"/>
      <p:bldP spid="8226" grpId="0" animBg="1"/>
      <p:bldP spid="149" grpId="0" animBg="1"/>
      <p:bldP spid="148" grpId="0" animBg="1"/>
      <p:bldP spid="8209"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3057</TotalTime>
  <Words>1252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613</cp:revision>
  <dcterms:created xsi:type="dcterms:W3CDTF">2015-12-31T02:20:12Z</dcterms:created>
  <dcterms:modified xsi:type="dcterms:W3CDTF">2016-09-18T19:15:25Z</dcterms:modified>
</cp:coreProperties>
</file>