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74"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8235"/>
    <a:srgbClr val="A5A5A5"/>
    <a:srgbClr val="ED7D31"/>
    <a:srgbClr val="00B0F0"/>
    <a:srgbClr val="5B9BD5"/>
    <a:srgbClr val="4472C4"/>
    <a:srgbClr val="FFC000"/>
    <a:srgbClr val="70AD47"/>
    <a:srgbClr val="878889"/>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Freeform 86"/>
          <p:cNvSpPr>
            <a:spLocks noChangeAspect="1"/>
          </p:cNvSpPr>
          <p:nvPr/>
        </p:nvSpPr>
        <p:spPr>
          <a:xfrm>
            <a:off x="7856048" y="1946868"/>
            <a:ext cx="2475238" cy="3200400"/>
          </a:xfrm>
          <a:custGeom>
            <a:avLst/>
            <a:gdLst>
              <a:gd name="connsiteX0" fmla="*/ 0 w 2447301"/>
              <a:gd name="connsiteY0" fmla="*/ 0 h 3164279"/>
              <a:gd name="connsiteX1" fmla="*/ 1382667 w 2447301"/>
              <a:gd name="connsiteY1" fmla="*/ 0 h 3164279"/>
              <a:gd name="connsiteX2" fmla="*/ 1447138 w 2447301"/>
              <a:gd name="connsiteY2" fmla="*/ 6969 h 3164279"/>
              <a:gd name="connsiteX3" fmla="*/ 1506381 w 2447301"/>
              <a:gd name="connsiteY3" fmla="*/ 20909 h 3164279"/>
              <a:gd name="connsiteX4" fmla="*/ 1562139 w 2447301"/>
              <a:gd name="connsiteY4" fmla="*/ 47046 h 3164279"/>
              <a:gd name="connsiteX5" fmla="*/ 1614413 w 2447301"/>
              <a:gd name="connsiteY5" fmla="*/ 81895 h 3164279"/>
              <a:gd name="connsiteX6" fmla="*/ 1657974 w 2447301"/>
              <a:gd name="connsiteY6" fmla="*/ 127198 h 3164279"/>
              <a:gd name="connsiteX7" fmla="*/ 1694565 w 2447301"/>
              <a:gd name="connsiteY7" fmla="*/ 175987 h 3164279"/>
              <a:gd name="connsiteX8" fmla="*/ 2401997 w 2447301"/>
              <a:gd name="connsiteY8" fmla="*/ 1400925 h 3164279"/>
              <a:gd name="connsiteX9" fmla="*/ 2431619 w 2447301"/>
              <a:gd name="connsiteY9" fmla="*/ 1470623 h 3164279"/>
              <a:gd name="connsiteX10" fmla="*/ 2447301 w 2447301"/>
              <a:gd name="connsiteY10" fmla="*/ 1542063 h 3164279"/>
              <a:gd name="connsiteX11" fmla="*/ 2447301 w 2447301"/>
              <a:gd name="connsiteY11" fmla="*/ 1616988 h 3164279"/>
              <a:gd name="connsiteX12" fmla="*/ 2431619 w 2447301"/>
              <a:gd name="connsiteY12" fmla="*/ 1691913 h 3164279"/>
              <a:gd name="connsiteX13" fmla="*/ 2401997 w 2447301"/>
              <a:gd name="connsiteY13" fmla="*/ 1758126 h 3164279"/>
              <a:gd name="connsiteX14" fmla="*/ 1694565 w 2447301"/>
              <a:gd name="connsiteY14" fmla="*/ 2984807 h 3164279"/>
              <a:gd name="connsiteX15" fmla="*/ 1649261 w 2447301"/>
              <a:gd name="connsiteY15" fmla="*/ 3047535 h 3164279"/>
              <a:gd name="connsiteX16" fmla="*/ 1593503 w 2447301"/>
              <a:gd name="connsiteY16" fmla="*/ 3096323 h 3164279"/>
              <a:gd name="connsiteX17" fmla="*/ 1529033 w 2447301"/>
              <a:gd name="connsiteY17" fmla="*/ 3132915 h 3164279"/>
              <a:gd name="connsiteX18" fmla="*/ 1459335 w 2447301"/>
              <a:gd name="connsiteY18" fmla="*/ 3155566 h 3164279"/>
              <a:gd name="connsiteX19" fmla="*/ 1382667 w 2447301"/>
              <a:gd name="connsiteY19" fmla="*/ 3164279 h 3164279"/>
              <a:gd name="connsiteX20" fmla="*/ 0 w 2447301"/>
              <a:gd name="connsiteY20" fmla="*/ 3164279 h 3164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47301" h="3164279">
                <a:moveTo>
                  <a:pt x="0" y="0"/>
                </a:moveTo>
                <a:lnTo>
                  <a:pt x="1382667" y="0"/>
                </a:lnTo>
                <a:lnTo>
                  <a:pt x="1447138" y="6969"/>
                </a:lnTo>
                <a:lnTo>
                  <a:pt x="1506381" y="20909"/>
                </a:lnTo>
                <a:lnTo>
                  <a:pt x="1562139" y="47046"/>
                </a:lnTo>
                <a:lnTo>
                  <a:pt x="1614413" y="81895"/>
                </a:lnTo>
                <a:lnTo>
                  <a:pt x="1657974" y="127198"/>
                </a:lnTo>
                <a:lnTo>
                  <a:pt x="1694565" y="175987"/>
                </a:lnTo>
                <a:lnTo>
                  <a:pt x="2401997" y="1400925"/>
                </a:lnTo>
                <a:lnTo>
                  <a:pt x="2431619" y="1470623"/>
                </a:lnTo>
                <a:lnTo>
                  <a:pt x="2447301" y="1542063"/>
                </a:lnTo>
                <a:lnTo>
                  <a:pt x="2447301" y="1616988"/>
                </a:lnTo>
                <a:lnTo>
                  <a:pt x="2431619" y="1691913"/>
                </a:lnTo>
                <a:lnTo>
                  <a:pt x="2401997" y="1758126"/>
                </a:lnTo>
                <a:lnTo>
                  <a:pt x="1694565" y="2984807"/>
                </a:lnTo>
                <a:lnTo>
                  <a:pt x="1649261" y="3047535"/>
                </a:lnTo>
                <a:lnTo>
                  <a:pt x="1593503" y="3096323"/>
                </a:lnTo>
                <a:lnTo>
                  <a:pt x="1529033" y="3132915"/>
                </a:lnTo>
                <a:lnTo>
                  <a:pt x="1459335" y="3155566"/>
                </a:lnTo>
                <a:lnTo>
                  <a:pt x="1382667" y="3164279"/>
                </a:lnTo>
                <a:lnTo>
                  <a:pt x="0" y="3164279"/>
                </a:lnTo>
                <a:close/>
              </a:path>
            </a:pathLst>
          </a:cu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85"/>
          <p:cNvSpPr>
            <a:spLocks noChangeAspect="1"/>
          </p:cNvSpPr>
          <p:nvPr/>
        </p:nvSpPr>
        <p:spPr>
          <a:xfrm>
            <a:off x="4337113" y="1946868"/>
            <a:ext cx="2475238" cy="3200400"/>
          </a:xfrm>
          <a:custGeom>
            <a:avLst/>
            <a:gdLst>
              <a:gd name="connsiteX0" fmla="*/ 0 w 2447301"/>
              <a:gd name="connsiteY0" fmla="*/ 0 h 3164279"/>
              <a:gd name="connsiteX1" fmla="*/ 1382667 w 2447301"/>
              <a:gd name="connsiteY1" fmla="*/ 0 h 3164279"/>
              <a:gd name="connsiteX2" fmla="*/ 1447138 w 2447301"/>
              <a:gd name="connsiteY2" fmla="*/ 6969 h 3164279"/>
              <a:gd name="connsiteX3" fmla="*/ 1506381 w 2447301"/>
              <a:gd name="connsiteY3" fmla="*/ 20909 h 3164279"/>
              <a:gd name="connsiteX4" fmla="*/ 1562139 w 2447301"/>
              <a:gd name="connsiteY4" fmla="*/ 47046 h 3164279"/>
              <a:gd name="connsiteX5" fmla="*/ 1614413 w 2447301"/>
              <a:gd name="connsiteY5" fmla="*/ 81895 h 3164279"/>
              <a:gd name="connsiteX6" fmla="*/ 1657974 w 2447301"/>
              <a:gd name="connsiteY6" fmla="*/ 127198 h 3164279"/>
              <a:gd name="connsiteX7" fmla="*/ 1694565 w 2447301"/>
              <a:gd name="connsiteY7" fmla="*/ 175987 h 3164279"/>
              <a:gd name="connsiteX8" fmla="*/ 2401997 w 2447301"/>
              <a:gd name="connsiteY8" fmla="*/ 1400925 h 3164279"/>
              <a:gd name="connsiteX9" fmla="*/ 2431619 w 2447301"/>
              <a:gd name="connsiteY9" fmla="*/ 1470623 h 3164279"/>
              <a:gd name="connsiteX10" fmla="*/ 2447301 w 2447301"/>
              <a:gd name="connsiteY10" fmla="*/ 1542063 h 3164279"/>
              <a:gd name="connsiteX11" fmla="*/ 2447301 w 2447301"/>
              <a:gd name="connsiteY11" fmla="*/ 1616988 h 3164279"/>
              <a:gd name="connsiteX12" fmla="*/ 2431619 w 2447301"/>
              <a:gd name="connsiteY12" fmla="*/ 1691913 h 3164279"/>
              <a:gd name="connsiteX13" fmla="*/ 2401997 w 2447301"/>
              <a:gd name="connsiteY13" fmla="*/ 1758126 h 3164279"/>
              <a:gd name="connsiteX14" fmla="*/ 1694565 w 2447301"/>
              <a:gd name="connsiteY14" fmla="*/ 2984807 h 3164279"/>
              <a:gd name="connsiteX15" fmla="*/ 1649261 w 2447301"/>
              <a:gd name="connsiteY15" fmla="*/ 3047535 h 3164279"/>
              <a:gd name="connsiteX16" fmla="*/ 1593503 w 2447301"/>
              <a:gd name="connsiteY16" fmla="*/ 3096323 h 3164279"/>
              <a:gd name="connsiteX17" fmla="*/ 1529033 w 2447301"/>
              <a:gd name="connsiteY17" fmla="*/ 3132915 h 3164279"/>
              <a:gd name="connsiteX18" fmla="*/ 1459335 w 2447301"/>
              <a:gd name="connsiteY18" fmla="*/ 3155566 h 3164279"/>
              <a:gd name="connsiteX19" fmla="*/ 1382667 w 2447301"/>
              <a:gd name="connsiteY19" fmla="*/ 3164279 h 3164279"/>
              <a:gd name="connsiteX20" fmla="*/ 0 w 2447301"/>
              <a:gd name="connsiteY20" fmla="*/ 3164279 h 3164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47301" h="3164279">
                <a:moveTo>
                  <a:pt x="0" y="0"/>
                </a:moveTo>
                <a:lnTo>
                  <a:pt x="1382667" y="0"/>
                </a:lnTo>
                <a:lnTo>
                  <a:pt x="1447138" y="6969"/>
                </a:lnTo>
                <a:lnTo>
                  <a:pt x="1506381" y="20909"/>
                </a:lnTo>
                <a:lnTo>
                  <a:pt x="1562139" y="47046"/>
                </a:lnTo>
                <a:lnTo>
                  <a:pt x="1614413" y="81895"/>
                </a:lnTo>
                <a:lnTo>
                  <a:pt x="1657974" y="127198"/>
                </a:lnTo>
                <a:lnTo>
                  <a:pt x="1694565" y="175987"/>
                </a:lnTo>
                <a:lnTo>
                  <a:pt x="2401997" y="1400925"/>
                </a:lnTo>
                <a:lnTo>
                  <a:pt x="2431619" y="1470623"/>
                </a:lnTo>
                <a:lnTo>
                  <a:pt x="2447301" y="1542063"/>
                </a:lnTo>
                <a:lnTo>
                  <a:pt x="2447301" y="1616988"/>
                </a:lnTo>
                <a:lnTo>
                  <a:pt x="2431619" y="1691913"/>
                </a:lnTo>
                <a:lnTo>
                  <a:pt x="2401997" y="1758126"/>
                </a:lnTo>
                <a:lnTo>
                  <a:pt x="1694565" y="2984807"/>
                </a:lnTo>
                <a:lnTo>
                  <a:pt x="1649261" y="3047535"/>
                </a:lnTo>
                <a:lnTo>
                  <a:pt x="1593503" y="3096323"/>
                </a:lnTo>
                <a:lnTo>
                  <a:pt x="1529033" y="3132915"/>
                </a:lnTo>
                <a:lnTo>
                  <a:pt x="1459335" y="3155566"/>
                </a:lnTo>
                <a:lnTo>
                  <a:pt x="1382667" y="3164279"/>
                </a:lnTo>
                <a:lnTo>
                  <a:pt x="0" y="3164279"/>
                </a:lnTo>
                <a:close/>
              </a:path>
            </a:pathLst>
          </a:cu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87"/>
          <p:cNvSpPr>
            <a:spLocks noChangeAspect="1"/>
          </p:cNvSpPr>
          <p:nvPr/>
        </p:nvSpPr>
        <p:spPr>
          <a:xfrm>
            <a:off x="800208" y="1935579"/>
            <a:ext cx="2475238" cy="3200400"/>
          </a:xfrm>
          <a:custGeom>
            <a:avLst/>
            <a:gdLst>
              <a:gd name="connsiteX0" fmla="*/ 0 w 2447301"/>
              <a:gd name="connsiteY0" fmla="*/ 0 h 3164279"/>
              <a:gd name="connsiteX1" fmla="*/ 1382667 w 2447301"/>
              <a:gd name="connsiteY1" fmla="*/ 0 h 3164279"/>
              <a:gd name="connsiteX2" fmla="*/ 1447138 w 2447301"/>
              <a:gd name="connsiteY2" fmla="*/ 6969 h 3164279"/>
              <a:gd name="connsiteX3" fmla="*/ 1506381 w 2447301"/>
              <a:gd name="connsiteY3" fmla="*/ 20909 h 3164279"/>
              <a:gd name="connsiteX4" fmla="*/ 1562139 w 2447301"/>
              <a:gd name="connsiteY4" fmla="*/ 47046 h 3164279"/>
              <a:gd name="connsiteX5" fmla="*/ 1614413 w 2447301"/>
              <a:gd name="connsiteY5" fmla="*/ 81895 h 3164279"/>
              <a:gd name="connsiteX6" fmla="*/ 1657974 w 2447301"/>
              <a:gd name="connsiteY6" fmla="*/ 127198 h 3164279"/>
              <a:gd name="connsiteX7" fmla="*/ 1694565 w 2447301"/>
              <a:gd name="connsiteY7" fmla="*/ 175987 h 3164279"/>
              <a:gd name="connsiteX8" fmla="*/ 2401997 w 2447301"/>
              <a:gd name="connsiteY8" fmla="*/ 1400925 h 3164279"/>
              <a:gd name="connsiteX9" fmla="*/ 2431619 w 2447301"/>
              <a:gd name="connsiteY9" fmla="*/ 1470623 h 3164279"/>
              <a:gd name="connsiteX10" fmla="*/ 2447301 w 2447301"/>
              <a:gd name="connsiteY10" fmla="*/ 1542063 h 3164279"/>
              <a:gd name="connsiteX11" fmla="*/ 2447301 w 2447301"/>
              <a:gd name="connsiteY11" fmla="*/ 1616988 h 3164279"/>
              <a:gd name="connsiteX12" fmla="*/ 2431619 w 2447301"/>
              <a:gd name="connsiteY12" fmla="*/ 1691913 h 3164279"/>
              <a:gd name="connsiteX13" fmla="*/ 2401997 w 2447301"/>
              <a:gd name="connsiteY13" fmla="*/ 1758126 h 3164279"/>
              <a:gd name="connsiteX14" fmla="*/ 1694565 w 2447301"/>
              <a:gd name="connsiteY14" fmla="*/ 2984807 h 3164279"/>
              <a:gd name="connsiteX15" fmla="*/ 1649261 w 2447301"/>
              <a:gd name="connsiteY15" fmla="*/ 3047535 h 3164279"/>
              <a:gd name="connsiteX16" fmla="*/ 1593503 w 2447301"/>
              <a:gd name="connsiteY16" fmla="*/ 3096323 h 3164279"/>
              <a:gd name="connsiteX17" fmla="*/ 1529033 w 2447301"/>
              <a:gd name="connsiteY17" fmla="*/ 3132915 h 3164279"/>
              <a:gd name="connsiteX18" fmla="*/ 1459335 w 2447301"/>
              <a:gd name="connsiteY18" fmla="*/ 3155566 h 3164279"/>
              <a:gd name="connsiteX19" fmla="*/ 1382667 w 2447301"/>
              <a:gd name="connsiteY19" fmla="*/ 3164279 h 3164279"/>
              <a:gd name="connsiteX20" fmla="*/ 0 w 2447301"/>
              <a:gd name="connsiteY20" fmla="*/ 3164279 h 3164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47301" h="3164279">
                <a:moveTo>
                  <a:pt x="0" y="0"/>
                </a:moveTo>
                <a:lnTo>
                  <a:pt x="1382667" y="0"/>
                </a:lnTo>
                <a:lnTo>
                  <a:pt x="1447138" y="6969"/>
                </a:lnTo>
                <a:lnTo>
                  <a:pt x="1506381" y="20909"/>
                </a:lnTo>
                <a:lnTo>
                  <a:pt x="1562139" y="47046"/>
                </a:lnTo>
                <a:lnTo>
                  <a:pt x="1614413" y="81895"/>
                </a:lnTo>
                <a:lnTo>
                  <a:pt x="1657974" y="127198"/>
                </a:lnTo>
                <a:lnTo>
                  <a:pt x="1694565" y="175987"/>
                </a:lnTo>
                <a:lnTo>
                  <a:pt x="2401997" y="1400925"/>
                </a:lnTo>
                <a:lnTo>
                  <a:pt x="2431619" y="1470623"/>
                </a:lnTo>
                <a:lnTo>
                  <a:pt x="2447301" y="1542063"/>
                </a:lnTo>
                <a:lnTo>
                  <a:pt x="2447301" y="1616988"/>
                </a:lnTo>
                <a:lnTo>
                  <a:pt x="2431619" y="1691913"/>
                </a:lnTo>
                <a:lnTo>
                  <a:pt x="2401997" y="1758126"/>
                </a:lnTo>
                <a:lnTo>
                  <a:pt x="1694565" y="2984807"/>
                </a:lnTo>
                <a:lnTo>
                  <a:pt x="1649261" y="3047535"/>
                </a:lnTo>
                <a:lnTo>
                  <a:pt x="1593503" y="3096323"/>
                </a:lnTo>
                <a:lnTo>
                  <a:pt x="1529033" y="3132915"/>
                </a:lnTo>
                <a:lnTo>
                  <a:pt x="1459335" y="3155566"/>
                </a:lnTo>
                <a:lnTo>
                  <a:pt x="1382667" y="3164279"/>
                </a:lnTo>
                <a:lnTo>
                  <a:pt x="0" y="3164279"/>
                </a:lnTo>
                <a:close/>
              </a:path>
            </a:pathLst>
          </a:cu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6"/>
          <p:cNvSpPr>
            <a:spLocks/>
          </p:cNvSpPr>
          <p:nvPr/>
        </p:nvSpPr>
        <p:spPr bwMode="auto">
          <a:xfrm>
            <a:off x="4336711" y="1540879"/>
            <a:ext cx="3613829" cy="3976258"/>
          </a:xfrm>
          <a:custGeom>
            <a:avLst/>
            <a:gdLst>
              <a:gd name="T0" fmla="*/ 283 w 2074"/>
              <a:gd name="T1" fmla="*/ 0 h 2282"/>
              <a:gd name="T2" fmla="*/ 1306 w 2074"/>
              <a:gd name="T3" fmla="*/ 0 h 2282"/>
              <a:gd name="T4" fmla="*/ 1350 w 2074"/>
              <a:gd name="T5" fmla="*/ 5 h 2282"/>
              <a:gd name="T6" fmla="*/ 1394 w 2074"/>
              <a:gd name="T7" fmla="*/ 17 h 2282"/>
              <a:gd name="T8" fmla="*/ 1434 w 2074"/>
              <a:gd name="T9" fmla="*/ 36 h 2282"/>
              <a:gd name="T10" fmla="*/ 1471 w 2074"/>
              <a:gd name="T11" fmla="*/ 61 h 2282"/>
              <a:gd name="T12" fmla="*/ 1503 w 2074"/>
              <a:gd name="T13" fmla="*/ 91 h 2282"/>
              <a:gd name="T14" fmla="*/ 1529 w 2074"/>
              <a:gd name="T15" fmla="*/ 129 h 2282"/>
              <a:gd name="T16" fmla="*/ 2040 w 2074"/>
              <a:gd name="T17" fmla="*/ 1010 h 2282"/>
              <a:gd name="T18" fmla="*/ 2058 w 2074"/>
              <a:gd name="T19" fmla="*/ 1052 h 2282"/>
              <a:gd name="T20" fmla="*/ 2070 w 2074"/>
              <a:gd name="T21" fmla="*/ 1096 h 2282"/>
              <a:gd name="T22" fmla="*/ 2074 w 2074"/>
              <a:gd name="T23" fmla="*/ 1139 h 2282"/>
              <a:gd name="T24" fmla="*/ 2070 w 2074"/>
              <a:gd name="T25" fmla="*/ 1185 h 2282"/>
              <a:gd name="T26" fmla="*/ 2058 w 2074"/>
              <a:gd name="T27" fmla="*/ 1227 h 2282"/>
              <a:gd name="T28" fmla="*/ 2040 w 2074"/>
              <a:gd name="T29" fmla="*/ 1269 h 2282"/>
              <a:gd name="T30" fmla="*/ 1529 w 2074"/>
              <a:gd name="T31" fmla="*/ 2152 h 2282"/>
              <a:gd name="T32" fmla="*/ 1503 w 2074"/>
              <a:gd name="T33" fmla="*/ 2189 h 2282"/>
              <a:gd name="T34" fmla="*/ 1471 w 2074"/>
              <a:gd name="T35" fmla="*/ 2221 h 2282"/>
              <a:gd name="T36" fmla="*/ 1434 w 2074"/>
              <a:gd name="T37" fmla="*/ 2247 h 2282"/>
              <a:gd name="T38" fmla="*/ 1394 w 2074"/>
              <a:gd name="T39" fmla="*/ 2265 h 2282"/>
              <a:gd name="T40" fmla="*/ 1350 w 2074"/>
              <a:gd name="T41" fmla="*/ 2277 h 2282"/>
              <a:gd name="T42" fmla="*/ 1306 w 2074"/>
              <a:gd name="T43" fmla="*/ 2282 h 2282"/>
              <a:gd name="T44" fmla="*/ 283 w 2074"/>
              <a:gd name="T45" fmla="*/ 2282 h 2282"/>
              <a:gd name="T46" fmla="*/ 238 w 2074"/>
              <a:gd name="T47" fmla="*/ 2277 h 2282"/>
              <a:gd name="T48" fmla="*/ 194 w 2074"/>
              <a:gd name="T49" fmla="*/ 2265 h 2282"/>
              <a:gd name="T50" fmla="*/ 154 w 2074"/>
              <a:gd name="T51" fmla="*/ 2247 h 2282"/>
              <a:gd name="T52" fmla="*/ 118 w 2074"/>
              <a:gd name="T53" fmla="*/ 2221 h 2282"/>
              <a:gd name="T54" fmla="*/ 86 w 2074"/>
              <a:gd name="T55" fmla="*/ 2189 h 2282"/>
              <a:gd name="T56" fmla="*/ 59 w 2074"/>
              <a:gd name="T57" fmla="*/ 2152 h 2282"/>
              <a:gd name="T58" fmla="*/ 0 w 2074"/>
              <a:gd name="T59" fmla="*/ 2049 h 2282"/>
              <a:gd name="T60" fmla="*/ 800 w 2074"/>
              <a:gd name="T61" fmla="*/ 2049 h 2282"/>
              <a:gd name="T62" fmla="*/ 844 w 2074"/>
              <a:gd name="T63" fmla="*/ 2044 h 2282"/>
              <a:gd name="T64" fmla="*/ 884 w 2074"/>
              <a:gd name="T65" fmla="*/ 2031 h 2282"/>
              <a:gd name="T66" fmla="*/ 921 w 2074"/>
              <a:gd name="T67" fmla="*/ 2010 h 2282"/>
              <a:gd name="T68" fmla="*/ 953 w 2074"/>
              <a:gd name="T69" fmla="*/ 1982 h 2282"/>
              <a:gd name="T70" fmla="*/ 979 w 2074"/>
              <a:gd name="T71" fmla="*/ 1946 h 2282"/>
              <a:gd name="T72" fmla="*/ 1385 w 2074"/>
              <a:gd name="T73" fmla="*/ 1242 h 2282"/>
              <a:gd name="T74" fmla="*/ 1402 w 2074"/>
              <a:gd name="T75" fmla="*/ 1204 h 2282"/>
              <a:gd name="T76" fmla="*/ 1411 w 2074"/>
              <a:gd name="T77" fmla="*/ 1161 h 2282"/>
              <a:gd name="T78" fmla="*/ 1411 w 2074"/>
              <a:gd name="T79" fmla="*/ 1118 h 2282"/>
              <a:gd name="T80" fmla="*/ 1402 w 2074"/>
              <a:gd name="T81" fmla="*/ 1077 h 2282"/>
              <a:gd name="T82" fmla="*/ 1385 w 2074"/>
              <a:gd name="T83" fmla="*/ 1037 h 2282"/>
              <a:gd name="T84" fmla="*/ 979 w 2074"/>
              <a:gd name="T85" fmla="*/ 334 h 2282"/>
              <a:gd name="T86" fmla="*/ 958 w 2074"/>
              <a:gd name="T87" fmla="*/ 306 h 2282"/>
              <a:gd name="T88" fmla="*/ 933 w 2074"/>
              <a:gd name="T89" fmla="*/ 280 h 2282"/>
              <a:gd name="T90" fmla="*/ 903 w 2074"/>
              <a:gd name="T91" fmla="*/ 260 h 2282"/>
              <a:gd name="T92" fmla="*/ 871 w 2074"/>
              <a:gd name="T93" fmla="*/ 245 h 2282"/>
              <a:gd name="T94" fmla="*/ 837 w 2074"/>
              <a:gd name="T95" fmla="*/ 237 h 2282"/>
              <a:gd name="T96" fmla="*/ 800 w 2074"/>
              <a:gd name="T97" fmla="*/ 233 h 2282"/>
              <a:gd name="T98" fmla="*/ 0 w 2074"/>
              <a:gd name="T99" fmla="*/ 233 h 2282"/>
              <a:gd name="T100" fmla="*/ 59 w 2074"/>
              <a:gd name="T101" fmla="*/ 130 h 2282"/>
              <a:gd name="T102" fmla="*/ 86 w 2074"/>
              <a:gd name="T103" fmla="*/ 93 h 2282"/>
              <a:gd name="T104" fmla="*/ 118 w 2074"/>
              <a:gd name="T105" fmla="*/ 61 h 2282"/>
              <a:gd name="T106" fmla="*/ 154 w 2074"/>
              <a:gd name="T107" fmla="*/ 36 h 2282"/>
              <a:gd name="T108" fmla="*/ 194 w 2074"/>
              <a:gd name="T109" fmla="*/ 17 h 2282"/>
              <a:gd name="T110" fmla="*/ 238 w 2074"/>
              <a:gd name="T111" fmla="*/ 5 h 2282"/>
              <a:gd name="T112" fmla="*/ 283 w 2074"/>
              <a:gd name="T113" fmla="*/ 0 h 2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74" h="2282">
                <a:moveTo>
                  <a:pt x="283" y="0"/>
                </a:moveTo>
                <a:lnTo>
                  <a:pt x="1306" y="0"/>
                </a:lnTo>
                <a:lnTo>
                  <a:pt x="1350" y="5"/>
                </a:lnTo>
                <a:lnTo>
                  <a:pt x="1394" y="17"/>
                </a:lnTo>
                <a:lnTo>
                  <a:pt x="1434" y="36"/>
                </a:lnTo>
                <a:lnTo>
                  <a:pt x="1471" y="61"/>
                </a:lnTo>
                <a:lnTo>
                  <a:pt x="1503" y="91"/>
                </a:lnTo>
                <a:lnTo>
                  <a:pt x="1529" y="129"/>
                </a:lnTo>
                <a:lnTo>
                  <a:pt x="2040" y="1010"/>
                </a:lnTo>
                <a:lnTo>
                  <a:pt x="2058" y="1052"/>
                </a:lnTo>
                <a:lnTo>
                  <a:pt x="2070" y="1096"/>
                </a:lnTo>
                <a:lnTo>
                  <a:pt x="2074" y="1139"/>
                </a:lnTo>
                <a:lnTo>
                  <a:pt x="2070" y="1185"/>
                </a:lnTo>
                <a:lnTo>
                  <a:pt x="2058" y="1227"/>
                </a:lnTo>
                <a:lnTo>
                  <a:pt x="2040" y="1269"/>
                </a:lnTo>
                <a:lnTo>
                  <a:pt x="1529" y="2152"/>
                </a:lnTo>
                <a:lnTo>
                  <a:pt x="1503" y="2189"/>
                </a:lnTo>
                <a:lnTo>
                  <a:pt x="1471" y="2221"/>
                </a:lnTo>
                <a:lnTo>
                  <a:pt x="1434" y="2247"/>
                </a:lnTo>
                <a:lnTo>
                  <a:pt x="1394" y="2265"/>
                </a:lnTo>
                <a:lnTo>
                  <a:pt x="1350" y="2277"/>
                </a:lnTo>
                <a:lnTo>
                  <a:pt x="1306" y="2282"/>
                </a:lnTo>
                <a:lnTo>
                  <a:pt x="283" y="2282"/>
                </a:lnTo>
                <a:lnTo>
                  <a:pt x="238" y="2277"/>
                </a:lnTo>
                <a:lnTo>
                  <a:pt x="194" y="2265"/>
                </a:lnTo>
                <a:lnTo>
                  <a:pt x="154" y="2247"/>
                </a:lnTo>
                <a:lnTo>
                  <a:pt x="118" y="2221"/>
                </a:lnTo>
                <a:lnTo>
                  <a:pt x="86" y="2189"/>
                </a:lnTo>
                <a:lnTo>
                  <a:pt x="59" y="2152"/>
                </a:lnTo>
                <a:lnTo>
                  <a:pt x="0" y="2049"/>
                </a:lnTo>
                <a:lnTo>
                  <a:pt x="800" y="2049"/>
                </a:lnTo>
                <a:lnTo>
                  <a:pt x="844" y="2044"/>
                </a:lnTo>
                <a:lnTo>
                  <a:pt x="884" y="2031"/>
                </a:lnTo>
                <a:lnTo>
                  <a:pt x="921" y="2010"/>
                </a:lnTo>
                <a:lnTo>
                  <a:pt x="953" y="1982"/>
                </a:lnTo>
                <a:lnTo>
                  <a:pt x="979" y="1946"/>
                </a:lnTo>
                <a:lnTo>
                  <a:pt x="1385" y="1242"/>
                </a:lnTo>
                <a:lnTo>
                  <a:pt x="1402" y="1204"/>
                </a:lnTo>
                <a:lnTo>
                  <a:pt x="1411" y="1161"/>
                </a:lnTo>
                <a:lnTo>
                  <a:pt x="1411" y="1118"/>
                </a:lnTo>
                <a:lnTo>
                  <a:pt x="1402" y="1077"/>
                </a:lnTo>
                <a:lnTo>
                  <a:pt x="1385" y="1037"/>
                </a:lnTo>
                <a:lnTo>
                  <a:pt x="979" y="334"/>
                </a:lnTo>
                <a:lnTo>
                  <a:pt x="958" y="306"/>
                </a:lnTo>
                <a:lnTo>
                  <a:pt x="933" y="280"/>
                </a:lnTo>
                <a:lnTo>
                  <a:pt x="903" y="260"/>
                </a:lnTo>
                <a:lnTo>
                  <a:pt x="871" y="245"/>
                </a:lnTo>
                <a:lnTo>
                  <a:pt x="837" y="237"/>
                </a:lnTo>
                <a:lnTo>
                  <a:pt x="800" y="233"/>
                </a:lnTo>
                <a:lnTo>
                  <a:pt x="0" y="233"/>
                </a:lnTo>
                <a:lnTo>
                  <a:pt x="59" y="130"/>
                </a:lnTo>
                <a:lnTo>
                  <a:pt x="86" y="93"/>
                </a:lnTo>
                <a:lnTo>
                  <a:pt x="118" y="61"/>
                </a:lnTo>
                <a:lnTo>
                  <a:pt x="154" y="36"/>
                </a:lnTo>
                <a:lnTo>
                  <a:pt x="194" y="17"/>
                </a:lnTo>
                <a:lnTo>
                  <a:pt x="238" y="5"/>
                </a:lnTo>
                <a:lnTo>
                  <a:pt x="283" y="0"/>
                </a:lnTo>
                <a:close/>
              </a:path>
            </a:pathLst>
          </a:custGeom>
          <a:solidFill>
            <a:srgbClr val="ED7D31"/>
          </a:solidFill>
          <a:ln w="25400">
            <a:solidFill>
              <a:schemeClr val="bg1"/>
            </a:solidFill>
            <a:prstDash val="solid"/>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44" name="Freeform 6"/>
          <p:cNvSpPr>
            <a:spLocks/>
          </p:cNvSpPr>
          <p:nvPr/>
        </p:nvSpPr>
        <p:spPr bwMode="auto">
          <a:xfrm>
            <a:off x="7858505" y="1540878"/>
            <a:ext cx="3613829" cy="3976258"/>
          </a:xfrm>
          <a:custGeom>
            <a:avLst/>
            <a:gdLst>
              <a:gd name="T0" fmla="*/ 283 w 2074"/>
              <a:gd name="T1" fmla="*/ 0 h 2282"/>
              <a:gd name="T2" fmla="*/ 1306 w 2074"/>
              <a:gd name="T3" fmla="*/ 0 h 2282"/>
              <a:gd name="T4" fmla="*/ 1350 w 2074"/>
              <a:gd name="T5" fmla="*/ 5 h 2282"/>
              <a:gd name="T6" fmla="*/ 1394 w 2074"/>
              <a:gd name="T7" fmla="*/ 17 h 2282"/>
              <a:gd name="T8" fmla="*/ 1434 w 2074"/>
              <a:gd name="T9" fmla="*/ 36 h 2282"/>
              <a:gd name="T10" fmla="*/ 1471 w 2074"/>
              <a:gd name="T11" fmla="*/ 61 h 2282"/>
              <a:gd name="T12" fmla="*/ 1503 w 2074"/>
              <a:gd name="T13" fmla="*/ 91 h 2282"/>
              <a:gd name="T14" fmla="*/ 1529 w 2074"/>
              <a:gd name="T15" fmla="*/ 129 h 2282"/>
              <a:gd name="T16" fmla="*/ 2040 w 2074"/>
              <a:gd name="T17" fmla="*/ 1010 h 2282"/>
              <a:gd name="T18" fmla="*/ 2058 w 2074"/>
              <a:gd name="T19" fmla="*/ 1052 h 2282"/>
              <a:gd name="T20" fmla="*/ 2070 w 2074"/>
              <a:gd name="T21" fmla="*/ 1096 h 2282"/>
              <a:gd name="T22" fmla="*/ 2074 w 2074"/>
              <a:gd name="T23" fmla="*/ 1139 h 2282"/>
              <a:gd name="T24" fmla="*/ 2070 w 2074"/>
              <a:gd name="T25" fmla="*/ 1185 h 2282"/>
              <a:gd name="T26" fmla="*/ 2058 w 2074"/>
              <a:gd name="T27" fmla="*/ 1227 h 2282"/>
              <a:gd name="T28" fmla="*/ 2040 w 2074"/>
              <a:gd name="T29" fmla="*/ 1269 h 2282"/>
              <a:gd name="T30" fmla="*/ 1529 w 2074"/>
              <a:gd name="T31" fmla="*/ 2152 h 2282"/>
              <a:gd name="T32" fmla="*/ 1503 w 2074"/>
              <a:gd name="T33" fmla="*/ 2189 h 2282"/>
              <a:gd name="T34" fmla="*/ 1471 w 2074"/>
              <a:gd name="T35" fmla="*/ 2221 h 2282"/>
              <a:gd name="T36" fmla="*/ 1434 w 2074"/>
              <a:gd name="T37" fmla="*/ 2247 h 2282"/>
              <a:gd name="T38" fmla="*/ 1394 w 2074"/>
              <a:gd name="T39" fmla="*/ 2265 h 2282"/>
              <a:gd name="T40" fmla="*/ 1350 w 2074"/>
              <a:gd name="T41" fmla="*/ 2277 h 2282"/>
              <a:gd name="T42" fmla="*/ 1306 w 2074"/>
              <a:gd name="T43" fmla="*/ 2282 h 2282"/>
              <a:gd name="T44" fmla="*/ 283 w 2074"/>
              <a:gd name="T45" fmla="*/ 2282 h 2282"/>
              <a:gd name="T46" fmla="*/ 238 w 2074"/>
              <a:gd name="T47" fmla="*/ 2277 h 2282"/>
              <a:gd name="T48" fmla="*/ 194 w 2074"/>
              <a:gd name="T49" fmla="*/ 2265 h 2282"/>
              <a:gd name="T50" fmla="*/ 154 w 2074"/>
              <a:gd name="T51" fmla="*/ 2247 h 2282"/>
              <a:gd name="T52" fmla="*/ 118 w 2074"/>
              <a:gd name="T53" fmla="*/ 2221 h 2282"/>
              <a:gd name="T54" fmla="*/ 86 w 2074"/>
              <a:gd name="T55" fmla="*/ 2189 h 2282"/>
              <a:gd name="T56" fmla="*/ 59 w 2074"/>
              <a:gd name="T57" fmla="*/ 2152 h 2282"/>
              <a:gd name="T58" fmla="*/ 0 w 2074"/>
              <a:gd name="T59" fmla="*/ 2049 h 2282"/>
              <a:gd name="T60" fmla="*/ 800 w 2074"/>
              <a:gd name="T61" fmla="*/ 2049 h 2282"/>
              <a:gd name="T62" fmla="*/ 844 w 2074"/>
              <a:gd name="T63" fmla="*/ 2044 h 2282"/>
              <a:gd name="T64" fmla="*/ 884 w 2074"/>
              <a:gd name="T65" fmla="*/ 2031 h 2282"/>
              <a:gd name="T66" fmla="*/ 921 w 2074"/>
              <a:gd name="T67" fmla="*/ 2010 h 2282"/>
              <a:gd name="T68" fmla="*/ 953 w 2074"/>
              <a:gd name="T69" fmla="*/ 1982 h 2282"/>
              <a:gd name="T70" fmla="*/ 979 w 2074"/>
              <a:gd name="T71" fmla="*/ 1946 h 2282"/>
              <a:gd name="T72" fmla="*/ 1385 w 2074"/>
              <a:gd name="T73" fmla="*/ 1242 h 2282"/>
              <a:gd name="T74" fmla="*/ 1402 w 2074"/>
              <a:gd name="T75" fmla="*/ 1204 h 2282"/>
              <a:gd name="T76" fmla="*/ 1411 w 2074"/>
              <a:gd name="T77" fmla="*/ 1161 h 2282"/>
              <a:gd name="T78" fmla="*/ 1411 w 2074"/>
              <a:gd name="T79" fmla="*/ 1118 h 2282"/>
              <a:gd name="T80" fmla="*/ 1402 w 2074"/>
              <a:gd name="T81" fmla="*/ 1077 h 2282"/>
              <a:gd name="T82" fmla="*/ 1385 w 2074"/>
              <a:gd name="T83" fmla="*/ 1037 h 2282"/>
              <a:gd name="T84" fmla="*/ 979 w 2074"/>
              <a:gd name="T85" fmla="*/ 334 h 2282"/>
              <a:gd name="T86" fmla="*/ 958 w 2074"/>
              <a:gd name="T87" fmla="*/ 306 h 2282"/>
              <a:gd name="T88" fmla="*/ 933 w 2074"/>
              <a:gd name="T89" fmla="*/ 280 h 2282"/>
              <a:gd name="T90" fmla="*/ 903 w 2074"/>
              <a:gd name="T91" fmla="*/ 260 h 2282"/>
              <a:gd name="T92" fmla="*/ 871 w 2074"/>
              <a:gd name="T93" fmla="*/ 245 h 2282"/>
              <a:gd name="T94" fmla="*/ 837 w 2074"/>
              <a:gd name="T95" fmla="*/ 237 h 2282"/>
              <a:gd name="T96" fmla="*/ 800 w 2074"/>
              <a:gd name="T97" fmla="*/ 233 h 2282"/>
              <a:gd name="T98" fmla="*/ 0 w 2074"/>
              <a:gd name="T99" fmla="*/ 233 h 2282"/>
              <a:gd name="T100" fmla="*/ 59 w 2074"/>
              <a:gd name="T101" fmla="*/ 130 h 2282"/>
              <a:gd name="T102" fmla="*/ 86 w 2074"/>
              <a:gd name="T103" fmla="*/ 93 h 2282"/>
              <a:gd name="T104" fmla="*/ 118 w 2074"/>
              <a:gd name="T105" fmla="*/ 61 h 2282"/>
              <a:gd name="T106" fmla="*/ 154 w 2074"/>
              <a:gd name="T107" fmla="*/ 36 h 2282"/>
              <a:gd name="T108" fmla="*/ 194 w 2074"/>
              <a:gd name="T109" fmla="*/ 17 h 2282"/>
              <a:gd name="T110" fmla="*/ 238 w 2074"/>
              <a:gd name="T111" fmla="*/ 5 h 2282"/>
              <a:gd name="T112" fmla="*/ 283 w 2074"/>
              <a:gd name="T113" fmla="*/ 0 h 2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74" h="2282">
                <a:moveTo>
                  <a:pt x="283" y="0"/>
                </a:moveTo>
                <a:lnTo>
                  <a:pt x="1306" y="0"/>
                </a:lnTo>
                <a:lnTo>
                  <a:pt x="1350" y="5"/>
                </a:lnTo>
                <a:lnTo>
                  <a:pt x="1394" y="17"/>
                </a:lnTo>
                <a:lnTo>
                  <a:pt x="1434" y="36"/>
                </a:lnTo>
                <a:lnTo>
                  <a:pt x="1471" y="61"/>
                </a:lnTo>
                <a:lnTo>
                  <a:pt x="1503" y="91"/>
                </a:lnTo>
                <a:lnTo>
                  <a:pt x="1529" y="129"/>
                </a:lnTo>
                <a:lnTo>
                  <a:pt x="2040" y="1010"/>
                </a:lnTo>
                <a:lnTo>
                  <a:pt x="2058" y="1052"/>
                </a:lnTo>
                <a:lnTo>
                  <a:pt x="2070" y="1096"/>
                </a:lnTo>
                <a:lnTo>
                  <a:pt x="2074" y="1139"/>
                </a:lnTo>
                <a:lnTo>
                  <a:pt x="2070" y="1185"/>
                </a:lnTo>
                <a:lnTo>
                  <a:pt x="2058" y="1227"/>
                </a:lnTo>
                <a:lnTo>
                  <a:pt x="2040" y="1269"/>
                </a:lnTo>
                <a:lnTo>
                  <a:pt x="1529" y="2152"/>
                </a:lnTo>
                <a:lnTo>
                  <a:pt x="1503" y="2189"/>
                </a:lnTo>
                <a:lnTo>
                  <a:pt x="1471" y="2221"/>
                </a:lnTo>
                <a:lnTo>
                  <a:pt x="1434" y="2247"/>
                </a:lnTo>
                <a:lnTo>
                  <a:pt x="1394" y="2265"/>
                </a:lnTo>
                <a:lnTo>
                  <a:pt x="1350" y="2277"/>
                </a:lnTo>
                <a:lnTo>
                  <a:pt x="1306" y="2282"/>
                </a:lnTo>
                <a:lnTo>
                  <a:pt x="283" y="2282"/>
                </a:lnTo>
                <a:lnTo>
                  <a:pt x="238" y="2277"/>
                </a:lnTo>
                <a:lnTo>
                  <a:pt x="194" y="2265"/>
                </a:lnTo>
                <a:lnTo>
                  <a:pt x="154" y="2247"/>
                </a:lnTo>
                <a:lnTo>
                  <a:pt x="118" y="2221"/>
                </a:lnTo>
                <a:lnTo>
                  <a:pt x="86" y="2189"/>
                </a:lnTo>
                <a:lnTo>
                  <a:pt x="59" y="2152"/>
                </a:lnTo>
                <a:lnTo>
                  <a:pt x="0" y="2049"/>
                </a:lnTo>
                <a:lnTo>
                  <a:pt x="800" y="2049"/>
                </a:lnTo>
                <a:lnTo>
                  <a:pt x="844" y="2044"/>
                </a:lnTo>
                <a:lnTo>
                  <a:pt x="884" y="2031"/>
                </a:lnTo>
                <a:lnTo>
                  <a:pt x="921" y="2010"/>
                </a:lnTo>
                <a:lnTo>
                  <a:pt x="953" y="1982"/>
                </a:lnTo>
                <a:lnTo>
                  <a:pt x="979" y="1946"/>
                </a:lnTo>
                <a:lnTo>
                  <a:pt x="1385" y="1242"/>
                </a:lnTo>
                <a:lnTo>
                  <a:pt x="1402" y="1204"/>
                </a:lnTo>
                <a:lnTo>
                  <a:pt x="1411" y="1161"/>
                </a:lnTo>
                <a:lnTo>
                  <a:pt x="1411" y="1118"/>
                </a:lnTo>
                <a:lnTo>
                  <a:pt x="1402" y="1077"/>
                </a:lnTo>
                <a:lnTo>
                  <a:pt x="1385" y="1037"/>
                </a:lnTo>
                <a:lnTo>
                  <a:pt x="979" y="334"/>
                </a:lnTo>
                <a:lnTo>
                  <a:pt x="958" y="306"/>
                </a:lnTo>
                <a:lnTo>
                  <a:pt x="933" y="280"/>
                </a:lnTo>
                <a:lnTo>
                  <a:pt x="903" y="260"/>
                </a:lnTo>
                <a:lnTo>
                  <a:pt x="871" y="245"/>
                </a:lnTo>
                <a:lnTo>
                  <a:pt x="837" y="237"/>
                </a:lnTo>
                <a:lnTo>
                  <a:pt x="800" y="233"/>
                </a:lnTo>
                <a:lnTo>
                  <a:pt x="0" y="233"/>
                </a:lnTo>
                <a:lnTo>
                  <a:pt x="59" y="130"/>
                </a:lnTo>
                <a:lnTo>
                  <a:pt x="86" y="93"/>
                </a:lnTo>
                <a:lnTo>
                  <a:pt x="118" y="61"/>
                </a:lnTo>
                <a:lnTo>
                  <a:pt x="154" y="36"/>
                </a:lnTo>
                <a:lnTo>
                  <a:pt x="194" y="17"/>
                </a:lnTo>
                <a:lnTo>
                  <a:pt x="238" y="5"/>
                </a:lnTo>
                <a:lnTo>
                  <a:pt x="283" y="0"/>
                </a:lnTo>
                <a:close/>
              </a:path>
            </a:pathLst>
          </a:custGeom>
          <a:solidFill>
            <a:srgbClr val="A5A5A5"/>
          </a:solidFill>
          <a:ln w="25400">
            <a:solidFill>
              <a:schemeClr val="bg1"/>
            </a:solidFill>
            <a:prstDash val="solid"/>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76" name="Freeform 6"/>
          <p:cNvSpPr>
            <a:spLocks/>
          </p:cNvSpPr>
          <p:nvPr/>
        </p:nvSpPr>
        <p:spPr bwMode="auto">
          <a:xfrm>
            <a:off x="814918" y="1540879"/>
            <a:ext cx="3613829" cy="3976258"/>
          </a:xfrm>
          <a:custGeom>
            <a:avLst/>
            <a:gdLst>
              <a:gd name="T0" fmla="*/ 283 w 2074"/>
              <a:gd name="T1" fmla="*/ 0 h 2282"/>
              <a:gd name="T2" fmla="*/ 1306 w 2074"/>
              <a:gd name="T3" fmla="*/ 0 h 2282"/>
              <a:gd name="T4" fmla="*/ 1350 w 2074"/>
              <a:gd name="T5" fmla="*/ 5 h 2282"/>
              <a:gd name="T6" fmla="*/ 1394 w 2074"/>
              <a:gd name="T7" fmla="*/ 17 h 2282"/>
              <a:gd name="T8" fmla="*/ 1434 w 2074"/>
              <a:gd name="T9" fmla="*/ 36 h 2282"/>
              <a:gd name="T10" fmla="*/ 1471 w 2074"/>
              <a:gd name="T11" fmla="*/ 61 h 2282"/>
              <a:gd name="T12" fmla="*/ 1503 w 2074"/>
              <a:gd name="T13" fmla="*/ 91 h 2282"/>
              <a:gd name="T14" fmla="*/ 1529 w 2074"/>
              <a:gd name="T15" fmla="*/ 129 h 2282"/>
              <a:gd name="T16" fmla="*/ 2040 w 2074"/>
              <a:gd name="T17" fmla="*/ 1010 h 2282"/>
              <a:gd name="T18" fmla="*/ 2058 w 2074"/>
              <a:gd name="T19" fmla="*/ 1052 h 2282"/>
              <a:gd name="T20" fmla="*/ 2070 w 2074"/>
              <a:gd name="T21" fmla="*/ 1096 h 2282"/>
              <a:gd name="T22" fmla="*/ 2074 w 2074"/>
              <a:gd name="T23" fmla="*/ 1139 h 2282"/>
              <a:gd name="T24" fmla="*/ 2070 w 2074"/>
              <a:gd name="T25" fmla="*/ 1185 h 2282"/>
              <a:gd name="T26" fmla="*/ 2058 w 2074"/>
              <a:gd name="T27" fmla="*/ 1227 h 2282"/>
              <a:gd name="T28" fmla="*/ 2040 w 2074"/>
              <a:gd name="T29" fmla="*/ 1269 h 2282"/>
              <a:gd name="T30" fmla="*/ 1529 w 2074"/>
              <a:gd name="T31" fmla="*/ 2152 h 2282"/>
              <a:gd name="T32" fmla="*/ 1503 w 2074"/>
              <a:gd name="T33" fmla="*/ 2189 h 2282"/>
              <a:gd name="T34" fmla="*/ 1471 w 2074"/>
              <a:gd name="T35" fmla="*/ 2221 h 2282"/>
              <a:gd name="T36" fmla="*/ 1434 w 2074"/>
              <a:gd name="T37" fmla="*/ 2247 h 2282"/>
              <a:gd name="T38" fmla="*/ 1394 w 2074"/>
              <a:gd name="T39" fmla="*/ 2265 h 2282"/>
              <a:gd name="T40" fmla="*/ 1350 w 2074"/>
              <a:gd name="T41" fmla="*/ 2277 h 2282"/>
              <a:gd name="T42" fmla="*/ 1306 w 2074"/>
              <a:gd name="T43" fmla="*/ 2282 h 2282"/>
              <a:gd name="T44" fmla="*/ 283 w 2074"/>
              <a:gd name="T45" fmla="*/ 2282 h 2282"/>
              <a:gd name="T46" fmla="*/ 238 w 2074"/>
              <a:gd name="T47" fmla="*/ 2277 h 2282"/>
              <a:gd name="T48" fmla="*/ 194 w 2074"/>
              <a:gd name="T49" fmla="*/ 2265 h 2282"/>
              <a:gd name="T50" fmla="*/ 154 w 2074"/>
              <a:gd name="T51" fmla="*/ 2247 h 2282"/>
              <a:gd name="T52" fmla="*/ 118 w 2074"/>
              <a:gd name="T53" fmla="*/ 2221 h 2282"/>
              <a:gd name="T54" fmla="*/ 86 w 2074"/>
              <a:gd name="T55" fmla="*/ 2189 h 2282"/>
              <a:gd name="T56" fmla="*/ 59 w 2074"/>
              <a:gd name="T57" fmla="*/ 2152 h 2282"/>
              <a:gd name="T58" fmla="*/ 0 w 2074"/>
              <a:gd name="T59" fmla="*/ 2049 h 2282"/>
              <a:gd name="T60" fmla="*/ 800 w 2074"/>
              <a:gd name="T61" fmla="*/ 2049 h 2282"/>
              <a:gd name="T62" fmla="*/ 844 w 2074"/>
              <a:gd name="T63" fmla="*/ 2044 h 2282"/>
              <a:gd name="T64" fmla="*/ 884 w 2074"/>
              <a:gd name="T65" fmla="*/ 2031 h 2282"/>
              <a:gd name="T66" fmla="*/ 921 w 2074"/>
              <a:gd name="T67" fmla="*/ 2010 h 2282"/>
              <a:gd name="T68" fmla="*/ 953 w 2074"/>
              <a:gd name="T69" fmla="*/ 1982 h 2282"/>
              <a:gd name="T70" fmla="*/ 979 w 2074"/>
              <a:gd name="T71" fmla="*/ 1946 h 2282"/>
              <a:gd name="T72" fmla="*/ 1385 w 2074"/>
              <a:gd name="T73" fmla="*/ 1242 h 2282"/>
              <a:gd name="T74" fmla="*/ 1402 w 2074"/>
              <a:gd name="T75" fmla="*/ 1204 h 2282"/>
              <a:gd name="T76" fmla="*/ 1411 w 2074"/>
              <a:gd name="T77" fmla="*/ 1161 h 2282"/>
              <a:gd name="T78" fmla="*/ 1411 w 2074"/>
              <a:gd name="T79" fmla="*/ 1118 h 2282"/>
              <a:gd name="T80" fmla="*/ 1402 w 2074"/>
              <a:gd name="T81" fmla="*/ 1077 h 2282"/>
              <a:gd name="T82" fmla="*/ 1385 w 2074"/>
              <a:gd name="T83" fmla="*/ 1037 h 2282"/>
              <a:gd name="T84" fmla="*/ 979 w 2074"/>
              <a:gd name="T85" fmla="*/ 334 h 2282"/>
              <a:gd name="T86" fmla="*/ 958 w 2074"/>
              <a:gd name="T87" fmla="*/ 306 h 2282"/>
              <a:gd name="T88" fmla="*/ 933 w 2074"/>
              <a:gd name="T89" fmla="*/ 280 h 2282"/>
              <a:gd name="T90" fmla="*/ 903 w 2074"/>
              <a:gd name="T91" fmla="*/ 260 h 2282"/>
              <a:gd name="T92" fmla="*/ 871 w 2074"/>
              <a:gd name="T93" fmla="*/ 245 h 2282"/>
              <a:gd name="T94" fmla="*/ 837 w 2074"/>
              <a:gd name="T95" fmla="*/ 237 h 2282"/>
              <a:gd name="T96" fmla="*/ 800 w 2074"/>
              <a:gd name="T97" fmla="*/ 233 h 2282"/>
              <a:gd name="T98" fmla="*/ 0 w 2074"/>
              <a:gd name="T99" fmla="*/ 233 h 2282"/>
              <a:gd name="T100" fmla="*/ 59 w 2074"/>
              <a:gd name="T101" fmla="*/ 130 h 2282"/>
              <a:gd name="T102" fmla="*/ 86 w 2074"/>
              <a:gd name="T103" fmla="*/ 93 h 2282"/>
              <a:gd name="T104" fmla="*/ 118 w 2074"/>
              <a:gd name="T105" fmla="*/ 61 h 2282"/>
              <a:gd name="T106" fmla="*/ 154 w 2074"/>
              <a:gd name="T107" fmla="*/ 36 h 2282"/>
              <a:gd name="T108" fmla="*/ 194 w 2074"/>
              <a:gd name="T109" fmla="*/ 17 h 2282"/>
              <a:gd name="T110" fmla="*/ 238 w 2074"/>
              <a:gd name="T111" fmla="*/ 5 h 2282"/>
              <a:gd name="T112" fmla="*/ 283 w 2074"/>
              <a:gd name="T113" fmla="*/ 0 h 2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74" h="2282">
                <a:moveTo>
                  <a:pt x="283" y="0"/>
                </a:moveTo>
                <a:lnTo>
                  <a:pt x="1306" y="0"/>
                </a:lnTo>
                <a:lnTo>
                  <a:pt x="1350" y="5"/>
                </a:lnTo>
                <a:lnTo>
                  <a:pt x="1394" y="17"/>
                </a:lnTo>
                <a:lnTo>
                  <a:pt x="1434" y="36"/>
                </a:lnTo>
                <a:lnTo>
                  <a:pt x="1471" y="61"/>
                </a:lnTo>
                <a:lnTo>
                  <a:pt x="1503" y="91"/>
                </a:lnTo>
                <a:lnTo>
                  <a:pt x="1529" y="129"/>
                </a:lnTo>
                <a:lnTo>
                  <a:pt x="2040" y="1010"/>
                </a:lnTo>
                <a:lnTo>
                  <a:pt x="2058" y="1052"/>
                </a:lnTo>
                <a:lnTo>
                  <a:pt x="2070" y="1096"/>
                </a:lnTo>
                <a:lnTo>
                  <a:pt x="2074" y="1139"/>
                </a:lnTo>
                <a:lnTo>
                  <a:pt x="2070" y="1185"/>
                </a:lnTo>
                <a:lnTo>
                  <a:pt x="2058" y="1227"/>
                </a:lnTo>
                <a:lnTo>
                  <a:pt x="2040" y="1269"/>
                </a:lnTo>
                <a:lnTo>
                  <a:pt x="1529" y="2152"/>
                </a:lnTo>
                <a:lnTo>
                  <a:pt x="1503" y="2189"/>
                </a:lnTo>
                <a:lnTo>
                  <a:pt x="1471" y="2221"/>
                </a:lnTo>
                <a:lnTo>
                  <a:pt x="1434" y="2247"/>
                </a:lnTo>
                <a:lnTo>
                  <a:pt x="1394" y="2265"/>
                </a:lnTo>
                <a:lnTo>
                  <a:pt x="1350" y="2277"/>
                </a:lnTo>
                <a:lnTo>
                  <a:pt x="1306" y="2282"/>
                </a:lnTo>
                <a:lnTo>
                  <a:pt x="283" y="2282"/>
                </a:lnTo>
                <a:lnTo>
                  <a:pt x="238" y="2277"/>
                </a:lnTo>
                <a:lnTo>
                  <a:pt x="194" y="2265"/>
                </a:lnTo>
                <a:lnTo>
                  <a:pt x="154" y="2247"/>
                </a:lnTo>
                <a:lnTo>
                  <a:pt x="118" y="2221"/>
                </a:lnTo>
                <a:lnTo>
                  <a:pt x="86" y="2189"/>
                </a:lnTo>
                <a:lnTo>
                  <a:pt x="59" y="2152"/>
                </a:lnTo>
                <a:lnTo>
                  <a:pt x="0" y="2049"/>
                </a:lnTo>
                <a:lnTo>
                  <a:pt x="800" y="2049"/>
                </a:lnTo>
                <a:lnTo>
                  <a:pt x="844" y="2044"/>
                </a:lnTo>
                <a:lnTo>
                  <a:pt x="884" y="2031"/>
                </a:lnTo>
                <a:lnTo>
                  <a:pt x="921" y="2010"/>
                </a:lnTo>
                <a:lnTo>
                  <a:pt x="953" y="1982"/>
                </a:lnTo>
                <a:lnTo>
                  <a:pt x="979" y="1946"/>
                </a:lnTo>
                <a:lnTo>
                  <a:pt x="1385" y="1242"/>
                </a:lnTo>
                <a:lnTo>
                  <a:pt x="1402" y="1204"/>
                </a:lnTo>
                <a:lnTo>
                  <a:pt x="1411" y="1161"/>
                </a:lnTo>
                <a:lnTo>
                  <a:pt x="1411" y="1118"/>
                </a:lnTo>
                <a:lnTo>
                  <a:pt x="1402" y="1077"/>
                </a:lnTo>
                <a:lnTo>
                  <a:pt x="1385" y="1037"/>
                </a:lnTo>
                <a:lnTo>
                  <a:pt x="979" y="334"/>
                </a:lnTo>
                <a:lnTo>
                  <a:pt x="958" y="306"/>
                </a:lnTo>
                <a:lnTo>
                  <a:pt x="933" y="280"/>
                </a:lnTo>
                <a:lnTo>
                  <a:pt x="903" y="260"/>
                </a:lnTo>
                <a:lnTo>
                  <a:pt x="871" y="245"/>
                </a:lnTo>
                <a:lnTo>
                  <a:pt x="837" y="237"/>
                </a:lnTo>
                <a:lnTo>
                  <a:pt x="800" y="233"/>
                </a:lnTo>
                <a:lnTo>
                  <a:pt x="0" y="233"/>
                </a:lnTo>
                <a:lnTo>
                  <a:pt x="59" y="130"/>
                </a:lnTo>
                <a:lnTo>
                  <a:pt x="86" y="93"/>
                </a:lnTo>
                <a:lnTo>
                  <a:pt x="118" y="61"/>
                </a:lnTo>
                <a:lnTo>
                  <a:pt x="154" y="36"/>
                </a:lnTo>
                <a:lnTo>
                  <a:pt x="194" y="17"/>
                </a:lnTo>
                <a:lnTo>
                  <a:pt x="238" y="5"/>
                </a:lnTo>
                <a:lnTo>
                  <a:pt x="283" y="0"/>
                </a:lnTo>
                <a:close/>
              </a:path>
            </a:pathLst>
          </a:custGeom>
          <a:solidFill>
            <a:srgbClr val="00B0F0"/>
          </a:solidFill>
          <a:ln w="25400">
            <a:solidFill>
              <a:schemeClr val="bg1"/>
            </a:solidFill>
            <a:prstDash val="solid"/>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79" name="TextBox 78"/>
          <p:cNvSpPr txBox="1"/>
          <p:nvPr/>
        </p:nvSpPr>
        <p:spPr>
          <a:xfrm>
            <a:off x="894272" y="2245576"/>
            <a:ext cx="2023320" cy="2566857"/>
          </a:xfrm>
          <a:prstGeom prst="rect">
            <a:avLst/>
          </a:prstGeom>
          <a:noFill/>
        </p:spPr>
        <p:txBody>
          <a:bodyPr wrap="square" rtlCol="0">
            <a:spAutoFit/>
          </a:bodyPr>
          <a:lstStyle/>
          <a:p>
            <a:pPr defTabSz="1219170">
              <a:spcBef>
                <a:spcPct val="20000"/>
              </a:spcBef>
              <a:defRPr/>
            </a:pPr>
            <a:r>
              <a:rPr lang="en-US" b="1" dirty="0">
                <a:solidFill>
                  <a:schemeClr val="bg2">
                    <a:lumMod val="10000"/>
                  </a:schemeClr>
                </a:solidFill>
              </a:rPr>
              <a:t>Lorem Ipsum</a:t>
            </a:r>
          </a:p>
          <a:p>
            <a:pPr defTabSz="1219170">
              <a:spcBef>
                <a:spcPct val="20000"/>
              </a:spcBef>
              <a:defRPr/>
            </a:pPr>
            <a:r>
              <a:rPr lang="en-US" sz="1400" dirty="0">
                <a:solidFill>
                  <a:schemeClr val="bg2">
                    <a:lumMod val="10000"/>
                  </a:schemeClr>
                </a:solidFill>
              </a:rPr>
              <a:t>Lorem ipsum dolor sit amet, consectetur adipiscing elit, sed do eiusmod tempor incididunt ut labore et dolore magna aliqua. Ut enim ad minim veniam, quis nostrud exercitation ullamco laboris nisi ut aliquip </a:t>
            </a:r>
          </a:p>
        </p:txBody>
      </p:sp>
      <p:sp>
        <p:nvSpPr>
          <p:cNvPr id="80" name="Oval 79"/>
          <p:cNvSpPr/>
          <p:nvPr/>
        </p:nvSpPr>
        <p:spPr>
          <a:xfrm>
            <a:off x="3466485" y="3198804"/>
            <a:ext cx="660400" cy="660400"/>
          </a:xfrm>
          <a:prstGeom prst="ellipse">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tx1"/>
                </a:solidFill>
              </a:rPr>
              <a:t>A</a:t>
            </a:r>
          </a:p>
        </p:txBody>
      </p:sp>
      <p:sp>
        <p:nvSpPr>
          <p:cNvPr id="81" name="Oval 80"/>
          <p:cNvSpPr/>
          <p:nvPr/>
        </p:nvSpPr>
        <p:spPr>
          <a:xfrm>
            <a:off x="7022900" y="3198804"/>
            <a:ext cx="660400" cy="660400"/>
          </a:xfrm>
          <a:prstGeom prst="ellipse">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tx1"/>
                </a:solidFill>
              </a:rPr>
              <a:t>B</a:t>
            </a:r>
          </a:p>
        </p:txBody>
      </p:sp>
      <p:sp>
        <p:nvSpPr>
          <p:cNvPr id="82" name="Oval 81"/>
          <p:cNvSpPr/>
          <p:nvPr/>
        </p:nvSpPr>
        <p:spPr>
          <a:xfrm>
            <a:off x="10544694" y="3198804"/>
            <a:ext cx="660400" cy="660400"/>
          </a:xfrm>
          <a:prstGeom prst="ellipse">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tx1"/>
                </a:solidFill>
              </a:rPr>
              <a:t>C</a:t>
            </a:r>
          </a:p>
        </p:txBody>
      </p:sp>
      <p:sp>
        <p:nvSpPr>
          <p:cNvPr id="83" name="TextBox 82"/>
          <p:cNvSpPr txBox="1"/>
          <p:nvPr/>
        </p:nvSpPr>
        <p:spPr>
          <a:xfrm>
            <a:off x="4416065" y="2245576"/>
            <a:ext cx="2023320" cy="2566857"/>
          </a:xfrm>
          <a:prstGeom prst="rect">
            <a:avLst/>
          </a:prstGeom>
          <a:noFill/>
        </p:spPr>
        <p:txBody>
          <a:bodyPr wrap="square" rtlCol="0">
            <a:spAutoFit/>
          </a:bodyPr>
          <a:lstStyle/>
          <a:p>
            <a:pPr defTabSz="1219170">
              <a:spcBef>
                <a:spcPct val="20000"/>
              </a:spcBef>
              <a:defRPr/>
            </a:pPr>
            <a:r>
              <a:rPr lang="en-US" b="1" dirty="0">
                <a:solidFill>
                  <a:schemeClr val="bg2">
                    <a:lumMod val="10000"/>
                  </a:schemeClr>
                </a:solidFill>
              </a:rPr>
              <a:t>Lorem Ipsum</a:t>
            </a:r>
          </a:p>
          <a:p>
            <a:pPr defTabSz="1219170">
              <a:spcBef>
                <a:spcPct val="20000"/>
              </a:spcBef>
              <a:defRPr/>
            </a:pPr>
            <a:r>
              <a:rPr lang="en-US" sz="1400" dirty="0">
                <a:solidFill>
                  <a:schemeClr val="bg2">
                    <a:lumMod val="10000"/>
                  </a:schemeClr>
                </a:solidFill>
              </a:rPr>
              <a:t>Lorem ipsum dolor sit amet, consectetur adipiscing elit, sed do eiusmod tempor incididunt ut labore et dolore magna aliqua. Ut enim ad minim veniam, quis nostrud exercitation ullamco laboris nisi ut aliquip </a:t>
            </a:r>
          </a:p>
        </p:txBody>
      </p:sp>
      <p:sp>
        <p:nvSpPr>
          <p:cNvPr id="84" name="TextBox 83"/>
          <p:cNvSpPr txBox="1"/>
          <p:nvPr/>
        </p:nvSpPr>
        <p:spPr>
          <a:xfrm>
            <a:off x="7946459" y="2245576"/>
            <a:ext cx="2023320" cy="2566857"/>
          </a:xfrm>
          <a:prstGeom prst="rect">
            <a:avLst/>
          </a:prstGeom>
          <a:noFill/>
        </p:spPr>
        <p:txBody>
          <a:bodyPr wrap="square" rtlCol="0">
            <a:spAutoFit/>
          </a:bodyPr>
          <a:lstStyle/>
          <a:p>
            <a:pPr defTabSz="1219170">
              <a:spcBef>
                <a:spcPct val="20000"/>
              </a:spcBef>
              <a:defRPr/>
            </a:pPr>
            <a:r>
              <a:rPr lang="en-US" b="1" dirty="0">
                <a:solidFill>
                  <a:schemeClr val="bg2">
                    <a:lumMod val="10000"/>
                  </a:schemeClr>
                </a:solidFill>
              </a:rPr>
              <a:t>Lorem Ipsum</a:t>
            </a:r>
          </a:p>
          <a:p>
            <a:pPr defTabSz="1219170">
              <a:spcBef>
                <a:spcPct val="20000"/>
              </a:spcBef>
              <a:defRPr/>
            </a:pPr>
            <a:r>
              <a:rPr lang="en-US" sz="1400" dirty="0">
                <a:solidFill>
                  <a:schemeClr val="bg2">
                    <a:lumMod val="10000"/>
                  </a:schemeClr>
                </a:solidFill>
              </a:rPr>
              <a:t>Lorem ipsum dolor sit amet, consectetur adipiscing elit, sed do eiusmod tempor incididunt ut labore et dolore magna aliqua. Ut enim ad minim veniam, quis nostrud exercitation ullamco laboris nisi ut aliquip </a:t>
            </a:r>
          </a:p>
        </p:txBody>
      </p:sp>
      <p:sp>
        <p:nvSpPr>
          <p:cNvPr id="89" name="TextBox 88"/>
          <p:cNvSpPr txBox="1"/>
          <p:nvPr/>
        </p:nvSpPr>
        <p:spPr>
          <a:xfrm>
            <a:off x="1401494" y="5628604"/>
            <a:ext cx="9389012" cy="874085"/>
          </a:xfrm>
          <a:prstGeom prst="rect">
            <a:avLst/>
          </a:prstGeom>
          <a:noFill/>
        </p:spPr>
        <p:txBody>
          <a:bodyPr wrap="square" rtlCol="0">
            <a:spAutoFit/>
          </a:bodyPr>
          <a:lstStyle/>
          <a:p>
            <a:pPr algn="ctr"/>
            <a:r>
              <a:rPr lang="en-US" sz="2000" b="1" dirty="0">
                <a:solidFill>
                  <a:schemeClr val="bg1">
                    <a:lumMod val="85000"/>
                  </a:schemeClr>
                </a:solidFill>
              </a:rPr>
              <a:t>LOREM IPSUM</a:t>
            </a:r>
          </a:p>
          <a:p>
            <a:pPr algn="ctr" defTabSz="1219170">
              <a:spcBef>
                <a:spcPct val="20000"/>
              </a:spcBef>
              <a:defRPr/>
            </a:pPr>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19" name="Group 18"/>
          <p:cNvGrpSpPr/>
          <p:nvPr/>
        </p:nvGrpSpPr>
        <p:grpSpPr>
          <a:xfrm>
            <a:off x="754150" y="295106"/>
            <a:ext cx="4364195" cy="665324"/>
            <a:chOff x="754150" y="295106"/>
            <a:chExt cx="4364195" cy="665324"/>
          </a:xfrm>
        </p:grpSpPr>
        <p:sp>
          <p:nvSpPr>
            <p:cNvPr id="20"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21"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29759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88"/>
                                        </p:tgtEl>
                                        <p:attrNameLst>
                                          <p:attrName>style.visibility</p:attrName>
                                        </p:attrNameLst>
                                      </p:cBhvr>
                                      <p:to>
                                        <p:strVal val="visible"/>
                                      </p:to>
                                    </p:set>
                                    <p:animEffect transition="in" filter="fade">
                                      <p:cBhvr>
                                        <p:cTn id="7" dur="1000"/>
                                        <p:tgtEl>
                                          <p:spTgt spid="88"/>
                                        </p:tgtEl>
                                      </p:cBhvr>
                                    </p:animEffect>
                                    <p:anim calcmode="lin" valueType="num">
                                      <p:cBhvr>
                                        <p:cTn id="8" dur="1000" fill="hold"/>
                                        <p:tgtEl>
                                          <p:spTgt spid="88"/>
                                        </p:tgtEl>
                                        <p:attrNameLst>
                                          <p:attrName>ppt_x</p:attrName>
                                        </p:attrNameLst>
                                      </p:cBhvr>
                                      <p:tavLst>
                                        <p:tav tm="0">
                                          <p:val>
                                            <p:strVal val="#ppt_x"/>
                                          </p:val>
                                        </p:tav>
                                        <p:tav tm="100000">
                                          <p:val>
                                            <p:strVal val="#ppt_x"/>
                                          </p:val>
                                        </p:tav>
                                      </p:tavLst>
                                    </p:anim>
                                    <p:anim calcmode="lin" valueType="num">
                                      <p:cBhvr>
                                        <p:cTn id="9" dur="900" decel="100000" fill="hold"/>
                                        <p:tgtEl>
                                          <p:spTgt spid="88"/>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88"/>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49" presetClass="entr" presetSubtype="0" decel="100000" fill="hold" grpId="0" nodeType="afterEffect">
                                  <p:stCondLst>
                                    <p:cond delay="0"/>
                                  </p:stCondLst>
                                  <p:childTnLst>
                                    <p:set>
                                      <p:cBhvr>
                                        <p:cTn id="13" dur="1" fill="hold">
                                          <p:stCondLst>
                                            <p:cond delay="0"/>
                                          </p:stCondLst>
                                        </p:cTn>
                                        <p:tgtEl>
                                          <p:spTgt spid="76"/>
                                        </p:tgtEl>
                                        <p:attrNameLst>
                                          <p:attrName>style.visibility</p:attrName>
                                        </p:attrNameLst>
                                      </p:cBhvr>
                                      <p:to>
                                        <p:strVal val="visible"/>
                                      </p:to>
                                    </p:set>
                                    <p:anim calcmode="lin" valueType="num">
                                      <p:cBhvr>
                                        <p:cTn id="14" dur="500" fill="hold"/>
                                        <p:tgtEl>
                                          <p:spTgt spid="76"/>
                                        </p:tgtEl>
                                        <p:attrNameLst>
                                          <p:attrName>ppt_w</p:attrName>
                                        </p:attrNameLst>
                                      </p:cBhvr>
                                      <p:tavLst>
                                        <p:tav tm="0">
                                          <p:val>
                                            <p:fltVal val="0"/>
                                          </p:val>
                                        </p:tav>
                                        <p:tav tm="100000">
                                          <p:val>
                                            <p:strVal val="#ppt_w"/>
                                          </p:val>
                                        </p:tav>
                                      </p:tavLst>
                                    </p:anim>
                                    <p:anim calcmode="lin" valueType="num">
                                      <p:cBhvr>
                                        <p:cTn id="15" dur="500" fill="hold"/>
                                        <p:tgtEl>
                                          <p:spTgt spid="76"/>
                                        </p:tgtEl>
                                        <p:attrNameLst>
                                          <p:attrName>ppt_h</p:attrName>
                                        </p:attrNameLst>
                                      </p:cBhvr>
                                      <p:tavLst>
                                        <p:tav tm="0">
                                          <p:val>
                                            <p:fltVal val="0"/>
                                          </p:val>
                                        </p:tav>
                                        <p:tav tm="100000">
                                          <p:val>
                                            <p:strVal val="#ppt_h"/>
                                          </p:val>
                                        </p:tav>
                                      </p:tavLst>
                                    </p:anim>
                                    <p:anim calcmode="lin" valueType="num">
                                      <p:cBhvr>
                                        <p:cTn id="16" dur="500" fill="hold"/>
                                        <p:tgtEl>
                                          <p:spTgt spid="76"/>
                                        </p:tgtEl>
                                        <p:attrNameLst>
                                          <p:attrName>style.rotation</p:attrName>
                                        </p:attrNameLst>
                                      </p:cBhvr>
                                      <p:tavLst>
                                        <p:tav tm="0">
                                          <p:val>
                                            <p:fltVal val="360"/>
                                          </p:val>
                                        </p:tav>
                                        <p:tav tm="100000">
                                          <p:val>
                                            <p:fltVal val="0"/>
                                          </p:val>
                                        </p:tav>
                                      </p:tavLst>
                                    </p:anim>
                                    <p:animEffect transition="in" filter="fade">
                                      <p:cBhvr>
                                        <p:cTn id="17" dur="500"/>
                                        <p:tgtEl>
                                          <p:spTgt spid="76"/>
                                        </p:tgtEl>
                                      </p:cBhvr>
                                    </p:animEffect>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80"/>
                                        </p:tgtEl>
                                        <p:attrNameLst>
                                          <p:attrName>style.visibility</p:attrName>
                                        </p:attrNameLst>
                                      </p:cBhvr>
                                      <p:to>
                                        <p:strVal val="visible"/>
                                      </p:to>
                                    </p:set>
                                    <p:anim calcmode="lin" valueType="num">
                                      <p:cBhvr>
                                        <p:cTn id="21" dur="500" fill="hold"/>
                                        <p:tgtEl>
                                          <p:spTgt spid="80"/>
                                        </p:tgtEl>
                                        <p:attrNameLst>
                                          <p:attrName>ppt_w</p:attrName>
                                        </p:attrNameLst>
                                      </p:cBhvr>
                                      <p:tavLst>
                                        <p:tav tm="0">
                                          <p:val>
                                            <p:fltVal val="0"/>
                                          </p:val>
                                        </p:tav>
                                        <p:tav tm="100000">
                                          <p:val>
                                            <p:strVal val="#ppt_w"/>
                                          </p:val>
                                        </p:tav>
                                      </p:tavLst>
                                    </p:anim>
                                    <p:anim calcmode="lin" valueType="num">
                                      <p:cBhvr>
                                        <p:cTn id="22" dur="500" fill="hold"/>
                                        <p:tgtEl>
                                          <p:spTgt spid="80"/>
                                        </p:tgtEl>
                                        <p:attrNameLst>
                                          <p:attrName>ppt_h</p:attrName>
                                        </p:attrNameLst>
                                      </p:cBhvr>
                                      <p:tavLst>
                                        <p:tav tm="0">
                                          <p:val>
                                            <p:fltVal val="0"/>
                                          </p:val>
                                        </p:tav>
                                        <p:tav tm="100000">
                                          <p:val>
                                            <p:strVal val="#ppt_h"/>
                                          </p:val>
                                        </p:tav>
                                      </p:tavLst>
                                    </p:anim>
                                    <p:animEffect transition="in" filter="fade">
                                      <p:cBhvr>
                                        <p:cTn id="23" dur="500"/>
                                        <p:tgtEl>
                                          <p:spTgt spid="80"/>
                                        </p:tgtEl>
                                      </p:cBhvr>
                                    </p:animEffect>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79"/>
                                        </p:tgtEl>
                                        <p:attrNameLst>
                                          <p:attrName>style.visibility</p:attrName>
                                        </p:attrNameLst>
                                      </p:cBhvr>
                                      <p:to>
                                        <p:strVal val="visible"/>
                                      </p:to>
                                    </p:set>
                                    <p:animEffect transition="in" filter="fade">
                                      <p:cBhvr>
                                        <p:cTn id="27" dur="1000"/>
                                        <p:tgtEl>
                                          <p:spTgt spid="79"/>
                                        </p:tgtEl>
                                      </p:cBhvr>
                                    </p:animEffect>
                                    <p:anim calcmode="lin" valueType="num">
                                      <p:cBhvr>
                                        <p:cTn id="28" dur="1000" fill="hold"/>
                                        <p:tgtEl>
                                          <p:spTgt spid="79"/>
                                        </p:tgtEl>
                                        <p:attrNameLst>
                                          <p:attrName>ppt_x</p:attrName>
                                        </p:attrNameLst>
                                      </p:cBhvr>
                                      <p:tavLst>
                                        <p:tav tm="0">
                                          <p:val>
                                            <p:strVal val="#ppt_x"/>
                                          </p:val>
                                        </p:tav>
                                        <p:tav tm="100000">
                                          <p:val>
                                            <p:strVal val="#ppt_x"/>
                                          </p:val>
                                        </p:tav>
                                      </p:tavLst>
                                    </p:anim>
                                    <p:anim calcmode="lin" valueType="num">
                                      <p:cBhvr>
                                        <p:cTn id="29" dur="1000" fill="hold"/>
                                        <p:tgtEl>
                                          <p:spTgt spid="79"/>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37" presetClass="entr" presetSubtype="0" fill="hold" grpId="0" nodeType="afterEffect">
                                  <p:stCondLst>
                                    <p:cond delay="0"/>
                                  </p:stCondLst>
                                  <p:childTnLst>
                                    <p:set>
                                      <p:cBhvr>
                                        <p:cTn id="32" dur="1" fill="hold">
                                          <p:stCondLst>
                                            <p:cond delay="0"/>
                                          </p:stCondLst>
                                        </p:cTn>
                                        <p:tgtEl>
                                          <p:spTgt spid="86"/>
                                        </p:tgtEl>
                                        <p:attrNameLst>
                                          <p:attrName>style.visibility</p:attrName>
                                        </p:attrNameLst>
                                      </p:cBhvr>
                                      <p:to>
                                        <p:strVal val="visible"/>
                                      </p:to>
                                    </p:set>
                                    <p:animEffect transition="in" filter="fade">
                                      <p:cBhvr>
                                        <p:cTn id="33" dur="1000"/>
                                        <p:tgtEl>
                                          <p:spTgt spid="86"/>
                                        </p:tgtEl>
                                      </p:cBhvr>
                                    </p:animEffect>
                                    <p:anim calcmode="lin" valueType="num">
                                      <p:cBhvr>
                                        <p:cTn id="34" dur="1000" fill="hold"/>
                                        <p:tgtEl>
                                          <p:spTgt spid="86"/>
                                        </p:tgtEl>
                                        <p:attrNameLst>
                                          <p:attrName>ppt_x</p:attrName>
                                        </p:attrNameLst>
                                      </p:cBhvr>
                                      <p:tavLst>
                                        <p:tav tm="0">
                                          <p:val>
                                            <p:strVal val="#ppt_x"/>
                                          </p:val>
                                        </p:tav>
                                        <p:tav tm="100000">
                                          <p:val>
                                            <p:strVal val="#ppt_x"/>
                                          </p:val>
                                        </p:tav>
                                      </p:tavLst>
                                    </p:anim>
                                    <p:anim calcmode="lin" valueType="num">
                                      <p:cBhvr>
                                        <p:cTn id="35" dur="900" decel="100000" fill="hold"/>
                                        <p:tgtEl>
                                          <p:spTgt spid="86"/>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86"/>
                                        </p:tgtEl>
                                        <p:attrNameLst>
                                          <p:attrName>ppt_y</p:attrName>
                                        </p:attrNameLst>
                                      </p:cBhvr>
                                      <p:tavLst>
                                        <p:tav tm="0">
                                          <p:val>
                                            <p:strVal val="#ppt_y-.03"/>
                                          </p:val>
                                        </p:tav>
                                        <p:tav tm="100000">
                                          <p:val>
                                            <p:strVal val="#ppt_y"/>
                                          </p:val>
                                        </p:tav>
                                      </p:tavLst>
                                    </p:anim>
                                  </p:childTnLst>
                                </p:cTn>
                              </p:par>
                            </p:childTnLst>
                          </p:cTn>
                        </p:par>
                        <p:par>
                          <p:cTn id="37" fill="hold">
                            <p:stCondLst>
                              <p:cond delay="4000"/>
                            </p:stCondLst>
                            <p:childTnLst>
                              <p:par>
                                <p:cTn id="38" presetID="49" presetClass="entr" presetSubtype="0" decel="100000" fill="hold" grpId="0" nodeType="afterEffect">
                                  <p:stCondLst>
                                    <p:cond delay="0"/>
                                  </p:stCondLst>
                                  <p:childTnLst>
                                    <p:set>
                                      <p:cBhvr>
                                        <p:cTn id="39" dur="1" fill="hold">
                                          <p:stCondLst>
                                            <p:cond delay="0"/>
                                          </p:stCondLst>
                                        </p:cTn>
                                        <p:tgtEl>
                                          <p:spTgt spid="33"/>
                                        </p:tgtEl>
                                        <p:attrNameLst>
                                          <p:attrName>style.visibility</p:attrName>
                                        </p:attrNameLst>
                                      </p:cBhvr>
                                      <p:to>
                                        <p:strVal val="visible"/>
                                      </p:to>
                                    </p:set>
                                    <p:anim calcmode="lin" valueType="num">
                                      <p:cBhvr>
                                        <p:cTn id="40" dur="500" fill="hold"/>
                                        <p:tgtEl>
                                          <p:spTgt spid="33"/>
                                        </p:tgtEl>
                                        <p:attrNameLst>
                                          <p:attrName>ppt_w</p:attrName>
                                        </p:attrNameLst>
                                      </p:cBhvr>
                                      <p:tavLst>
                                        <p:tav tm="0">
                                          <p:val>
                                            <p:fltVal val="0"/>
                                          </p:val>
                                        </p:tav>
                                        <p:tav tm="100000">
                                          <p:val>
                                            <p:strVal val="#ppt_w"/>
                                          </p:val>
                                        </p:tav>
                                      </p:tavLst>
                                    </p:anim>
                                    <p:anim calcmode="lin" valueType="num">
                                      <p:cBhvr>
                                        <p:cTn id="41" dur="500" fill="hold"/>
                                        <p:tgtEl>
                                          <p:spTgt spid="33"/>
                                        </p:tgtEl>
                                        <p:attrNameLst>
                                          <p:attrName>ppt_h</p:attrName>
                                        </p:attrNameLst>
                                      </p:cBhvr>
                                      <p:tavLst>
                                        <p:tav tm="0">
                                          <p:val>
                                            <p:fltVal val="0"/>
                                          </p:val>
                                        </p:tav>
                                        <p:tav tm="100000">
                                          <p:val>
                                            <p:strVal val="#ppt_h"/>
                                          </p:val>
                                        </p:tav>
                                      </p:tavLst>
                                    </p:anim>
                                    <p:anim calcmode="lin" valueType="num">
                                      <p:cBhvr>
                                        <p:cTn id="42" dur="500" fill="hold"/>
                                        <p:tgtEl>
                                          <p:spTgt spid="33"/>
                                        </p:tgtEl>
                                        <p:attrNameLst>
                                          <p:attrName>style.rotation</p:attrName>
                                        </p:attrNameLst>
                                      </p:cBhvr>
                                      <p:tavLst>
                                        <p:tav tm="0">
                                          <p:val>
                                            <p:fltVal val="360"/>
                                          </p:val>
                                        </p:tav>
                                        <p:tav tm="100000">
                                          <p:val>
                                            <p:fltVal val="0"/>
                                          </p:val>
                                        </p:tav>
                                      </p:tavLst>
                                    </p:anim>
                                    <p:animEffect transition="in" filter="fade">
                                      <p:cBhvr>
                                        <p:cTn id="43" dur="500"/>
                                        <p:tgtEl>
                                          <p:spTgt spid="33"/>
                                        </p:tgtEl>
                                      </p:cBhvr>
                                    </p:animEffect>
                                  </p:childTnLst>
                                </p:cTn>
                              </p:par>
                            </p:childTnLst>
                          </p:cTn>
                        </p:par>
                        <p:par>
                          <p:cTn id="44" fill="hold">
                            <p:stCondLst>
                              <p:cond delay="4500"/>
                            </p:stCondLst>
                            <p:childTnLst>
                              <p:par>
                                <p:cTn id="45" presetID="53" presetClass="entr" presetSubtype="16" fill="hold" grpId="0" nodeType="afterEffect">
                                  <p:stCondLst>
                                    <p:cond delay="0"/>
                                  </p:stCondLst>
                                  <p:childTnLst>
                                    <p:set>
                                      <p:cBhvr>
                                        <p:cTn id="46" dur="1" fill="hold">
                                          <p:stCondLst>
                                            <p:cond delay="0"/>
                                          </p:stCondLst>
                                        </p:cTn>
                                        <p:tgtEl>
                                          <p:spTgt spid="81"/>
                                        </p:tgtEl>
                                        <p:attrNameLst>
                                          <p:attrName>style.visibility</p:attrName>
                                        </p:attrNameLst>
                                      </p:cBhvr>
                                      <p:to>
                                        <p:strVal val="visible"/>
                                      </p:to>
                                    </p:set>
                                    <p:anim calcmode="lin" valueType="num">
                                      <p:cBhvr>
                                        <p:cTn id="47" dur="500" fill="hold"/>
                                        <p:tgtEl>
                                          <p:spTgt spid="81"/>
                                        </p:tgtEl>
                                        <p:attrNameLst>
                                          <p:attrName>ppt_w</p:attrName>
                                        </p:attrNameLst>
                                      </p:cBhvr>
                                      <p:tavLst>
                                        <p:tav tm="0">
                                          <p:val>
                                            <p:fltVal val="0"/>
                                          </p:val>
                                        </p:tav>
                                        <p:tav tm="100000">
                                          <p:val>
                                            <p:strVal val="#ppt_w"/>
                                          </p:val>
                                        </p:tav>
                                      </p:tavLst>
                                    </p:anim>
                                    <p:anim calcmode="lin" valueType="num">
                                      <p:cBhvr>
                                        <p:cTn id="48" dur="500" fill="hold"/>
                                        <p:tgtEl>
                                          <p:spTgt spid="81"/>
                                        </p:tgtEl>
                                        <p:attrNameLst>
                                          <p:attrName>ppt_h</p:attrName>
                                        </p:attrNameLst>
                                      </p:cBhvr>
                                      <p:tavLst>
                                        <p:tav tm="0">
                                          <p:val>
                                            <p:fltVal val="0"/>
                                          </p:val>
                                        </p:tav>
                                        <p:tav tm="100000">
                                          <p:val>
                                            <p:strVal val="#ppt_h"/>
                                          </p:val>
                                        </p:tav>
                                      </p:tavLst>
                                    </p:anim>
                                    <p:animEffect transition="in" filter="fade">
                                      <p:cBhvr>
                                        <p:cTn id="49" dur="500"/>
                                        <p:tgtEl>
                                          <p:spTgt spid="81"/>
                                        </p:tgtEl>
                                      </p:cBhvr>
                                    </p:animEffect>
                                  </p:childTnLst>
                                </p:cTn>
                              </p:par>
                            </p:childTnLst>
                          </p:cTn>
                        </p:par>
                        <p:par>
                          <p:cTn id="50" fill="hold">
                            <p:stCondLst>
                              <p:cond delay="5000"/>
                            </p:stCondLst>
                            <p:childTnLst>
                              <p:par>
                                <p:cTn id="51" presetID="42" presetClass="entr" presetSubtype="0" fill="hold" grpId="0" nodeType="afterEffect">
                                  <p:stCondLst>
                                    <p:cond delay="0"/>
                                  </p:stCondLst>
                                  <p:childTnLst>
                                    <p:set>
                                      <p:cBhvr>
                                        <p:cTn id="52" dur="1" fill="hold">
                                          <p:stCondLst>
                                            <p:cond delay="0"/>
                                          </p:stCondLst>
                                        </p:cTn>
                                        <p:tgtEl>
                                          <p:spTgt spid="83"/>
                                        </p:tgtEl>
                                        <p:attrNameLst>
                                          <p:attrName>style.visibility</p:attrName>
                                        </p:attrNameLst>
                                      </p:cBhvr>
                                      <p:to>
                                        <p:strVal val="visible"/>
                                      </p:to>
                                    </p:set>
                                    <p:animEffect transition="in" filter="fade">
                                      <p:cBhvr>
                                        <p:cTn id="53" dur="1000"/>
                                        <p:tgtEl>
                                          <p:spTgt spid="83"/>
                                        </p:tgtEl>
                                      </p:cBhvr>
                                    </p:animEffect>
                                    <p:anim calcmode="lin" valueType="num">
                                      <p:cBhvr>
                                        <p:cTn id="54" dur="1000" fill="hold"/>
                                        <p:tgtEl>
                                          <p:spTgt spid="83"/>
                                        </p:tgtEl>
                                        <p:attrNameLst>
                                          <p:attrName>ppt_x</p:attrName>
                                        </p:attrNameLst>
                                      </p:cBhvr>
                                      <p:tavLst>
                                        <p:tav tm="0">
                                          <p:val>
                                            <p:strVal val="#ppt_x"/>
                                          </p:val>
                                        </p:tav>
                                        <p:tav tm="100000">
                                          <p:val>
                                            <p:strVal val="#ppt_x"/>
                                          </p:val>
                                        </p:tav>
                                      </p:tavLst>
                                    </p:anim>
                                    <p:anim calcmode="lin" valueType="num">
                                      <p:cBhvr>
                                        <p:cTn id="55" dur="1000" fill="hold"/>
                                        <p:tgtEl>
                                          <p:spTgt spid="83"/>
                                        </p:tgtEl>
                                        <p:attrNameLst>
                                          <p:attrName>ppt_y</p:attrName>
                                        </p:attrNameLst>
                                      </p:cBhvr>
                                      <p:tavLst>
                                        <p:tav tm="0">
                                          <p:val>
                                            <p:strVal val="#ppt_y+.1"/>
                                          </p:val>
                                        </p:tav>
                                        <p:tav tm="100000">
                                          <p:val>
                                            <p:strVal val="#ppt_y"/>
                                          </p:val>
                                        </p:tav>
                                      </p:tavLst>
                                    </p:anim>
                                  </p:childTnLst>
                                </p:cTn>
                              </p:par>
                            </p:childTnLst>
                          </p:cTn>
                        </p:par>
                        <p:par>
                          <p:cTn id="56" fill="hold">
                            <p:stCondLst>
                              <p:cond delay="6000"/>
                            </p:stCondLst>
                            <p:childTnLst>
                              <p:par>
                                <p:cTn id="57" presetID="37" presetClass="entr" presetSubtype="0" fill="hold" grpId="0" nodeType="afterEffect">
                                  <p:stCondLst>
                                    <p:cond delay="0"/>
                                  </p:stCondLst>
                                  <p:childTnLst>
                                    <p:set>
                                      <p:cBhvr>
                                        <p:cTn id="58" dur="1" fill="hold">
                                          <p:stCondLst>
                                            <p:cond delay="0"/>
                                          </p:stCondLst>
                                        </p:cTn>
                                        <p:tgtEl>
                                          <p:spTgt spid="87"/>
                                        </p:tgtEl>
                                        <p:attrNameLst>
                                          <p:attrName>style.visibility</p:attrName>
                                        </p:attrNameLst>
                                      </p:cBhvr>
                                      <p:to>
                                        <p:strVal val="visible"/>
                                      </p:to>
                                    </p:set>
                                    <p:animEffect transition="in" filter="fade">
                                      <p:cBhvr>
                                        <p:cTn id="59" dur="1000"/>
                                        <p:tgtEl>
                                          <p:spTgt spid="87"/>
                                        </p:tgtEl>
                                      </p:cBhvr>
                                    </p:animEffect>
                                    <p:anim calcmode="lin" valueType="num">
                                      <p:cBhvr>
                                        <p:cTn id="60" dur="1000" fill="hold"/>
                                        <p:tgtEl>
                                          <p:spTgt spid="87"/>
                                        </p:tgtEl>
                                        <p:attrNameLst>
                                          <p:attrName>ppt_x</p:attrName>
                                        </p:attrNameLst>
                                      </p:cBhvr>
                                      <p:tavLst>
                                        <p:tav tm="0">
                                          <p:val>
                                            <p:strVal val="#ppt_x"/>
                                          </p:val>
                                        </p:tav>
                                        <p:tav tm="100000">
                                          <p:val>
                                            <p:strVal val="#ppt_x"/>
                                          </p:val>
                                        </p:tav>
                                      </p:tavLst>
                                    </p:anim>
                                    <p:anim calcmode="lin" valueType="num">
                                      <p:cBhvr>
                                        <p:cTn id="61" dur="900" decel="100000" fill="hold"/>
                                        <p:tgtEl>
                                          <p:spTgt spid="87"/>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87"/>
                                        </p:tgtEl>
                                        <p:attrNameLst>
                                          <p:attrName>ppt_y</p:attrName>
                                        </p:attrNameLst>
                                      </p:cBhvr>
                                      <p:tavLst>
                                        <p:tav tm="0">
                                          <p:val>
                                            <p:strVal val="#ppt_y-.03"/>
                                          </p:val>
                                        </p:tav>
                                        <p:tav tm="100000">
                                          <p:val>
                                            <p:strVal val="#ppt_y"/>
                                          </p:val>
                                        </p:tav>
                                      </p:tavLst>
                                    </p:anim>
                                  </p:childTnLst>
                                </p:cTn>
                              </p:par>
                            </p:childTnLst>
                          </p:cTn>
                        </p:par>
                        <p:par>
                          <p:cTn id="63" fill="hold">
                            <p:stCondLst>
                              <p:cond delay="7000"/>
                            </p:stCondLst>
                            <p:childTnLst>
                              <p:par>
                                <p:cTn id="64" presetID="49" presetClass="entr" presetSubtype="0" decel="100000" fill="hold" grpId="0" nodeType="afterEffect">
                                  <p:stCondLst>
                                    <p:cond delay="0"/>
                                  </p:stCondLst>
                                  <p:childTnLst>
                                    <p:set>
                                      <p:cBhvr>
                                        <p:cTn id="65" dur="1" fill="hold">
                                          <p:stCondLst>
                                            <p:cond delay="0"/>
                                          </p:stCondLst>
                                        </p:cTn>
                                        <p:tgtEl>
                                          <p:spTgt spid="44"/>
                                        </p:tgtEl>
                                        <p:attrNameLst>
                                          <p:attrName>style.visibility</p:attrName>
                                        </p:attrNameLst>
                                      </p:cBhvr>
                                      <p:to>
                                        <p:strVal val="visible"/>
                                      </p:to>
                                    </p:set>
                                    <p:anim calcmode="lin" valueType="num">
                                      <p:cBhvr>
                                        <p:cTn id="66" dur="500" fill="hold"/>
                                        <p:tgtEl>
                                          <p:spTgt spid="44"/>
                                        </p:tgtEl>
                                        <p:attrNameLst>
                                          <p:attrName>ppt_w</p:attrName>
                                        </p:attrNameLst>
                                      </p:cBhvr>
                                      <p:tavLst>
                                        <p:tav tm="0">
                                          <p:val>
                                            <p:fltVal val="0"/>
                                          </p:val>
                                        </p:tav>
                                        <p:tav tm="100000">
                                          <p:val>
                                            <p:strVal val="#ppt_w"/>
                                          </p:val>
                                        </p:tav>
                                      </p:tavLst>
                                    </p:anim>
                                    <p:anim calcmode="lin" valueType="num">
                                      <p:cBhvr>
                                        <p:cTn id="67" dur="500" fill="hold"/>
                                        <p:tgtEl>
                                          <p:spTgt spid="44"/>
                                        </p:tgtEl>
                                        <p:attrNameLst>
                                          <p:attrName>ppt_h</p:attrName>
                                        </p:attrNameLst>
                                      </p:cBhvr>
                                      <p:tavLst>
                                        <p:tav tm="0">
                                          <p:val>
                                            <p:fltVal val="0"/>
                                          </p:val>
                                        </p:tav>
                                        <p:tav tm="100000">
                                          <p:val>
                                            <p:strVal val="#ppt_h"/>
                                          </p:val>
                                        </p:tav>
                                      </p:tavLst>
                                    </p:anim>
                                    <p:anim calcmode="lin" valueType="num">
                                      <p:cBhvr>
                                        <p:cTn id="68" dur="500" fill="hold"/>
                                        <p:tgtEl>
                                          <p:spTgt spid="44"/>
                                        </p:tgtEl>
                                        <p:attrNameLst>
                                          <p:attrName>style.rotation</p:attrName>
                                        </p:attrNameLst>
                                      </p:cBhvr>
                                      <p:tavLst>
                                        <p:tav tm="0">
                                          <p:val>
                                            <p:fltVal val="360"/>
                                          </p:val>
                                        </p:tav>
                                        <p:tav tm="100000">
                                          <p:val>
                                            <p:fltVal val="0"/>
                                          </p:val>
                                        </p:tav>
                                      </p:tavLst>
                                    </p:anim>
                                    <p:animEffect transition="in" filter="fade">
                                      <p:cBhvr>
                                        <p:cTn id="69" dur="500"/>
                                        <p:tgtEl>
                                          <p:spTgt spid="44"/>
                                        </p:tgtEl>
                                      </p:cBhvr>
                                    </p:animEffect>
                                  </p:childTnLst>
                                </p:cTn>
                              </p:par>
                            </p:childTnLst>
                          </p:cTn>
                        </p:par>
                        <p:par>
                          <p:cTn id="70" fill="hold">
                            <p:stCondLst>
                              <p:cond delay="7500"/>
                            </p:stCondLst>
                            <p:childTnLst>
                              <p:par>
                                <p:cTn id="71" presetID="53" presetClass="entr" presetSubtype="16" fill="hold" grpId="0" nodeType="afterEffect">
                                  <p:stCondLst>
                                    <p:cond delay="0"/>
                                  </p:stCondLst>
                                  <p:childTnLst>
                                    <p:set>
                                      <p:cBhvr>
                                        <p:cTn id="72" dur="1" fill="hold">
                                          <p:stCondLst>
                                            <p:cond delay="0"/>
                                          </p:stCondLst>
                                        </p:cTn>
                                        <p:tgtEl>
                                          <p:spTgt spid="82"/>
                                        </p:tgtEl>
                                        <p:attrNameLst>
                                          <p:attrName>style.visibility</p:attrName>
                                        </p:attrNameLst>
                                      </p:cBhvr>
                                      <p:to>
                                        <p:strVal val="visible"/>
                                      </p:to>
                                    </p:set>
                                    <p:anim calcmode="lin" valueType="num">
                                      <p:cBhvr>
                                        <p:cTn id="73" dur="500" fill="hold"/>
                                        <p:tgtEl>
                                          <p:spTgt spid="82"/>
                                        </p:tgtEl>
                                        <p:attrNameLst>
                                          <p:attrName>ppt_w</p:attrName>
                                        </p:attrNameLst>
                                      </p:cBhvr>
                                      <p:tavLst>
                                        <p:tav tm="0">
                                          <p:val>
                                            <p:fltVal val="0"/>
                                          </p:val>
                                        </p:tav>
                                        <p:tav tm="100000">
                                          <p:val>
                                            <p:strVal val="#ppt_w"/>
                                          </p:val>
                                        </p:tav>
                                      </p:tavLst>
                                    </p:anim>
                                    <p:anim calcmode="lin" valueType="num">
                                      <p:cBhvr>
                                        <p:cTn id="74" dur="500" fill="hold"/>
                                        <p:tgtEl>
                                          <p:spTgt spid="82"/>
                                        </p:tgtEl>
                                        <p:attrNameLst>
                                          <p:attrName>ppt_h</p:attrName>
                                        </p:attrNameLst>
                                      </p:cBhvr>
                                      <p:tavLst>
                                        <p:tav tm="0">
                                          <p:val>
                                            <p:fltVal val="0"/>
                                          </p:val>
                                        </p:tav>
                                        <p:tav tm="100000">
                                          <p:val>
                                            <p:strVal val="#ppt_h"/>
                                          </p:val>
                                        </p:tav>
                                      </p:tavLst>
                                    </p:anim>
                                    <p:animEffect transition="in" filter="fade">
                                      <p:cBhvr>
                                        <p:cTn id="75" dur="500"/>
                                        <p:tgtEl>
                                          <p:spTgt spid="82"/>
                                        </p:tgtEl>
                                      </p:cBhvr>
                                    </p:animEffect>
                                  </p:childTnLst>
                                </p:cTn>
                              </p:par>
                            </p:childTnLst>
                          </p:cTn>
                        </p:par>
                        <p:par>
                          <p:cTn id="76" fill="hold">
                            <p:stCondLst>
                              <p:cond delay="8000"/>
                            </p:stCondLst>
                            <p:childTnLst>
                              <p:par>
                                <p:cTn id="77" presetID="42" presetClass="entr" presetSubtype="0" fill="hold" grpId="0" nodeType="afterEffect">
                                  <p:stCondLst>
                                    <p:cond delay="0"/>
                                  </p:stCondLst>
                                  <p:childTnLst>
                                    <p:set>
                                      <p:cBhvr>
                                        <p:cTn id="78" dur="1" fill="hold">
                                          <p:stCondLst>
                                            <p:cond delay="0"/>
                                          </p:stCondLst>
                                        </p:cTn>
                                        <p:tgtEl>
                                          <p:spTgt spid="84"/>
                                        </p:tgtEl>
                                        <p:attrNameLst>
                                          <p:attrName>style.visibility</p:attrName>
                                        </p:attrNameLst>
                                      </p:cBhvr>
                                      <p:to>
                                        <p:strVal val="visible"/>
                                      </p:to>
                                    </p:set>
                                    <p:animEffect transition="in" filter="fade">
                                      <p:cBhvr>
                                        <p:cTn id="79" dur="1000"/>
                                        <p:tgtEl>
                                          <p:spTgt spid="84"/>
                                        </p:tgtEl>
                                      </p:cBhvr>
                                    </p:animEffect>
                                    <p:anim calcmode="lin" valueType="num">
                                      <p:cBhvr>
                                        <p:cTn id="80" dur="1000" fill="hold"/>
                                        <p:tgtEl>
                                          <p:spTgt spid="84"/>
                                        </p:tgtEl>
                                        <p:attrNameLst>
                                          <p:attrName>ppt_x</p:attrName>
                                        </p:attrNameLst>
                                      </p:cBhvr>
                                      <p:tavLst>
                                        <p:tav tm="0">
                                          <p:val>
                                            <p:strVal val="#ppt_x"/>
                                          </p:val>
                                        </p:tav>
                                        <p:tav tm="100000">
                                          <p:val>
                                            <p:strVal val="#ppt_x"/>
                                          </p:val>
                                        </p:tav>
                                      </p:tavLst>
                                    </p:anim>
                                    <p:anim calcmode="lin" valueType="num">
                                      <p:cBhvr>
                                        <p:cTn id="81" dur="1000" fill="hold"/>
                                        <p:tgtEl>
                                          <p:spTgt spid="84"/>
                                        </p:tgtEl>
                                        <p:attrNameLst>
                                          <p:attrName>ppt_y</p:attrName>
                                        </p:attrNameLst>
                                      </p:cBhvr>
                                      <p:tavLst>
                                        <p:tav tm="0">
                                          <p:val>
                                            <p:strVal val="#ppt_y+.1"/>
                                          </p:val>
                                        </p:tav>
                                        <p:tav tm="100000">
                                          <p:val>
                                            <p:strVal val="#ppt_y"/>
                                          </p:val>
                                        </p:tav>
                                      </p:tavLst>
                                    </p:anim>
                                  </p:childTnLst>
                                </p:cTn>
                              </p:par>
                            </p:childTnLst>
                          </p:cTn>
                        </p:par>
                        <p:par>
                          <p:cTn id="82" fill="hold">
                            <p:stCondLst>
                              <p:cond delay="9000"/>
                            </p:stCondLst>
                            <p:childTnLst>
                              <p:par>
                                <p:cTn id="83" presetID="22" presetClass="entr" presetSubtype="1" fill="hold" grpId="0" nodeType="afterEffect">
                                  <p:stCondLst>
                                    <p:cond delay="0"/>
                                  </p:stCondLst>
                                  <p:childTnLst>
                                    <p:set>
                                      <p:cBhvr>
                                        <p:cTn id="84" dur="1" fill="hold">
                                          <p:stCondLst>
                                            <p:cond delay="0"/>
                                          </p:stCondLst>
                                        </p:cTn>
                                        <p:tgtEl>
                                          <p:spTgt spid="89"/>
                                        </p:tgtEl>
                                        <p:attrNameLst>
                                          <p:attrName>style.visibility</p:attrName>
                                        </p:attrNameLst>
                                      </p:cBhvr>
                                      <p:to>
                                        <p:strVal val="visible"/>
                                      </p:to>
                                    </p:set>
                                    <p:animEffect transition="in" filter="wipe(up)">
                                      <p:cBhvr>
                                        <p:cTn id="85" dur="500"/>
                                        <p:tgtEl>
                                          <p:spTgt spid="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 grpId="0" animBg="1"/>
      <p:bldP spid="86" grpId="0" animBg="1"/>
      <p:bldP spid="88" grpId="0" animBg="1"/>
      <p:bldP spid="33" grpId="0" animBg="1"/>
      <p:bldP spid="44" grpId="0" animBg="1"/>
      <p:bldP spid="76" grpId="0" animBg="1"/>
      <p:bldP spid="79" grpId="0"/>
      <p:bldP spid="80" grpId="0" animBg="1"/>
      <p:bldP spid="81" grpId="0" animBg="1"/>
      <p:bldP spid="82" grpId="0" animBg="1"/>
      <p:bldP spid="83" grpId="0"/>
      <p:bldP spid="84" grpId="0"/>
      <p:bldP spid="89"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3052</TotalTime>
  <Words>1276</Words>
  <Application>Microsoft Office PowerPoint</Application>
  <PresentationFormat>Widescreen</PresentationFormat>
  <Paragraphs>52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612</cp:revision>
  <dcterms:created xsi:type="dcterms:W3CDTF">2015-12-31T02:20:12Z</dcterms:created>
  <dcterms:modified xsi:type="dcterms:W3CDTF">2016-09-18T19:10:25Z</dcterms:modified>
</cp:coreProperties>
</file>