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3"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8235"/>
    <a:srgbClr val="A5A5A5"/>
    <a:srgbClr val="ED7D31"/>
    <a:srgbClr val="00B0F0"/>
    <a:srgbClr val="5B9BD5"/>
    <a:srgbClr val="4472C4"/>
    <a:srgbClr val="FFC000"/>
    <a:srgbClr val="70AD47"/>
    <a:srgbClr val="878889"/>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a:grpSpLocks noChangeAspect="1"/>
          </p:cNvGrpSpPr>
          <p:nvPr/>
        </p:nvGrpSpPr>
        <p:grpSpPr>
          <a:xfrm>
            <a:off x="1712186" y="1283317"/>
            <a:ext cx="2743200" cy="2581836"/>
            <a:chOff x="324629" y="1374810"/>
            <a:chExt cx="3108960" cy="2926080"/>
          </a:xfrm>
        </p:grpSpPr>
        <p:grpSp>
          <p:nvGrpSpPr>
            <p:cNvPr id="55" name="Group 54"/>
            <p:cNvGrpSpPr>
              <a:grpSpLocks noChangeAspect="1"/>
            </p:cNvGrpSpPr>
            <p:nvPr/>
          </p:nvGrpSpPr>
          <p:grpSpPr>
            <a:xfrm>
              <a:off x="324629" y="1374810"/>
              <a:ext cx="3108960" cy="786584"/>
              <a:chOff x="3027000" y="1208736"/>
              <a:chExt cx="3112451" cy="787467"/>
            </a:xfrm>
          </p:grpSpPr>
          <p:sp>
            <p:nvSpPr>
              <p:cNvPr id="56" name="Right Triangle 55"/>
              <p:cNvSpPr/>
              <p:nvPr/>
            </p:nvSpPr>
            <p:spPr>
              <a:xfrm flipH="1" flipV="1">
                <a:off x="3027000" y="1669592"/>
                <a:ext cx="249234" cy="326611"/>
              </a:xfrm>
              <a:prstGeom prst="rtTriangl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57" name="Right Triangle 56"/>
              <p:cNvSpPr/>
              <p:nvPr/>
            </p:nvSpPr>
            <p:spPr>
              <a:xfrm flipV="1">
                <a:off x="5889598" y="1669592"/>
                <a:ext cx="249234" cy="326611"/>
              </a:xfrm>
              <a:prstGeom prst="rtTriangl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58" name="Rectangle 57"/>
              <p:cNvSpPr/>
              <p:nvPr/>
            </p:nvSpPr>
            <p:spPr>
              <a:xfrm>
                <a:off x="3027000" y="1208736"/>
                <a:ext cx="3112451" cy="460856"/>
              </a:xfrm>
              <a:prstGeom prst="rect">
                <a:avLst/>
              </a:prstGeom>
              <a:solidFill>
                <a:srgbClr val="A5A5A5"/>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Lorem Ipsum Dolor</a:t>
                </a:r>
              </a:p>
            </p:txBody>
          </p:sp>
        </p:grpSp>
        <p:grpSp>
          <p:nvGrpSpPr>
            <p:cNvPr id="59" name="Group 58"/>
            <p:cNvGrpSpPr/>
            <p:nvPr/>
          </p:nvGrpSpPr>
          <p:grpSpPr>
            <a:xfrm>
              <a:off x="572855" y="1831690"/>
              <a:ext cx="2600460" cy="2469200"/>
              <a:chOff x="411967" y="2795985"/>
              <a:chExt cx="2600460" cy="2469200"/>
            </a:xfrm>
          </p:grpSpPr>
          <p:sp>
            <p:nvSpPr>
              <p:cNvPr id="60" name="Folded Corner 59"/>
              <p:cNvSpPr>
                <a:spLocks noChangeAspect="1"/>
              </p:cNvSpPr>
              <p:nvPr/>
            </p:nvSpPr>
            <p:spPr bwMode="auto">
              <a:xfrm>
                <a:off x="411967" y="2795985"/>
                <a:ext cx="2600460" cy="246920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2" name="TextBox 61"/>
              <p:cNvSpPr txBox="1"/>
              <p:nvPr/>
            </p:nvSpPr>
            <p:spPr>
              <a:xfrm>
                <a:off x="721013" y="2962566"/>
                <a:ext cx="2282913" cy="2057999"/>
              </a:xfrm>
              <a:prstGeom prst="rect">
                <a:avLst/>
              </a:prstGeom>
              <a:noFill/>
            </p:spPr>
            <p:txBody>
              <a:bodyPr wrap="square" rtlCol="0">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magna aliqua. Ut enim ad minim veniam</a:t>
                </a:r>
                <a:endParaRPr lang="en-US" sz="1400" dirty="0">
                  <a:solidFill>
                    <a:schemeClr val="bg1">
                      <a:lumMod val="75000"/>
                    </a:schemeClr>
                  </a:solidFill>
                </a:endParaRPr>
              </a:p>
            </p:txBody>
          </p:sp>
        </p:grpSp>
      </p:grpSp>
      <p:grpSp>
        <p:nvGrpSpPr>
          <p:cNvPr id="64" name="Group 63"/>
          <p:cNvGrpSpPr>
            <a:grpSpLocks noChangeAspect="1"/>
          </p:cNvGrpSpPr>
          <p:nvPr/>
        </p:nvGrpSpPr>
        <p:grpSpPr>
          <a:xfrm>
            <a:off x="287944" y="4011629"/>
            <a:ext cx="2743200" cy="2581836"/>
            <a:chOff x="324629" y="1374810"/>
            <a:chExt cx="3108960" cy="2926080"/>
          </a:xfrm>
        </p:grpSpPr>
        <p:grpSp>
          <p:nvGrpSpPr>
            <p:cNvPr id="65" name="Group 64"/>
            <p:cNvGrpSpPr>
              <a:grpSpLocks noChangeAspect="1"/>
            </p:cNvGrpSpPr>
            <p:nvPr/>
          </p:nvGrpSpPr>
          <p:grpSpPr>
            <a:xfrm>
              <a:off x="324629" y="1374810"/>
              <a:ext cx="3108960" cy="786584"/>
              <a:chOff x="3027000" y="1208736"/>
              <a:chExt cx="3112451" cy="787467"/>
            </a:xfrm>
          </p:grpSpPr>
          <p:sp>
            <p:nvSpPr>
              <p:cNvPr id="69" name="Right Triangle 68"/>
              <p:cNvSpPr/>
              <p:nvPr/>
            </p:nvSpPr>
            <p:spPr>
              <a:xfrm flipH="1" flipV="1">
                <a:off x="3027000" y="1669592"/>
                <a:ext cx="249234" cy="326611"/>
              </a:xfrm>
              <a:prstGeom prst="rtTriangle">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70" name="Right Triangle 69"/>
              <p:cNvSpPr/>
              <p:nvPr/>
            </p:nvSpPr>
            <p:spPr>
              <a:xfrm flipV="1">
                <a:off x="5889598" y="1669592"/>
                <a:ext cx="249234" cy="32661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71" name="Rectangle 70"/>
              <p:cNvSpPr/>
              <p:nvPr/>
            </p:nvSpPr>
            <p:spPr>
              <a:xfrm>
                <a:off x="3027000" y="1208736"/>
                <a:ext cx="3112451" cy="460856"/>
              </a:xfrm>
              <a:prstGeom prst="rect">
                <a:avLst/>
              </a:prstGeom>
              <a:solidFill>
                <a:srgbClr val="00B0F0"/>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Lorem Ipsum Dolor</a:t>
                </a:r>
              </a:p>
            </p:txBody>
          </p:sp>
        </p:grpSp>
        <p:grpSp>
          <p:nvGrpSpPr>
            <p:cNvPr id="66" name="Group 65"/>
            <p:cNvGrpSpPr/>
            <p:nvPr/>
          </p:nvGrpSpPr>
          <p:grpSpPr>
            <a:xfrm>
              <a:off x="572855" y="1831690"/>
              <a:ext cx="2600460" cy="2469200"/>
              <a:chOff x="411967" y="2795985"/>
              <a:chExt cx="2600460" cy="2469200"/>
            </a:xfrm>
          </p:grpSpPr>
          <p:sp>
            <p:nvSpPr>
              <p:cNvPr id="67" name="Folded Corner 66"/>
              <p:cNvSpPr>
                <a:spLocks noChangeAspect="1"/>
              </p:cNvSpPr>
              <p:nvPr/>
            </p:nvSpPr>
            <p:spPr bwMode="auto">
              <a:xfrm>
                <a:off x="411967" y="2795985"/>
                <a:ext cx="2600460" cy="246920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8" name="TextBox 67"/>
              <p:cNvSpPr txBox="1"/>
              <p:nvPr/>
            </p:nvSpPr>
            <p:spPr>
              <a:xfrm>
                <a:off x="721013" y="2962566"/>
                <a:ext cx="2282913" cy="2057999"/>
              </a:xfrm>
              <a:prstGeom prst="rect">
                <a:avLst/>
              </a:prstGeom>
              <a:noFill/>
            </p:spPr>
            <p:txBody>
              <a:bodyPr wrap="square" rtlCol="0">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magna aliqua. Ut enim ad minim veniam</a:t>
                </a:r>
                <a:endParaRPr lang="en-US" sz="1400" dirty="0">
                  <a:solidFill>
                    <a:schemeClr val="bg1">
                      <a:lumMod val="75000"/>
                    </a:schemeClr>
                  </a:solidFill>
                </a:endParaRPr>
              </a:p>
            </p:txBody>
          </p:sp>
        </p:grpSp>
      </p:grpSp>
      <p:grpSp>
        <p:nvGrpSpPr>
          <p:cNvPr id="72" name="Group 71"/>
          <p:cNvGrpSpPr>
            <a:grpSpLocks noChangeAspect="1"/>
          </p:cNvGrpSpPr>
          <p:nvPr/>
        </p:nvGrpSpPr>
        <p:grpSpPr>
          <a:xfrm>
            <a:off x="3145577" y="4011629"/>
            <a:ext cx="2743200" cy="2581836"/>
            <a:chOff x="324629" y="1374810"/>
            <a:chExt cx="3108960" cy="2926080"/>
          </a:xfrm>
        </p:grpSpPr>
        <p:grpSp>
          <p:nvGrpSpPr>
            <p:cNvPr id="73" name="Group 72"/>
            <p:cNvGrpSpPr>
              <a:grpSpLocks noChangeAspect="1"/>
            </p:cNvGrpSpPr>
            <p:nvPr/>
          </p:nvGrpSpPr>
          <p:grpSpPr>
            <a:xfrm>
              <a:off x="324629" y="1374810"/>
              <a:ext cx="3108960" cy="786584"/>
              <a:chOff x="3027000" y="1208736"/>
              <a:chExt cx="3112451" cy="787467"/>
            </a:xfrm>
          </p:grpSpPr>
          <p:sp>
            <p:nvSpPr>
              <p:cNvPr id="77" name="Right Triangle 76"/>
              <p:cNvSpPr/>
              <p:nvPr/>
            </p:nvSpPr>
            <p:spPr>
              <a:xfrm flipH="1" flipV="1">
                <a:off x="3027000" y="1669592"/>
                <a:ext cx="249234" cy="326611"/>
              </a:xfrm>
              <a:prstGeom prst="rtTriangle">
                <a:avLst/>
              </a:prstGeom>
              <a:solidFill>
                <a:srgbClr val="AA7E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78" name="Right Triangle 77"/>
              <p:cNvSpPr/>
              <p:nvPr/>
            </p:nvSpPr>
            <p:spPr>
              <a:xfrm flipV="1">
                <a:off x="5889598" y="1669592"/>
                <a:ext cx="249234" cy="326611"/>
              </a:xfrm>
              <a:prstGeom prst="rtTriangle">
                <a:avLst/>
              </a:prstGeom>
              <a:solidFill>
                <a:srgbClr val="AA7E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79" name="Rectangle 78"/>
              <p:cNvSpPr/>
              <p:nvPr/>
            </p:nvSpPr>
            <p:spPr>
              <a:xfrm>
                <a:off x="3027000" y="1208736"/>
                <a:ext cx="3112451" cy="460856"/>
              </a:xfrm>
              <a:prstGeom prst="rect">
                <a:avLst/>
              </a:prstGeom>
              <a:solidFill>
                <a:srgbClr val="ED7D31"/>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Lorem Ipsum Dolor</a:t>
                </a:r>
              </a:p>
            </p:txBody>
          </p:sp>
        </p:grpSp>
        <p:grpSp>
          <p:nvGrpSpPr>
            <p:cNvPr id="74" name="Group 73"/>
            <p:cNvGrpSpPr/>
            <p:nvPr/>
          </p:nvGrpSpPr>
          <p:grpSpPr>
            <a:xfrm>
              <a:off x="572855" y="1831690"/>
              <a:ext cx="2600460" cy="2469200"/>
              <a:chOff x="411967" y="2795985"/>
              <a:chExt cx="2600460" cy="2469200"/>
            </a:xfrm>
          </p:grpSpPr>
          <p:sp>
            <p:nvSpPr>
              <p:cNvPr id="75" name="Folded Corner 74"/>
              <p:cNvSpPr>
                <a:spLocks noChangeAspect="1"/>
              </p:cNvSpPr>
              <p:nvPr/>
            </p:nvSpPr>
            <p:spPr bwMode="auto">
              <a:xfrm>
                <a:off x="411967" y="2795985"/>
                <a:ext cx="2600460" cy="246920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76" name="TextBox 75"/>
              <p:cNvSpPr txBox="1"/>
              <p:nvPr/>
            </p:nvSpPr>
            <p:spPr>
              <a:xfrm>
                <a:off x="721013" y="2962566"/>
                <a:ext cx="2282913" cy="2057999"/>
              </a:xfrm>
              <a:prstGeom prst="rect">
                <a:avLst/>
              </a:prstGeom>
              <a:noFill/>
            </p:spPr>
            <p:txBody>
              <a:bodyPr wrap="square" rtlCol="0">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magna aliqua. Ut enim ad minim veniam</a:t>
                </a:r>
                <a:endParaRPr lang="en-US" sz="1400" dirty="0">
                  <a:solidFill>
                    <a:schemeClr val="bg1">
                      <a:lumMod val="75000"/>
                    </a:schemeClr>
                  </a:solidFill>
                </a:endParaRPr>
              </a:p>
            </p:txBody>
          </p:sp>
        </p:grpSp>
      </p:grpSp>
      <p:sp>
        <p:nvSpPr>
          <p:cNvPr id="80" name="Oval 79"/>
          <p:cNvSpPr>
            <a:spLocks noChangeAspect="1"/>
          </p:cNvSpPr>
          <p:nvPr/>
        </p:nvSpPr>
        <p:spPr>
          <a:xfrm>
            <a:off x="7187025" y="2363069"/>
            <a:ext cx="3291840" cy="3291840"/>
          </a:xfrm>
          <a:prstGeom prst="ellipse">
            <a:avLst/>
          </a:prstGeom>
          <a:blipFill>
            <a:blip r:embed="rId2"/>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6" name="Group 1908"/>
          <p:cNvGrpSpPr/>
          <p:nvPr/>
        </p:nvGrpSpPr>
        <p:grpSpPr>
          <a:xfrm>
            <a:off x="6301151" y="3478125"/>
            <a:ext cx="1484112" cy="2592475"/>
            <a:chOff x="44113" y="343282"/>
            <a:chExt cx="3140942" cy="5486658"/>
          </a:xfrm>
          <a:effectLst>
            <a:outerShdw blurRad="50800" dist="38100" dir="2700000" algn="tl" rotWithShape="0">
              <a:prstClr val="black">
                <a:alpha val="40000"/>
              </a:prstClr>
            </a:outerShdw>
          </a:effectLst>
        </p:grpSpPr>
        <p:sp>
          <p:nvSpPr>
            <p:cNvPr id="7" name="Shape 1895"/>
            <p:cNvSpPr/>
            <p:nvPr/>
          </p:nvSpPr>
          <p:spPr>
            <a:xfrm>
              <a:off x="1387269" y="5394642"/>
              <a:ext cx="435298" cy="435298"/>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cap="flat">
              <a:noFill/>
              <a:miter lim="400000"/>
            </a:ln>
            <a:effectLst/>
          </p:spPr>
          <p:txBody>
            <a:bodyPr wrap="square" lIns="162559" tIns="162559" rIns="162559" bIns="162559" numCol="1" anchor="ctr">
              <a:noAutofit/>
            </a:bodyPr>
            <a:lstStyle/>
            <a:p>
              <a:pPr defTabSz="609524">
                <a:defRPr sz="6400">
                  <a:latin typeface="Calibri"/>
                  <a:ea typeface="Calibri"/>
                  <a:cs typeface="Calibri"/>
                  <a:sym typeface="Calibri"/>
                </a:defRPr>
              </a:pPr>
              <a:endParaRPr sz="8533"/>
            </a:p>
          </p:txBody>
        </p:sp>
        <p:sp>
          <p:nvSpPr>
            <p:cNvPr id="8" name="Shape 1896"/>
            <p:cNvSpPr/>
            <p:nvPr/>
          </p:nvSpPr>
          <p:spPr>
            <a:xfrm>
              <a:off x="44113" y="343293"/>
              <a:ext cx="1598460" cy="3573008"/>
            </a:xfrm>
            <a:custGeom>
              <a:avLst/>
              <a:gdLst/>
              <a:ahLst/>
              <a:cxnLst>
                <a:cxn ang="0">
                  <a:pos x="wd2" y="hd2"/>
                </a:cxn>
                <a:cxn ang="5400000">
                  <a:pos x="wd2" y="hd2"/>
                </a:cxn>
                <a:cxn ang="10800000">
                  <a:pos x="wd2" y="hd2"/>
                </a:cxn>
                <a:cxn ang="16200000">
                  <a:pos x="wd2" y="hd2"/>
                </a:cxn>
              </a:cxnLst>
              <a:rect l="0" t="0" r="r" b="b"/>
              <a:pathLst>
                <a:path w="20099" h="21598" extrusionOk="0">
                  <a:moveTo>
                    <a:pt x="20082" y="21581"/>
                  </a:moveTo>
                  <a:lnTo>
                    <a:pt x="12994" y="21598"/>
                  </a:lnTo>
                  <a:cubicBezTo>
                    <a:pt x="12674" y="21588"/>
                    <a:pt x="12364" y="21547"/>
                    <a:pt x="12080" y="21476"/>
                  </a:cubicBezTo>
                  <a:cubicBezTo>
                    <a:pt x="11781" y="21402"/>
                    <a:pt x="11517" y="21297"/>
                    <a:pt x="11283" y="21180"/>
                  </a:cubicBezTo>
                  <a:cubicBezTo>
                    <a:pt x="10716" y="20896"/>
                    <a:pt x="10319" y="20543"/>
                    <a:pt x="10136" y="20158"/>
                  </a:cubicBezTo>
                  <a:cubicBezTo>
                    <a:pt x="9800" y="18984"/>
                    <a:pt x="8981" y="17854"/>
                    <a:pt x="7729" y="16833"/>
                  </a:cubicBezTo>
                  <a:cubicBezTo>
                    <a:pt x="5785" y="15250"/>
                    <a:pt x="2849" y="13970"/>
                    <a:pt x="1337" y="12276"/>
                  </a:cubicBezTo>
                  <a:cubicBezTo>
                    <a:pt x="-1501" y="9097"/>
                    <a:pt x="455" y="5774"/>
                    <a:pt x="4611" y="3428"/>
                  </a:cubicBezTo>
                  <a:cubicBezTo>
                    <a:pt x="6497" y="2364"/>
                    <a:pt x="8851" y="1490"/>
                    <a:pt x="11554" y="890"/>
                  </a:cubicBezTo>
                  <a:cubicBezTo>
                    <a:pt x="14131" y="318"/>
                    <a:pt x="17015" y="-2"/>
                    <a:pt x="20099" y="0"/>
                  </a:cubicBezTo>
                  <a:lnTo>
                    <a:pt x="20082" y="21581"/>
                  </a:lnTo>
                  <a:close/>
                </a:path>
              </a:pathLst>
            </a:custGeom>
            <a:solidFill>
              <a:srgbClr val="00B0F0"/>
            </a:solidFill>
            <a:ln w="12700" cap="flat">
              <a:noFill/>
              <a:miter lim="400000"/>
            </a:ln>
            <a:effectLst/>
          </p:spPr>
          <p:txBody>
            <a:bodyPr wrap="square" lIns="162559" tIns="162559" rIns="162559" bIns="162559" numCol="1" anchor="ctr">
              <a:noAutofit/>
            </a:bodyPr>
            <a:lstStyle/>
            <a:p>
              <a:pPr defTabSz="609524">
                <a:defRPr sz="6400">
                  <a:solidFill>
                    <a:srgbClr val="070707"/>
                  </a:solidFill>
                  <a:latin typeface="Calibri"/>
                  <a:ea typeface="Calibri"/>
                  <a:cs typeface="Calibri"/>
                  <a:sym typeface="Calibri"/>
                </a:defRPr>
              </a:pPr>
              <a:endParaRPr sz="8533"/>
            </a:p>
          </p:txBody>
        </p:sp>
        <p:sp>
          <p:nvSpPr>
            <p:cNvPr id="9" name="Shape 1897"/>
            <p:cNvSpPr/>
            <p:nvPr/>
          </p:nvSpPr>
          <p:spPr>
            <a:xfrm>
              <a:off x="1586590" y="343282"/>
              <a:ext cx="1598465" cy="3573007"/>
            </a:xfrm>
            <a:custGeom>
              <a:avLst/>
              <a:gdLst/>
              <a:ahLst/>
              <a:cxnLst>
                <a:cxn ang="0">
                  <a:pos x="wd2" y="hd2"/>
                </a:cxn>
                <a:cxn ang="5400000">
                  <a:pos x="wd2" y="hd2"/>
                </a:cxn>
                <a:cxn ang="10800000">
                  <a:pos x="wd2" y="hd2"/>
                </a:cxn>
                <a:cxn ang="16200000">
                  <a:pos x="wd2" y="hd2"/>
                </a:cxn>
              </a:cxnLst>
              <a:rect l="0" t="0" r="r" b="b"/>
              <a:pathLst>
                <a:path w="20099" h="21598" extrusionOk="0">
                  <a:moveTo>
                    <a:pt x="17" y="21581"/>
                  </a:moveTo>
                  <a:lnTo>
                    <a:pt x="7105" y="21598"/>
                  </a:lnTo>
                  <a:cubicBezTo>
                    <a:pt x="7425" y="21588"/>
                    <a:pt x="7735" y="21547"/>
                    <a:pt x="8019" y="21476"/>
                  </a:cubicBezTo>
                  <a:cubicBezTo>
                    <a:pt x="8318" y="21402"/>
                    <a:pt x="8582" y="21297"/>
                    <a:pt x="8816" y="21180"/>
                  </a:cubicBezTo>
                  <a:cubicBezTo>
                    <a:pt x="9383" y="20896"/>
                    <a:pt x="9780" y="20543"/>
                    <a:pt x="9963" y="20158"/>
                  </a:cubicBezTo>
                  <a:cubicBezTo>
                    <a:pt x="10299" y="18984"/>
                    <a:pt x="11118" y="17854"/>
                    <a:pt x="12370" y="16833"/>
                  </a:cubicBezTo>
                  <a:cubicBezTo>
                    <a:pt x="14314" y="15250"/>
                    <a:pt x="17250" y="13970"/>
                    <a:pt x="18762" y="12276"/>
                  </a:cubicBezTo>
                  <a:cubicBezTo>
                    <a:pt x="21600" y="9097"/>
                    <a:pt x="19644" y="5774"/>
                    <a:pt x="15488" y="3428"/>
                  </a:cubicBezTo>
                  <a:cubicBezTo>
                    <a:pt x="13602" y="2364"/>
                    <a:pt x="11248" y="1490"/>
                    <a:pt x="8545" y="890"/>
                  </a:cubicBezTo>
                  <a:cubicBezTo>
                    <a:pt x="5968" y="318"/>
                    <a:pt x="3084" y="-2"/>
                    <a:pt x="0" y="0"/>
                  </a:cubicBezTo>
                  <a:lnTo>
                    <a:pt x="17" y="21581"/>
                  </a:lnTo>
                  <a:close/>
                </a:path>
              </a:pathLst>
            </a:custGeom>
            <a:solidFill>
              <a:srgbClr val="00B0F0"/>
            </a:solidFill>
            <a:ln w="12700" cap="flat">
              <a:noFill/>
              <a:miter lim="400000"/>
            </a:ln>
            <a:effectLst/>
          </p:spPr>
          <p:txBody>
            <a:bodyPr wrap="square" lIns="162559" tIns="162559" rIns="162559" bIns="162559" numCol="1" anchor="ctr">
              <a:noAutofit/>
            </a:bodyPr>
            <a:lstStyle/>
            <a:p>
              <a:pPr defTabSz="609524">
                <a:defRPr sz="6400">
                  <a:solidFill>
                    <a:srgbClr val="070707"/>
                  </a:solidFill>
                  <a:latin typeface="Calibri"/>
                  <a:ea typeface="Calibri"/>
                  <a:cs typeface="Calibri"/>
                  <a:sym typeface="Calibri"/>
                </a:defRPr>
              </a:pPr>
              <a:endParaRPr sz="8533"/>
            </a:p>
          </p:txBody>
        </p:sp>
        <p:sp>
          <p:nvSpPr>
            <p:cNvPr id="10" name="Shape 1898"/>
            <p:cNvSpPr/>
            <p:nvPr/>
          </p:nvSpPr>
          <p:spPr>
            <a:xfrm>
              <a:off x="942007" y="4092984"/>
              <a:ext cx="1325844" cy="255994"/>
            </a:xfrm>
            <a:prstGeom prst="roundRect">
              <a:avLst>
                <a:gd name="adj" fmla="val 9345"/>
              </a:avLst>
            </a:prstGeom>
            <a:solidFill>
              <a:srgbClr val="00B0F0"/>
            </a:solidFill>
            <a:ln w="6350" cap="flat">
              <a:solidFill>
                <a:schemeClr val="bg1"/>
              </a:solidFill>
              <a:miter lim="400000"/>
            </a:ln>
            <a:effectLst/>
          </p:spPr>
          <p:txBody>
            <a:bodyPr wrap="square" lIns="162559" tIns="162559" rIns="162559" bIns="162559" numCol="1" anchor="ctr">
              <a:noAutofit/>
            </a:bodyPr>
            <a:lstStyle/>
            <a:p>
              <a:pPr defTabSz="609524">
                <a:defRPr sz="6400">
                  <a:latin typeface="Calibri"/>
                  <a:ea typeface="Calibri"/>
                  <a:cs typeface="Calibri"/>
                  <a:sym typeface="Calibri"/>
                </a:defRPr>
              </a:pPr>
              <a:endParaRPr sz="8533"/>
            </a:p>
          </p:txBody>
        </p:sp>
        <p:sp>
          <p:nvSpPr>
            <p:cNvPr id="11" name="Shape 1899"/>
            <p:cNvSpPr/>
            <p:nvPr/>
          </p:nvSpPr>
          <p:spPr>
            <a:xfrm>
              <a:off x="942007" y="4457584"/>
              <a:ext cx="1325844" cy="255994"/>
            </a:xfrm>
            <a:prstGeom prst="roundRect">
              <a:avLst>
                <a:gd name="adj" fmla="val 9345"/>
              </a:avLst>
            </a:prstGeom>
            <a:solidFill>
              <a:srgbClr val="00B0F0"/>
            </a:solidFill>
            <a:ln w="6350" cap="flat">
              <a:solidFill>
                <a:schemeClr val="bg1"/>
              </a:solidFill>
              <a:miter lim="400000"/>
            </a:ln>
            <a:effectLst/>
          </p:spPr>
          <p:txBody>
            <a:bodyPr wrap="square" lIns="162559" tIns="162559" rIns="162559" bIns="162559" numCol="1" anchor="ctr">
              <a:noAutofit/>
            </a:bodyPr>
            <a:lstStyle/>
            <a:p>
              <a:pPr defTabSz="609524">
                <a:defRPr sz="6400">
                  <a:latin typeface="Calibri"/>
                  <a:ea typeface="Calibri"/>
                  <a:cs typeface="Calibri"/>
                  <a:sym typeface="Calibri"/>
                </a:defRPr>
              </a:pPr>
              <a:endParaRPr sz="8533"/>
            </a:p>
          </p:txBody>
        </p:sp>
        <p:sp>
          <p:nvSpPr>
            <p:cNvPr id="12" name="Shape 1900"/>
            <p:cNvSpPr/>
            <p:nvPr/>
          </p:nvSpPr>
          <p:spPr>
            <a:xfrm>
              <a:off x="942007" y="4822185"/>
              <a:ext cx="1325844" cy="255993"/>
            </a:xfrm>
            <a:prstGeom prst="roundRect">
              <a:avLst>
                <a:gd name="adj" fmla="val 9345"/>
              </a:avLst>
            </a:prstGeom>
            <a:solidFill>
              <a:srgbClr val="00B0F0"/>
            </a:solidFill>
            <a:ln w="6350" cap="flat">
              <a:solidFill>
                <a:schemeClr val="bg1"/>
              </a:solidFill>
              <a:miter lim="400000"/>
            </a:ln>
            <a:effectLst/>
          </p:spPr>
          <p:txBody>
            <a:bodyPr wrap="square" lIns="162559" tIns="162559" rIns="162559" bIns="162559" numCol="1" anchor="ctr">
              <a:noAutofit/>
            </a:bodyPr>
            <a:lstStyle/>
            <a:p>
              <a:pPr defTabSz="609524">
                <a:defRPr sz="6400">
                  <a:latin typeface="Calibri"/>
                  <a:ea typeface="Calibri"/>
                  <a:cs typeface="Calibri"/>
                  <a:sym typeface="Calibri"/>
                </a:defRPr>
              </a:pPr>
              <a:endParaRPr sz="8533"/>
            </a:p>
          </p:txBody>
        </p:sp>
        <p:sp>
          <p:nvSpPr>
            <p:cNvPr id="13" name="Shape 1901"/>
            <p:cNvSpPr/>
            <p:nvPr/>
          </p:nvSpPr>
          <p:spPr>
            <a:xfrm>
              <a:off x="1136986" y="5182631"/>
              <a:ext cx="935886" cy="432242"/>
            </a:xfrm>
            <a:prstGeom prst="roundRect">
              <a:avLst>
                <a:gd name="adj" fmla="val 15253"/>
              </a:avLst>
            </a:prstGeom>
            <a:solidFill>
              <a:srgbClr val="00B0F0"/>
            </a:solidFill>
            <a:ln w="6350" cap="flat">
              <a:solidFill>
                <a:schemeClr val="bg1"/>
              </a:solidFill>
              <a:miter lim="400000"/>
            </a:ln>
            <a:effectLst/>
          </p:spPr>
          <p:txBody>
            <a:bodyPr wrap="square" lIns="162559" tIns="162559" rIns="162559" bIns="162559" numCol="1" anchor="ctr">
              <a:noAutofit/>
            </a:bodyPr>
            <a:lstStyle/>
            <a:p>
              <a:pPr defTabSz="609524">
                <a:defRPr sz="6400">
                  <a:latin typeface="Calibri"/>
                  <a:ea typeface="Calibri"/>
                  <a:cs typeface="Calibri"/>
                  <a:sym typeface="Calibri"/>
                </a:defRPr>
              </a:pPr>
              <a:endParaRPr sz="8533"/>
            </a:p>
          </p:txBody>
        </p:sp>
        <p:sp>
          <p:nvSpPr>
            <p:cNvPr id="14" name="Shape 1902"/>
            <p:cNvSpPr/>
            <p:nvPr/>
          </p:nvSpPr>
          <p:spPr>
            <a:xfrm>
              <a:off x="1434078" y="1472379"/>
              <a:ext cx="993693" cy="2483678"/>
            </a:xfrm>
            <a:custGeom>
              <a:avLst/>
              <a:gdLst/>
              <a:ahLst/>
              <a:cxnLst>
                <a:cxn ang="0">
                  <a:pos x="wd2" y="hd2"/>
                </a:cxn>
                <a:cxn ang="5400000">
                  <a:pos x="wd2" y="hd2"/>
                </a:cxn>
                <a:cxn ang="10800000">
                  <a:pos x="wd2" y="hd2"/>
                </a:cxn>
                <a:cxn ang="16200000">
                  <a:pos x="wd2" y="hd2"/>
                </a:cxn>
              </a:cxnLst>
              <a:rect l="0" t="0" r="r" b="b"/>
              <a:pathLst>
                <a:path w="20412" h="21600" extrusionOk="0">
                  <a:moveTo>
                    <a:pt x="5462" y="21600"/>
                  </a:moveTo>
                  <a:lnTo>
                    <a:pt x="1780" y="21600"/>
                  </a:lnTo>
                  <a:lnTo>
                    <a:pt x="1780" y="12640"/>
                  </a:lnTo>
                  <a:cubicBezTo>
                    <a:pt x="-1147" y="9897"/>
                    <a:pt x="-429" y="6703"/>
                    <a:pt x="3668" y="4243"/>
                  </a:cubicBezTo>
                  <a:cubicBezTo>
                    <a:pt x="5571" y="3100"/>
                    <a:pt x="8083" y="2195"/>
                    <a:pt x="10842" y="1485"/>
                  </a:cubicBezTo>
                  <a:cubicBezTo>
                    <a:pt x="13455" y="813"/>
                    <a:pt x="16324" y="309"/>
                    <a:pt x="19362" y="0"/>
                  </a:cubicBezTo>
                  <a:cubicBezTo>
                    <a:pt x="20111" y="1273"/>
                    <a:pt x="20453" y="2567"/>
                    <a:pt x="20407" y="3850"/>
                  </a:cubicBezTo>
                  <a:cubicBezTo>
                    <a:pt x="20358" y="5204"/>
                    <a:pt x="19876" y="6571"/>
                    <a:pt x="18588" y="7845"/>
                  </a:cubicBezTo>
                  <a:cubicBezTo>
                    <a:pt x="16206" y="10200"/>
                    <a:pt x="11348" y="11945"/>
                    <a:pt x="5472" y="12556"/>
                  </a:cubicBezTo>
                  <a:lnTo>
                    <a:pt x="5462" y="21600"/>
                  </a:lnTo>
                  <a:close/>
                </a:path>
              </a:pathLst>
            </a:custGeom>
            <a:solidFill>
              <a:schemeClr val="bg1"/>
            </a:solidFill>
            <a:ln w="12700" cap="flat">
              <a:noFill/>
              <a:miter lim="400000"/>
            </a:ln>
            <a:effectLst>
              <a:outerShdw blurRad="50800" dist="38100" dir="2700000" algn="tl" rotWithShape="0">
                <a:prstClr val="black">
                  <a:alpha val="40000"/>
                </a:prstClr>
              </a:outerShdw>
            </a:effectLst>
          </p:spPr>
          <p:txBody>
            <a:bodyPr wrap="square" lIns="162559" tIns="162559" rIns="162559" bIns="162559" numCol="1" anchor="ctr">
              <a:noAutofit/>
            </a:bodyPr>
            <a:lstStyle/>
            <a:p>
              <a:pPr defTabSz="609524">
                <a:defRPr sz="6400">
                  <a:solidFill>
                    <a:srgbClr val="070707"/>
                  </a:solidFill>
                  <a:latin typeface="Calibri"/>
                  <a:ea typeface="Calibri"/>
                  <a:cs typeface="Calibri"/>
                  <a:sym typeface="Calibri"/>
                </a:defRPr>
              </a:pPr>
              <a:endParaRPr sz="8533"/>
            </a:p>
          </p:txBody>
        </p:sp>
        <p:sp>
          <p:nvSpPr>
            <p:cNvPr id="15" name="Shape 1903"/>
            <p:cNvSpPr/>
            <p:nvPr/>
          </p:nvSpPr>
          <p:spPr>
            <a:xfrm>
              <a:off x="729269" y="1836001"/>
              <a:ext cx="716663" cy="891427"/>
            </a:xfrm>
            <a:custGeom>
              <a:avLst/>
              <a:gdLst/>
              <a:ahLst/>
              <a:cxnLst>
                <a:cxn ang="0">
                  <a:pos x="wd2" y="hd2"/>
                </a:cxn>
                <a:cxn ang="5400000">
                  <a:pos x="wd2" y="hd2"/>
                </a:cxn>
                <a:cxn ang="10800000">
                  <a:pos x="wd2" y="hd2"/>
                </a:cxn>
                <a:cxn ang="16200000">
                  <a:pos x="wd2" y="hd2"/>
                </a:cxn>
              </a:cxnLst>
              <a:rect l="0" t="0" r="r" b="b"/>
              <a:pathLst>
                <a:path w="20685" h="21362" extrusionOk="0">
                  <a:moveTo>
                    <a:pt x="20685" y="6253"/>
                  </a:moveTo>
                  <a:cubicBezTo>
                    <a:pt x="19410" y="8424"/>
                    <a:pt x="18549" y="10748"/>
                    <a:pt x="18132" y="13139"/>
                  </a:cubicBezTo>
                  <a:cubicBezTo>
                    <a:pt x="17656" y="15875"/>
                    <a:pt x="17769" y="18659"/>
                    <a:pt x="18465" y="21362"/>
                  </a:cubicBezTo>
                  <a:cubicBezTo>
                    <a:pt x="14034" y="20775"/>
                    <a:pt x="9930" y="19064"/>
                    <a:pt x="6718" y="16464"/>
                  </a:cubicBezTo>
                  <a:cubicBezTo>
                    <a:pt x="1478" y="12223"/>
                    <a:pt x="-915" y="6114"/>
                    <a:pt x="318" y="125"/>
                  </a:cubicBezTo>
                  <a:cubicBezTo>
                    <a:pt x="4236" y="-238"/>
                    <a:pt x="8203" y="191"/>
                    <a:pt x="11879" y="1374"/>
                  </a:cubicBezTo>
                  <a:cubicBezTo>
                    <a:pt x="15209" y="2446"/>
                    <a:pt x="18214" y="4112"/>
                    <a:pt x="20685" y="6253"/>
                  </a:cubicBezTo>
                  <a:close/>
                </a:path>
              </a:pathLst>
            </a:custGeom>
            <a:solidFill>
              <a:schemeClr val="bg1"/>
            </a:solidFill>
            <a:ln w="12700" cap="flat">
              <a:noFill/>
              <a:miter lim="400000"/>
            </a:ln>
            <a:effectLst>
              <a:outerShdw blurRad="50800" dist="38100" dir="8100000" algn="tr" rotWithShape="0">
                <a:prstClr val="black">
                  <a:alpha val="40000"/>
                </a:prstClr>
              </a:outerShdw>
            </a:effectLst>
          </p:spPr>
          <p:txBody>
            <a:bodyPr wrap="square" lIns="162559" tIns="162559" rIns="162559" bIns="162559" numCol="1" anchor="ctr">
              <a:noAutofit/>
            </a:bodyPr>
            <a:lstStyle/>
            <a:p>
              <a:pPr defTabSz="609524">
                <a:defRPr sz="6400">
                  <a:solidFill>
                    <a:srgbClr val="070707"/>
                  </a:solidFill>
                  <a:latin typeface="Calibri"/>
                  <a:ea typeface="Calibri"/>
                  <a:cs typeface="Calibri"/>
                  <a:sym typeface="Calibri"/>
                </a:defRPr>
              </a:pPr>
              <a:endParaRPr sz="8533"/>
            </a:p>
          </p:txBody>
        </p:sp>
      </p:grpSp>
      <p:grpSp>
        <p:nvGrpSpPr>
          <p:cNvPr id="20" name="Group 1908"/>
          <p:cNvGrpSpPr/>
          <p:nvPr/>
        </p:nvGrpSpPr>
        <p:grpSpPr>
          <a:xfrm>
            <a:off x="9929361" y="3478125"/>
            <a:ext cx="1484112" cy="2592475"/>
            <a:chOff x="44113" y="343282"/>
            <a:chExt cx="3140942" cy="5486658"/>
          </a:xfrm>
          <a:effectLst>
            <a:outerShdw blurRad="50800" dist="38100" dir="8100000" algn="tr" rotWithShape="0">
              <a:prstClr val="black">
                <a:alpha val="40000"/>
              </a:prstClr>
            </a:outerShdw>
          </a:effectLst>
        </p:grpSpPr>
        <p:sp>
          <p:nvSpPr>
            <p:cNvPr id="21" name="Shape 1895"/>
            <p:cNvSpPr/>
            <p:nvPr/>
          </p:nvSpPr>
          <p:spPr>
            <a:xfrm>
              <a:off x="1387269" y="5394642"/>
              <a:ext cx="435298" cy="435298"/>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cap="flat">
              <a:noFill/>
              <a:miter lim="400000"/>
            </a:ln>
            <a:effectLst/>
          </p:spPr>
          <p:txBody>
            <a:bodyPr wrap="square" lIns="162559" tIns="162559" rIns="162559" bIns="162559" numCol="1" anchor="ctr">
              <a:noAutofit/>
            </a:bodyPr>
            <a:lstStyle/>
            <a:p>
              <a:pPr defTabSz="609524">
                <a:defRPr sz="6400">
                  <a:latin typeface="Calibri"/>
                  <a:ea typeface="Calibri"/>
                  <a:cs typeface="Calibri"/>
                  <a:sym typeface="Calibri"/>
                </a:defRPr>
              </a:pPr>
              <a:endParaRPr sz="8533"/>
            </a:p>
          </p:txBody>
        </p:sp>
        <p:sp>
          <p:nvSpPr>
            <p:cNvPr id="22" name="Shape 1896"/>
            <p:cNvSpPr/>
            <p:nvPr/>
          </p:nvSpPr>
          <p:spPr>
            <a:xfrm>
              <a:off x="44113" y="343293"/>
              <a:ext cx="1598460" cy="3573008"/>
            </a:xfrm>
            <a:custGeom>
              <a:avLst/>
              <a:gdLst/>
              <a:ahLst/>
              <a:cxnLst>
                <a:cxn ang="0">
                  <a:pos x="wd2" y="hd2"/>
                </a:cxn>
                <a:cxn ang="5400000">
                  <a:pos x="wd2" y="hd2"/>
                </a:cxn>
                <a:cxn ang="10800000">
                  <a:pos x="wd2" y="hd2"/>
                </a:cxn>
                <a:cxn ang="16200000">
                  <a:pos x="wd2" y="hd2"/>
                </a:cxn>
              </a:cxnLst>
              <a:rect l="0" t="0" r="r" b="b"/>
              <a:pathLst>
                <a:path w="20099" h="21598" extrusionOk="0">
                  <a:moveTo>
                    <a:pt x="20082" y="21581"/>
                  </a:moveTo>
                  <a:lnTo>
                    <a:pt x="12994" y="21598"/>
                  </a:lnTo>
                  <a:cubicBezTo>
                    <a:pt x="12674" y="21588"/>
                    <a:pt x="12364" y="21547"/>
                    <a:pt x="12080" y="21476"/>
                  </a:cubicBezTo>
                  <a:cubicBezTo>
                    <a:pt x="11781" y="21402"/>
                    <a:pt x="11517" y="21297"/>
                    <a:pt x="11283" y="21180"/>
                  </a:cubicBezTo>
                  <a:cubicBezTo>
                    <a:pt x="10716" y="20896"/>
                    <a:pt x="10319" y="20543"/>
                    <a:pt x="10136" y="20158"/>
                  </a:cubicBezTo>
                  <a:cubicBezTo>
                    <a:pt x="9800" y="18984"/>
                    <a:pt x="8981" y="17854"/>
                    <a:pt x="7729" y="16833"/>
                  </a:cubicBezTo>
                  <a:cubicBezTo>
                    <a:pt x="5785" y="15250"/>
                    <a:pt x="2849" y="13970"/>
                    <a:pt x="1337" y="12276"/>
                  </a:cubicBezTo>
                  <a:cubicBezTo>
                    <a:pt x="-1501" y="9097"/>
                    <a:pt x="455" y="5774"/>
                    <a:pt x="4611" y="3428"/>
                  </a:cubicBezTo>
                  <a:cubicBezTo>
                    <a:pt x="6497" y="2364"/>
                    <a:pt x="8851" y="1490"/>
                    <a:pt x="11554" y="890"/>
                  </a:cubicBezTo>
                  <a:cubicBezTo>
                    <a:pt x="14131" y="318"/>
                    <a:pt x="17015" y="-2"/>
                    <a:pt x="20099" y="0"/>
                  </a:cubicBezTo>
                  <a:lnTo>
                    <a:pt x="20082" y="21581"/>
                  </a:lnTo>
                  <a:close/>
                </a:path>
              </a:pathLst>
            </a:custGeom>
            <a:solidFill>
              <a:srgbClr val="ED7D31"/>
            </a:solidFill>
            <a:ln w="12700" cap="flat">
              <a:noFill/>
              <a:miter lim="400000"/>
            </a:ln>
            <a:effectLst/>
          </p:spPr>
          <p:txBody>
            <a:bodyPr wrap="square" lIns="162559" tIns="162559" rIns="162559" bIns="162559" numCol="1" anchor="ctr">
              <a:noAutofit/>
            </a:bodyPr>
            <a:lstStyle/>
            <a:p>
              <a:pPr defTabSz="609524">
                <a:defRPr sz="6400">
                  <a:solidFill>
                    <a:srgbClr val="070707"/>
                  </a:solidFill>
                  <a:latin typeface="Calibri"/>
                  <a:ea typeface="Calibri"/>
                  <a:cs typeface="Calibri"/>
                  <a:sym typeface="Calibri"/>
                </a:defRPr>
              </a:pPr>
              <a:endParaRPr sz="8533"/>
            </a:p>
          </p:txBody>
        </p:sp>
        <p:sp>
          <p:nvSpPr>
            <p:cNvPr id="23" name="Shape 1897"/>
            <p:cNvSpPr/>
            <p:nvPr/>
          </p:nvSpPr>
          <p:spPr>
            <a:xfrm>
              <a:off x="1586590" y="343282"/>
              <a:ext cx="1598465" cy="3573007"/>
            </a:xfrm>
            <a:custGeom>
              <a:avLst/>
              <a:gdLst/>
              <a:ahLst/>
              <a:cxnLst>
                <a:cxn ang="0">
                  <a:pos x="wd2" y="hd2"/>
                </a:cxn>
                <a:cxn ang="5400000">
                  <a:pos x="wd2" y="hd2"/>
                </a:cxn>
                <a:cxn ang="10800000">
                  <a:pos x="wd2" y="hd2"/>
                </a:cxn>
                <a:cxn ang="16200000">
                  <a:pos x="wd2" y="hd2"/>
                </a:cxn>
              </a:cxnLst>
              <a:rect l="0" t="0" r="r" b="b"/>
              <a:pathLst>
                <a:path w="20099" h="21598" extrusionOk="0">
                  <a:moveTo>
                    <a:pt x="17" y="21581"/>
                  </a:moveTo>
                  <a:lnTo>
                    <a:pt x="7105" y="21598"/>
                  </a:lnTo>
                  <a:cubicBezTo>
                    <a:pt x="7425" y="21588"/>
                    <a:pt x="7735" y="21547"/>
                    <a:pt x="8019" y="21476"/>
                  </a:cubicBezTo>
                  <a:cubicBezTo>
                    <a:pt x="8318" y="21402"/>
                    <a:pt x="8582" y="21297"/>
                    <a:pt x="8816" y="21180"/>
                  </a:cubicBezTo>
                  <a:cubicBezTo>
                    <a:pt x="9383" y="20896"/>
                    <a:pt x="9780" y="20543"/>
                    <a:pt x="9963" y="20158"/>
                  </a:cubicBezTo>
                  <a:cubicBezTo>
                    <a:pt x="10299" y="18984"/>
                    <a:pt x="11118" y="17854"/>
                    <a:pt x="12370" y="16833"/>
                  </a:cubicBezTo>
                  <a:cubicBezTo>
                    <a:pt x="14314" y="15250"/>
                    <a:pt x="17250" y="13970"/>
                    <a:pt x="18762" y="12276"/>
                  </a:cubicBezTo>
                  <a:cubicBezTo>
                    <a:pt x="21600" y="9097"/>
                    <a:pt x="19644" y="5774"/>
                    <a:pt x="15488" y="3428"/>
                  </a:cubicBezTo>
                  <a:cubicBezTo>
                    <a:pt x="13602" y="2364"/>
                    <a:pt x="11248" y="1490"/>
                    <a:pt x="8545" y="890"/>
                  </a:cubicBezTo>
                  <a:cubicBezTo>
                    <a:pt x="5968" y="318"/>
                    <a:pt x="3084" y="-2"/>
                    <a:pt x="0" y="0"/>
                  </a:cubicBezTo>
                  <a:lnTo>
                    <a:pt x="17" y="21581"/>
                  </a:lnTo>
                  <a:close/>
                </a:path>
              </a:pathLst>
            </a:custGeom>
            <a:solidFill>
              <a:srgbClr val="ED7D31"/>
            </a:solidFill>
            <a:ln w="12700" cap="flat">
              <a:noFill/>
              <a:miter lim="400000"/>
            </a:ln>
            <a:effectLst/>
          </p:spPr>
          <p:txBody>
            <a:bodyPr wrap="square" lIns="162559" tIns="162559" rIns="162559" bIns="162559" numCol="1" anchor="ctr">
              <a:noAutofit/>
            </a:bodyPr>
            <a:lstStyle/>
            <a:p>
              <a:pPr defTabSz="609524">
                <a:defRPr sz="6400">
                  <a:solidFill>
                    <a:srgbClr val="070707"/>
                  </a:solidFill>
                  <a:latin typeface="Calibri"/>
                  <a:ea typeface="Calibri"/>
                  <a:cs typeface="Calibri"/>
                  <a:sym typeface="Calibri"/>
                </a:defRPr>
              </a:pPr>
              <a:endParaRPr sz="8533"/>
            </a:p>
          </p:txBody>
        </p:sp>
        <p:sp>
          <p:nvSpPr>
            <p:cNvPr id="24" name="Shape 1898"/>
            <p:cNvSpPr/>
            <p:nvPr/>
          </p:nvSpPr>
          <p:spPr>
            <a:xfrm>
              <a:off x="942007" y="4092984"/>
              <a:ext cx="1325844" cy="255994"/>
            </a:xfrm>
            <a:prstGeom prst="roundRect">
              <a:avLst>
                <a:gd name="adj" fmla="val 9345"/>
              </a:avLst>
            </a:prstGeom>
            <a:solidFill>
              <a:srgbClr val="ED7D31"/>
            </a:solidFill>
            <a:ln w="6350" cap="flat">
              <a:solidFill>
                <a:schemeClr val="bg1"/>
              </a:solidFill>
              <a:miter lim="400000"/>
            </a:ln>
            <a:effectLst/>
          </p:spPr>
          <p:txBody>
            <a:bodyPr wrap="square" lIns="162559" tIns="162559" rIns="162559" bIns="162559" numCol="1" anchor="ctr">
              <a:noAutofit/>
            </a:bodyPr>
            <a:lstStyle/>
            <a:p>
              <a:pPr defTabSz="609524">
                <a:defRPr sz="6400">
                  <a:latin typeface="Calibri"/>
                  <a:ea typeface="Calibri"/>
                  <a:cs typeface="Calibri"/>
                  <a:sym typeface="Calibri"/>
                </a:defRPr>
              </a:pPr>
              <a:endParaRPr sz="8533" dirty="0"/>
            </a:p>
          </p:txBody>
        </p:sp>
        <p:sp>
          <p:nvSpPr>
            <p:cNvPr id="25" name="Shape 1899"/>
            <p:cNvSpPr/>
            <p:nvPr/>
          </p:nvSpPr>
          <p:spPr>
            <a:xfrm>
              <a:off x="942007" y="4457584"/>
              <a:ext cx="1325844" cy="255994"/>
            </a:xfrm>
            <a:prstGeom prst="roundRect">
              <a:avLst>
                <a:gd name="adj" fmla="val 9345"/>
              </a:avLst>
            </a:prstGeom>
            <a:solidFill>
              <a:srgbClr val="ED7D31"/>
            </a:solidFill>
            <a:ln w="6350" cap="flat">
              <a:solidFill>
                <a:schemeClr val="bg1"/>
              </a:solidFill>
              <a:miter lim="400000"/>
            </a:ln>
            <a:effectLst/>
          </p:spPr>
          <p:txBody>
            <a:bodyPr wrap="square" lIns="162559" tIns="162559" rIns="162559" bIns="162559" numCol="1" anchor="ctr">
              <a:noAutofit/>
            </a:bodyPr>
            <a:lstStyle/>
            <a:p>
              <a:pPr defTabSz="609524">
                <a:defRPr sz="6400">
                  <a:latin typeface="Calibri"/>
                  <a:ea typeface="Calibri"/>
                  <a:cs typeface="Calibri"/>
                  <a:sym typeface="Calibri"/>
                </a:defRPr>
              </a:pPr>
              <a:endParaRPr sz="8533"/>
            </a:p>
          </p:txBody>
        </p:sp>
        <p:sp>
          <p:nvSpPr>
            <p:cNvPr id="26" name="Shape 1900"/>
            <p:cNvSpPr/>
            <p:nvPr/>
          </p:nvSpPr>
          <p:spPr>
            <a:xfrm>
              <a:off x="942007" y="4822185"/>
              <a:ext cx="1325844" cy="255993"/>
            </a:xfrm>
            <a:prstGeom prst="roundRect">
              <a:avLst>
                <a:gd name="adj" fmla="val 9345"/>
              </a:avLst>
            </a:prstGeom>
            <a:solidFill>
              <a:srgbClr val="ED7D31"/>
            </a:solidFill>
            <a:ln w="6350" cap="flat">
              <a:solidFill>
                <a:schemeClr val="bg1"/>
              </a:solidFill>
              <a:miter lim="400000"/>
            </a:ln>
            <a:effectLst/>
          </p:spPr>
          <p:txBody>
            <a:bodyPr wrap="square" lIns="162559" tIns="162559" rIns="162559" bIns="162559" numCol="1" anchor="ctr">
              <a:noAutofit/>
            </a:bodyPr>
            <a:lstStyle/>
            <a:p>
              <a:pPr defTabSz="609524">
                <a:defRPr sz="6400">
                  <a:latin typeface="Calibri"/>
                  <a:ea typeface="Calibri"/>
                  <a:cs typeface="Calibri"/>
                  <a:sym typeface="Calibri"/>
                </a:defRPr>
              </a:pPr>
              <a:endParaRPr sz="8533"/>
            </a:p>
          </p:txBody>
        </p:sp>
        <p:sp>
          <p:nvSpPr>
            <p:cNvPr id="27" name="Shape 1901"/>
            <p:cNvSpPr/>
            <p:nvPr/>
          </p:nvSpPr>
          <p:spPr>
            <a:xfrm>
              <a:off x="1136986" y="5182631"/>
              <a:ext cx="935886" cy="432242"/>
            </a:xfrm>
            <a:prstGeom prst="roundRect">
              <a:avLst>
                <a:gd name="adj" fmla="val 15253"/>
              </a:avLst>
            </a:prstGeom>
            <a:solidFill>
              <a:srgbClr val="ED7D31"/>
            </a:solidFill>
            <a:ln w="6350" cap="flat">
              <a:solidFill>
                <a:schemeClr val="bg1"/>
              </a:solidFill>
              <a:miter lim="400000"/>
            </a:ln>
            <a:effectLst/>
          </p:spPr>
          <p:txBody>
            <a:bodyPr wrap="square" lIns="162559" tIns="162559" rIns="162559" bIns="162559" numCol="1" anchor="ctr">
              <a:noAutofit/>
            </a:bodyPr>
            <a:lstStyle/>
            <a:p>
              <a:pPr defTabSz="609524">
                <a:defRPr sz="6400">
                  <a:latin typeface="Calibri"/>
                  <a:ea typeface="Calibri"/>
                  <a:cs typeface="Calibri"/>
                  <a:sym typeface="Calibri"/>
                </a:defRPr>
              </a:pPr>
              <a:endParaRPr sz="8533"/>
            </a:p>
          </p:txBody>
        </p:sp>
        <p:sp>
          <p:nvSpPr>
            <p:cNvPr id="28" name="Shape 1902"/>
            <p:cNvSpPr/>
            <p:nvPr/>
          </p:nvSpPr>
          <p:spPr>
            <a:xfrm>
              <a:off x="1434078" y="1472379"/>
              <a:ext cx="993693" cy="2483678"/>
            </a:xfrm>
            <a:custGeom>
              <a:avLst/>
              <a:gdLst/>
              <a:ahLst/>
              <a:cxnLst>
                <a:cxn ang="0">
                  <a:pos x="wd2" y="hd2"/>
                </a:cxn>
                <a:cxn ang="5400000">
                  <a:pos x="wd2" y="hd2"/>
                </a:cxn>
                <a:cxn ang="10800000">
                  <a:pos x="wd2" y="hd2"/>
                </a:cxn>
                <a:cxn ang="16200000">
                  <a:pos x="wd2" y="hd2"/>
                </a:cxn>
              </a:cxnLst>
              <a:rect l="0" t="0" r="r" b="b"/>
              <a:pathLst>
                <a:path w="20412" h="21600" extrusionOk="0">
                  <a:moveTo>
                    <a:pt x="5462" y="21600"/>
                  </a:moveTo>
                  <a:lnTo>
                    <a:pt x="1780" y="21600"/>
                  </a:lnTo>
                  <a:lnTo>
                    <a:pt x="1780" y="12640"/>
                  </a:lnTo>
                  <a:cubicBezTo>
                    <a:pt x="-1147" y="9897"/>
                    <a:pt x="-429" y="6703"/>
                    <a:pt x="3668" y="4243"/>
                  </a:cubicBezTo>
                  <a:cubicBezTo>
                    <a:pt x="5571" y="3100"/>
                    <a:pt x="8083" y="2195"/>
                    <a:pt x="10842" y="1485"/>
                  </a:cubicBezTo>
                  <a:cubicBezTo>
                    <a:pt x="13455" y="813"/>
                    <a:pt x="16324" y="309"/>
                    <a:pt x="19362" y="0"/>
                  </a:cubicBezTo>
                  <a:cubicBezTo>
                    <a:pt x="20111" y="1273"/>
                    <a:pt x="20453" y="2567"/>
                    <a:pt x="20407" y="3850"/>
                  </a:cubicBezTo>
                  <a:cubicBezTo>
                    <a:pt x="20358" y="5204"/>
                    <a:pt x="19876" y="6571"/>
                    <a:pt x="18588" y="7845"/>
                  </a:cubicBezTo>
                  <a:cubicBezTo>
                    <a:pt x="16206" y="10200"/>
                    <a:pt x="11348" y="11945"/>
                    <a:pt x="5472" y="12556"/>
                  </a:cubicBezTo>
                  <a:lnTo>
                    <a:pt x="5462" y="21600"/>
                  </a:lnTo>
                  <a:close/>
                </a:path>
              </a:pathLst>
            </a:custGeom>
            <a:solidFill>
              <a:schemeClr val="bg1"/>
            </a:solidFill>
            <a:ln w="12700" cap="flat">
              <a:noFill/>
              <a:miter lim="400000"/>
            </a:ln>
            <a:effectLst>
              <a:outerShdw blurRad="50800" dist="38100" dir="2700000" algn="tl" rotWithShape="0">
                <a:prstClr val="black">
                  <a:alpha val="40000"/>
                </a:prstClr>
              </a:outerShdw>
            </a:effectLst>
          </p:spPr>
          <p:txBody>
            <a:bodyPr wrap="square" lIns="162559" tIns="162559" rIns="162559" bIns="162559" numCol="1" anchor="ctr">
              <a:noAutofit/>
            </a:bodyPr>
            <a:lstStyle/>
            <a:p>
              <a:pPr defTabSz="609524">
                <a:defRPr sz="6400">
                  <a:solidFill>
                    <a:srgbClr val="070707"/>
                  </a:solidFill>
                  <a:latin typeface="Calibri"/>
                  <a:ea typeface="Calibri"/>
                  <a:cs typeface="Calibri"/>
                  <a:sym typeface="Calibri"/>
                </a:defRPr>
              </a:pPr>
              <a:endParaRPr sz="8533"/>
            </a:p>
          </p:txBody>
        </p:sp>
        <p:sp>
          <p:nvSpPr>
            <p:cNvPr id="29" name="Shape 1903"/>
            <p:cNvSpPr/>
            <p:nvPr/>
          </p:nvSpPr>
          <p:spPr>
            <a:xfrm>
              <a:off x="729269" y="1836001"/>
              <a:ext cx="716663" cy="891427"/>
            </a:xfrm>
            <a:custGeom>
              <a:avLst/>
              <a:gdLst/>
              <a:ahLst/>
              <a:cxnLst>
                <a:cxn ang="0">
                  <a:pos x="wd2" y="hd2"/>
                </a:cxn>
                <a:cxn ang="5400000">
                  <a:pos x="wd2" y="hd2"/>
                </a:cxn>
                <a:cxn ang="10800000">
                  <a:pos x="wd2" y="hd2"/>
                </a:cxn>
                <a:cxn ang="16200000">
                  <a:pos x="wd2" y="hd2"/>
                </a:cxn>
              </a:cxnLst>
              <a:rect l="0" t="0" r="r" b="b"/>
              <a:pathLst>
                <a:path w="20685" h="21362" extrusionOk="0">
                  <a:moveTo>
                    <a:pt x="20685" y="6253"/>
                  </a:moveTo>
                  <a:cubicBezTo>
                    <a:pt x="19410" y="8424"/>
                    <a:pt x="18549" y="10748"/>
                    <a:pt x="18132" y="13139"/>
                  </a:cubicBezTo>
                  <a:cubicBezTo>
                    <a:pt x="17656" y="15875"/>
                    <a:pt x="17769" y="18659"/>
                    <a:pt x="18465" y="21362"/>
                  </a:cubicBezTo>
                  <a:cubicBezTo>
                    <a:pt x="14034" y="20775"/>
                    <a:pt x="9930" y="19064"/>
                    <a:pt x="6718" y="16464"/>
                  </a:cubicBezTo>
                  <a:cubicBezTo>
                    <a:pt x="1478" y="12223"/>
                    <a:pt x="-915" y="6114"/>
                    <a:pt x="318" y="125"/>
                  </a:cubicBezTo>
                  <a:cubicBezTo>
                    <a:pt x="4236" y="-238"/>
                    <a:pt x="8203" y="191"/>
                    <a:pt x="11879" y="1374"/>
                  </a:cubicBezTo>
                  <a:cubicBezTo>
                    <a:pt x="15209" y="2446"/>
                    <a:pt x="18214" y="4112"/>
                    <a:pt x="20685" y="6253"/>
                  </a:cubicBezTo>
                  <a:close/>
                </a:path>
              </a:pathLst>
            </a:custGeom>
            <a:solidFill>
              <a:schemeClr val="bg1"/>
            </a:solidFill>
            <a:ln w="12700" cap="flat">
              <a:noFill/>
              <a:miter lim="400000"/>
            </a:ln>
            <a:effectLst>
              <a:outerShdw blurRad="50800" dist="38100" dir="8100000" algn="tr" rotWithShape="0">
                <a:prstClr val="black">
                  <a:alpha val="40000"/>
                </a:prstClr>
              </a:outerShdw>
            </a:effectLst>
          </p:spPr>
          <p:txBody>
            <a:bodyPr wrap="square" lIns="162559" tIns="162559" rIns="162559" bIns="162559" numCol="1" anchor="ctr">
              <a:noAutofit/>
            </a:bodyPr>
            <a:lstStyle/>
            <a:p>
              <a:pPr defTabSz="609524">
                <a:defRPr sz="6400">
                  <a:solidFill>
                    <a:srgbClr val="070707"/>
                  </a:solidFill>
                  <a:latin typeface="Calibri"/>
                  <a:ea typeface="Calibri"/>
                  <a:cs typeface="Calibri"/>
                  <a:sym typeface="Calibri"/>
                </a:defRPr>
              </a:pPr>
              <a:endParaRPr sz="8533"/>
            </a:p>
          </p:txBody>
        </p:sp>
      </p:grpSp>
      <p:grpSp>
        <p:nvGrpSpPr>
          <p:cNvPr id="30" name="Group 1908"/>
          <p:cNvGrpSpPr/>
          <p:nvPr/>
        </p:nvGrpSpPr>
        <p:grpSpPr>
          <a:xfrm>
            <a:off x="8115256" y="1627890"/>
            <a:ext cx="1484112" cy="2592475"/>
            <a:chOff x="44113" y="343282"/>
            <a:chExt cx="3140942" cy="5486658"/>
          </a:xfrm>
          <a:effectLst>
            <a:outerShdw blurRad="50800" dist="38100" dir="2700000" algn="tl" rotWithShape="0">
              <a:prstClr val="black">
                <a:alpha val="40000"/>
              </a:prstClr>
            </a:outerShdw>
          </a:effectLst>
        </p:grpSpPr>
        <p:sp>
          <p:nvSpPr>
            <p:cNvPr id="33" name="Shape 1895"/>
            <p:cNvSpPr/>
            <p:nvPr/>
          </p:nvSpPr>
          <p:spPr>
            <a:xfrm>
              <a:off x="1387269" y="5394642"/>
              <a:ext cx="435298" cy="435298"/>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cap="flat">
              <a:noFill/>
              <a:miter lim="400000"/>
            </a:ln>
            <a:effectLst/>
          </p:spPr>
          <p:txBody>
            <a:bodyPr wrap="square" lIns="162559" tIns="162559" rIns="162559" bIns="162559" numCol="1" anchor="ctr">
              <a:noAutofit/>
            </a:bodyPr>
            <a:lstStyle/>
            <a:p>
              <a:pPr defTabSz="609524">
                <a:defRPr sz="6400">
                  <a:latin typeface="Calibri"/>
                  <a:ea typeface="Calibri"/>
                  <a:cs typeface="Calibri"/>
                  <a:sym typeface="Calibri"/>
                </a:defRPr>
              </a:pPr>
              <a:endParaRPr sz="8533"/>
            </a:p>
          </p:txBody>
        </p:sp>
        <p:sp>
          <p:nvSpPr>
            <p:cNvPr id="34" name="Shape 1896"/>
            <p:cNvSpPr/>
            <p:nvPr/>
          </p:nvSpPr>
          <p:spPr>
            <a:xfrm>
              <a:off x="44113" y="343293"/>
              <a:ext cx="1598460" cy="3573008"/>
            </a:xfrm>
            <a:custGeom>
              <a:avLst/>
              <a:gdLst/>
              <a:ahLst/>
              <a:cxnLst>
                <a:cxn ang="0">
                  <a:pos x="wd2" y="hd2"/>
                </a:cxn>
                <a:cxn ang="5400000">
                  <a:pos x="wd2" y="hd2"/>
                </a:cxn>
                <a:cxn ang="10800000">
                  <a:pos x="wd2" y="hd2"/>
                </a:cxn>
                <a:cxn ang="16200000">
                  <a:pos x="wd2" y="hd2"/>
                </a:cxn>
              </a:cxnLst>
              <a:rect l="0" t="0" r="r" b="b"/>
              <a:pathLst>
                <a:path w="20099" h="21598" extrusionOk="0">
                  <a:moveTo>
                    <a:pt x="20082" y="21581"/>
                  </a:moveTo>
                  <a:lnTo>
                    <a:pt x="12994" y="21598"/>
                  </a:lnTo>
                  <a:cubicBezTo>
                    <a:pt x="12674" y="21588"/>
                    <a:pt x="12364" y="21547"/>
                    <a:pt x="12080" y="21476"/>
                  </a:cubicBezTo>
                  <a:cubicBezTo>
                    <a:pt x="11781" y="21402"/>
                    <a:pt x="11517" y="21297"/>
                    <a:pt x="11283" y="21180"/>
                  </a:cubicBezTo>
                  <a:cubicBezTo>
                    <a:pt x="10716" y="20896"/>
                    <a:pt x="10319" y="20543"/>
                    <a:pt x="10136" y="20158"/>
                  </a:cubicBezTo>
                  <a:cubicBezTo>
                    <a:pt x="9800" y="18984"/>
                    <a:pt x="8981" y="17854"/>
                    <a:pt x="7729" y="16833"/>
                  </a:cubicBezTo>
                  <a:cubicBezTo>
                    <a:pt x="5785" y="15250"/>
                    <a:pt x="2849" y="13970"/>
                    <a:pt x="1337" y="12276"/>
                  </a:cubicBezTo>
                  <a:cubicBezTo>
                    <a:pt x="-1501" y="9097"/>
                    <a:pt x="455" y="5774"/>
                    <a:pt x="4611" y="3428"/>
                  </a:cubicBezTo>
                  <a:cubicBezTo>
                    <a:pt x="6497" y="2364"/>
                    <a:pt x="8851" y="1490"/>
                    <a:pt x="11554" y="890"/>
                  </a:cubicBezTo>
                  <a:cubicBezTo>
                    <a:pt x="14131" y="318"/>
                    <a:pt x="17015" y="-2"/>
                    <a:pt x="20099" y="0"/>
                  </a:cubicBezTo>
                  <a:lnTo>
                    <a:pt x="20082" y="21581"/>
                  </a:lnTo>
                  <a:close/>
                </a:path>
              </a:pathLst>
            </a:custGeom>
            <a:solidFill>
              <a:srgbClr val="A5A5A5"/>
            </a:solidFill>
            <a:ln w="12700" cap="flat">
              <a:noFill/>
              <a:miter lim="400000"/>
            </a:ln>
            <a:effectLst/>
          </p:spPr>
          <p:txBody>
            <a:bodyPr wrap="square" lIns="162559" tIns="162559" rIns="162559" bIns="162559" numCol="1" anchor="ctr">
              <a:noAutofit/>
            </a:bodyPr>
            <a:lstStyle/>
            <a:p>
              <a:pPr defTabSz="609524">
                <a:defRPr sz="6400">
                  <a:solidFill>
                    <a:srgbClr val="070707"/>
                  </a:solidFill>
                  <a:latin typeface="Calibri"/>
                  <a:ea typeface="Calibri"/>
                  <a:cs typeface="Calibri"/>
                  <a:sym typeface="Calibri"/>
                </a:defRPr>
              </a:pPr>
              <a:endParaRPr sz="8533"/>
            </a:p>
          </p:txBody>
        </p:sp>
        <p:sp>
          <p:nvSpPr>
            <p:cNvPr id="35" name="Shape 1897"/>
            <p:cNvSpPr/>
            <p:nvPr/>
          </p:nvSpPr>
          <p:spPr>
            <a:xfrm>
              <a:off x="1586590" y="343282"/>
              <a:ext cx="1598465" cy="3573007"/>
            </a:xfrm>
            <a:custGeom>
              <a:avLst/>
              <a:gdLst/>
              <a:ahLst/>
              <a:cxnLst>
                <a:cxn ang="0">
                  <a:pos x="wd2" y="hd2"/>
                </a:cxn>
                <a:cxn ang="5400000">
                  <a:pos x="wd2" y="hd2"/>
                </a:cxn>
                <a:cxn ang="10800000">
                  <a:pos x="wd2" y="hd2"/>
                </a:cxn>
                <a:cxn ang="16200000">
                  <a:pos x="wd2" y="hd2"/>
                </a:cxn>
              </a:cxnLst>
              <a:rect l="0" t="0" r="r" b="b"/>
              <a:pathLst>
                <a:path w="20099" h="21598" extrusionOk="0">
                  <a:moveTo>
                    <a:pt x="17" y="21581"/>
                  </a:moveTo>
                  <a:lnTo>
                    <a:pt x="7105" y="21598"/>
                  </a:lnTo>
                  <a:cubicBezTo>
                    <a:pt x="7425" y="21588"/>
                    <a:pt x="7735" y="21547"/>
                    <a:pt x="8019" y="21476"/>
                  </a:cubicBezTo>
                  <a:cubicBezTo>
                    <a:pt x="8318" y="21402"/>
                    <a:pt x="8582" y="21297"/>
                    <a:pt x="8816" y="21180"/>
                  </a:cubicBezTo>
                  <a:cubicBezTo>
                    <a:pt x="9383" y="20896"/>
                    <a:pt x="9780" y="20543"/>
                    <a:pt x="9963" y="20158"/>
                  </a:cubicBezTo>
                  <a:cubicBezTo>
                    <a:pt x="10299" y="18984"/>
                    <a:pt x="11118" y="17854"/>
                    <a:pt x="12370" y="16833"/>
                  </a:cubicBezTo>
                  <a:cubicBezTo>
                    <a:pt x="14314" y="15250"/>
                    <a:pt x="17250" y="13970"/>
                    <a:pt x="18762" y="12276"/>
                  </a:cubicBezTo>
                  <a:cubicBezTo>
                    <a:pt x="21600" y="9097"/>
                    <a:pt x="19644" y="5774"/>
                    <a:pt x="15488" y="3428"/>
                  </a:cubicBezTo>
                  <a:cubicBezTo>
                    <a:pt x="13602" y="2364"/>
                    <a:pt x="11248" y="1490"/>
                    <a:pt x="8545" y="890"/>
                  </a:cubicBezTo>
                  <a:cubicBezTo>
                    <a:pt x="5968" y="318"/>
                    <a:pt x="3084" y="-2"/>
                    <a:pt x="0" y="0"/>
                  </a:cubicBezTo>
                  <a:lnTo>
                    <a:pt x="17" y="21581"/>
                  </a:lnTo>
                  <a:close/>
                </a:path>
              </a:pathLst>
            </a:custGeom>
            <a:solidFill>
              <a:srgbClr val="A5A5A5"/>
            </a:solidFill>
            <a:ln w="12700" cap="flat">
              <a:noFill/>
              <a:miter lim="400000"/>
            </a:ln>
            <a:effectLst/>
          </p:spPr>
          <p:txBody>
            <a:bodyPr wrap="square" lIns="162559" tIns="162559" rIns="162559" bIns="162559" numCol="1" anchor="ctr">
              <a:noAutofit/>
            </a:bodyPr>
            <a:lstStyle/>
            <a:p>
              <a:pPr defTabSz="609524">
                <a:defRPr sz="6400">
                  <a:solidFill>
                    <a:srgbClr val="070707"/>
                  </a:solidFill>
                  <a:latin typeface="Calibri"/>
                  <a:ea typeface="Calibri"/>
                  <a:cs typeface="Calibri"/>
                  <a:sym typeface="Calibri"/>
                </a:defRPr>
              </a:pPr>
              <a:endParaRPr sz="8533"/>
            </a:p>
          </p:txBody>
        </p:sp>
        <p:sp>
          <p:nvSpPr>
            <p:cNvPr id="36" name="Shape 1898"/>
            <p:cNvSpPr/>
            <p:nvPr/>
          </p:nvSpPr>
          <p:spPr>
            <a:xfrm>
              <a:off x="942007" y="4092984"/>
              <a:ext cx="1325844" cy="255994"/>
            </a:xfrm>
            <a:prstGeom prst="roundRect">
              <a:avLst>
                <a:gd name="adj" fmla="val 9345"/>
              </a:avLst>
            </a:prstGeom>
            <a:solidFill>
              <a:srgbClr val="A5A5A5"/>
            </a:solidFill>
            <a:ln w="6350" cap="flat">
              <a:solidFill>
                <a:schemeClr val="bg1"/>
              </a:solidFill>
              <a:miter lim="400000"/>
            </a:ln>
            <a:effectLst/>
          </p:spPr>
          <p:txBody>
            <a:bodyPr wrap="square" lIns="162559" tIns="162559" rIns="162559" bIns="162559" numCol="1" anchor="ctr">
              <a:noAutofit/>
            </a:bodyPr>
            <a:lstStyle/>
            <a:p>
              <a:pPr defTabSz="609524">
                <a:defRPr sz="6400">
                  <a:latin typeface="Calibri"/>
                  <a:ea typeface="Calibri"/>
                  <a:cs typeface="Calibri"/>
                  <a:sym typeface="Calibri"/>
                </a:defRPr>
              </a:pPr>
              <a:endParaRPr sz="8533"/>
            </a:p>
          </p:txBody>
        </p:sp>
        <p:sp>
          <p:nvSpPr>
            <p:cNvPr id="37" name="Shape 1899"/>
            <p:cNvSpPr/>
            <p:nvPr/>
          </p:nvSpPr>
          <p:spPr>
            <a:xfrm>
              <a:off x="942007" y="4457584"/>
              <a:ext cx="1325844" cy="255994"/>
            </a:xfrm>
            <a:prstGeom prst="roundRect">
              <a:avLst>
                <a:gd name="adj" fmla="val 9345"/>
              </a:avLst>
            </a:prstGeom>
            <a:solidFill>
              <a:srgbClr val="A5A5A5"/>
            </a:solidFill>
            <a:ln w="6350" cap="flat">
              <a:solidFill>
                <a:schemeClr val="bg1"/>
              </a:solidFill>
              <a:miter lim="400000"/>
            </a:ln>
            <a:effectLst/>
          </p:spPr>
          <p:txBody>
            <a:bodyPr wrap="square" lIns="162559" tIns="162559" rIns="162559" bIns="162559" numCol="1" anchor="ctr">
              <a:noAutofit/>
            </a:bodyPr>
            <a:lstStyle/>
            <a:p>
              <a:pPr defTabSz="609524">
                <a:defRPr sz="6400">
                  <a:latin typeface="Calibri"/>
                  <a:ea typeface="Calibri"/>
                  <a:cs typeface="Calibri"/>
                  <a:sym typeface="Calibri"/>
                </a:defRPr>
              </a:pPr>
              <a:endParaRPr sz="8533"/>
            </a:p>
          </p:txBody>
        </p:sp>
        <p:sp>
          <p:nvSpPr>
            <p:cNvPr id="38" name="Shape 1900"/>
            <p:cNvSpPr/>
            <p:nvPr/>
          </p:nvSpPr>
          <p:spPr>
            <a:xfrm>
              <a:off x="942007" y="4822185"/>
              <a:ext cx="1325844" cy="255993"/>
            </a:xfrm>
            <a:prstGeom prst="roundRect">
              <a:avLst>
                <a:gd name="adj" fmla="val 9345"/>
              </a:avLst>
            </a:prstGeom>
            <a:solidFill>
              <a:srgbClr val="A5A5A5"/>
            </a:solidFill>
            <a:ln w="6350" cap="flat">
              <a:solidFill>
                <a:schemeClr val="bg1"/>
              </a:solidFill>
              <a:miter lim="400000"/>
            </a:ln>
            <a:effectLst/>
          </p:spPr>
          <p:txBody>
            <a:bodyPr wrap="square" lIns="162559" tIns="162559" rIns="162559" bIns="162559" numCol="1" anchor="ctr">
              <a:noAutofit/>
            </a:bodyPr>
            <a:lstStyle/>
            <a:p>
              <a:pPr defTabSz="609524">
                <a:defRPr sz="6400">
                  <a:latin typeface="Calibri"/>
                  <a:ea typeface="Calibri"/>
                  <a:cs typeface="Calibri"/>
                  <a:sym typeface="Calibri"/>
                </a:defRPr>
              </a:pPr>
              <a:endParaRPr sz="8533"/>
            </a:p>
          </p:txBody>
        </p:sp>
        <p:sp>
          <p:nvSpPr>
            <p:cNvPr id="39" name="Shape 1901"/>
            <p:cNvSpPr/>
            <p:nvPr/>
          </p:nvSpPr>
          <p:spPr>
            <a:xfrm>
              <a:off x="1136986" y="5182631"/>
              <a:ext cx="935886" cy="432242"/>
            </a:xfrm>
            <a:prstGeom prst="roundRect">
              <a:avLst>
                <a:gd name="adj" fmla="val 15253"/>
              </a:avLst>
            </a:prstGeom>
            <a:solidFill>
              <a:srgbClr val="A5A5A5"/>
            </a:solidFill>
            <a:ln w="6350" cap="flat">
              <a:solidFill>
                <a:schemeClr val="bg1"/>
              </a:solidFill>
              <a:miter lim="400000"/>
            </a:ln>
            <a:effectLst/>
          </p:spPr>
          <p:txBody>
            <a:bodyPr wrap="square" lIns="162559" tIns="162559" rIns="162559" bIns="162559" numCol="1" anchor="ctr">
              <a:noAutofit/>
            </a:bodyPr>
            <a:lstStyle/>
            <a:p>
              <a:pPr defTabSz="609524">
                <a:defRPr sz="6400">
                  <a:latin typeface="Calibri"/>
                  <a:ea typeface="Calibri"/>
                  <a:cs typeface="Calibri"/>
                  <a:sym typeface="Calibri"/>
                </a:defRPr>
              </a:pPr>
              <a:endParaRPr sz="8533"/>
            </a:p>
          </p:txBody>
        </p:sp>
        <p:sp>
          <p:nvSpPr>
            <p:cNvPr id="40" name="Shape 1902"/>
            <p:cNvSpPr/>
            <p:nvPr/>
          </p:nvSpPr>
          <p:spPr>
            <a:xfrm>
              <a:off x="1434078" y="1472379"/>
              <a:ext cx="993693" cy="2483678"/>
            </a:xfrm>
            <a:custGeom>
              <a:avLst/>
              <a:gdLst/>
              <a:ahLst/>
              <a:cxnLst>
                <a:cxn ang="0">
                  <a:pos x="wd2" y="hd2"/>
                </a:cxn>
                <a:cxn ang="5400000">
                  <a:pos x="wd2" y="hd2"/>
                </a:cxn>
                <a:cxn ang="10800000">
                  <a:pos x="wd2" y="hd2"/>
                </a:cxn>
                <a:cxn ang="16200000">
                  <a:pos x="wd2" y="hd2"/>
                </a:cxn>
              </a:cxnLst>
              <a:rect l="0" t="0" r="r" b="b"/>
              <a:pathLst>
                <a:path w="20412" h="21600" extrusionOk="0">
                  <a:moveTo>
                    <a:pt x="5462" y="21600"/>
                  </a:moveTo>
                  <a:lnTo>
                    <a:pt x="1780" y="21600"/>
                  </a:lnTo>
                  <a:lnTo>
                    <a:pt x="1780" y="12640"/>
                  </a:lnTo>
                  <a:cubicBezTo>
                    <a:pt x="-1147" y="9897"/>
                    <a:pt x="-429" y="6703"/>
                    <a:pt x="3668" y="4243"/>
                  </a:cubicBezTo>
                  <a:cubicBezTo>
                    <a:pt x="5571" y="3100"/>
                    <a:pt x="8083" y="2195"/>
                    <a:pt x="10842" y="1485"/>
                  </a:cubicBezTo>
                  <a:cubicBezTo>
                    <a:pt x="13455" y="813"/>
                    <a:pt x="16324" y="309"/>
                    <a:pt x="19362" y="0"/>
                  </a:cubicBezTo>
                  <a:cubicBezTo>
                    <a:pt x="20111" y="1273"/>
                    <a:pt x="20453" y="2567"/>
                    <a:pt x="20407" y="3850"/>
                  </a:cubicBezTo>
                  <a:cubicBezTo>
                    <a:pt x="20358" y="5204"/>
                    <a:pt x="19876" y="6571"/>
                    <a:pt x="18588" y="7845"/>
                  </a:cubicBezTo>
                  <a:cubicBezTo>
                    <a:pt x="16206" y="10200"/>
                    <a:pt x="11348" y="11945"/>
                    <a:pt x="5472" y="12556"/>
                  </a:cubicBezTo>
                  <a:lnTo>
                    <a:pt x="5462" y="21600"/>
                  </a:lnTo>
                  <a:close/>
                </a:path>
              </a:pathLst>
            </a:custGeom>
            <a:solidFill>
              <a:schemeClr val="bg1"/>
            </a:solidFill>
            <a:ln w="12700" cap="flat">
              <a:noFill/>
              <a:miter lim="400000"/>
            </a:ln>
            <a:effectLst>
              <a:outerShdw blurRad="50800" dist="38100" dir="2700000" algn="tl" rotWithShape="0">
                <a:prstClr val="black">
                  <a:alpha val="40000"/>
                </a:prstClr>
              </a:outerShdw>
            </a:effectLst>
          </p:spPr>
          <p:txBody>
            <a:bodyPr wrap="square" lIns="162559" tIns="162559" rIns="162559" bIns="162559" numCol="1" anchor="ctr">
              <a:noAutofit/>
            </a:bodyPr>
            <a:lstStyle/>
            <a:p>
              <a:pPr defTabSz="609524">
                <a:defRPr sz="6400">
                  <a:solidFill>
                    <a:srgbClr val="070707"/>
                  </a:solidFill>
                  <a:latin typeface="Calibri"/>
                  <a:ea typeface="Calibri"/>
                  <a:cs typeface="Calibri"/>
                  <a:sym typeface="Calibri"/>
                </a:defRPr>
              </a:pPr>
              <a:endParaRPr sz="8533"/>
            </a:p>
          </p:txBody>
        </p:sp>
        <p:sp>
          <p:nvSpPr>
            <p:cNvPr id="41" name="Shape 1903"/>
            <p:cNvSpPr/>
            <p:nvPr/>
          </p:nvSpPr>
          <p:spPr>
            <a:xfrm>
              <a:off x="729269" y="1836001"/>
              <a:ext cx="716663" cy="891427"/>
            </a:xfrm>
            <a:custGeom>
              <a:avLst/>
              <a:gdLst/>
              <a:ahLst/>
              <a:cxnLst>
                <a:cxn ang="0">
                  <a:pos x="wd2" y="hd2"/>
                </a:cxn>
                <a:cxn ang="5400000">
                  <a:pos x="wd2" y="hd2"/>
                </a:cxn>
                <a:cxn ang="10800000">
                  <a:pos x="wd2" y="hd2"/>
                </a:cxn>
                <a:cxn ang="16200000">
                  <a:pos x="wd2" y="hd2"/>
                </a:cxn>
              </a:cxnLst>
              <a:rect l="0" t="0" r="r" b="b"/>
              <a:pathLst>
                <a:path w="20685" h="21362" extrusionOk="0">
                  <a:moveTo>
                    <a:pt x="20685" y="6253"/>
                  </a:moveTo>
                  <a:cubicBezTo>
                    <a:pt x="19410" y="8424"/>
                    <a:pt x="18549" y="10748"/>
                    <a:pt x="18132" y="13139"/>
                  </a:cubicBezTo>
                  <a:cubicBezTo>
                    <a:pt x="17656" y="15875"/>
                    <a:pt x="17769" y="18659"/>
                    <a:pt x="18465" y="21362"/>
                  </a:cubicBezTo>
                  <a:cubicBezTo>
                    <a:pt x="14034" y="20775"/>
                    <a:pt x="9930" y="19064"/>
                    <a:pt x="6718" y="16464"/>
                  </a:cubicBezTo>
                  <a:cubicBezTo>
                    <a:pt x="1478" y="12223"/>
                    <a:pt x="-915" y="6114"/>
                    <a:pt x="318" y="125"/>
                  </a:cubicBezTo>
                  <a:cubicBezTo>
                    <a:pt x="4236" y="-238"/>
                    <a:pt x="8203" y="191"/>
                    <a:pt x="11879" y="1374"/>
                  </a:cubicBezTo>
                  <a:cubicBezTo>
                    <a:pt x="15209" y="2446"/>
                    <a:pt x="18214" y="4112"/>
                    <a:pt x="20685" y="6253"/>
                  </a:cubicBezTo>
                  <a:close/>
                </a:path>
              </a:pathLst>
            </a:custGeom>
            <a:solidFill>
              <a:schemeClr val="bg1"/>
            </a:solidFill>
            <a:ln w="12700" cap="flat">
              <a:noFill/>
              <a:miter lim="400000"/>
            </a:ln>
            <a:effectLst>
              <a:outerShdw blurRad="50800" dist="38100" dir="8100000" algn="tr" rotWithShape="0">
                <a:prstClr val="black">
                  <a:alpha val="40000"/>
                </a:prstClr>
              </a:outerShdw>
            </a:effectLst>
          </p:spPr>
          <p:txBody>
            <a:bodyPr wrap="square" lIns="162559" tIns="162559" rIns="162559" bIns="162559" numCol="1" anchor="ctr">
              <a:noAutofit/>
            </a:bodyPr>
            <a:lstStyle/>
            <a:p>
              <a:pPr defTabSz="609524">
                <a:defRPr sz="6400">
                  <a:solidFill>
                    <a:srgbClr val="070707"/>
                  </a:solidFill>
                  <a:latin typeface="Calibri"/>
                  <a:ea typeface="Calibri"/>
                  <a:cs typeface="Calibri"/>
                  <a:sym typeface="Calibri"/>
                </a:defRPr>
              </a:pPr>
              <a:endParaRPr sz="8533"/>
            </a:p>
          </p:txBody>
        </p:sp>
      </p:grpSp>
      <p:grpSp>
        <p:nvGrpSpPr>
          <p:cNvPr id="61" name="Group 60"/>
          <p:cNvGrpSpPr/>
          <p:nvPr/>
        </p:nvGrpSpPr>
        <p:grpSpPr>
          <a:xfrm>
            <a:off x="754150" y="295106"/>
            <a:ext cx="4364195" cy="665324"/>
            <a:chOff x="754150" y="295106"/>
            <a:chExt cx="4364195" cy="665324"/>
          </a:xfrm>
        </p:grpSpPr>
        <p:sp>
          <p:nvSpPr>
            <p:cNvPr id="63"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81"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82" name="Picture 8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00064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80"/>
                                        </p:tgtEl>
                                        <p:attrNameLst>
                                          <p:attrName>style.visibility</p:attrName>
                                        </p:attrNameLst>
                                      </p:cBhvr>
                                      <p:to>
                                        <p:strVal val="visible"/>
                                      </p:to>
                                    </p:set>
                                    <p:anim calcmode="lin" valueType="num">
                                      <p:cBhvr>
                                        <p:cTn id="7" dur="500" fill="hold"/>
                                        <p:tgtEl>
                                          <p:spTgt spid="80"/>
                                        </p:tgtEl>
                                        <p:attrNameLst>
                                          <p:attrName>ppt_w</p:attrName>
                                        </p:attrNameLst>
                                      </p:cBhvr>
                                      <p:tavLst>
                                        <p:tav tm="0">
                                          <p:val>
                                            <p:fltVal val="0"/>
                                          </p:val>
                                        </p:tav>
                                        <p:tav tm="100000">
                                          <p:val>
                                            <p:strVal val="#ppt_w"/>
                                          </p:val>
                                        </p:tav>
                                      </p:tavLst>
                                    </p:anim>
                                    <p:anim calcmode="lin" valueType="num">
                                      <p:cBhvr>
                                        <p:cTn id="8" dur="500" fill="hold"/>
                                        <p:tgtEl>
                                          <p:spTgt spid="80"/>
                                        </p:tgtEl>
                                        <p:attrNameLst>
                                          <p:attrName>ppt_h</p:attrName>
                                        </p:attrNameLst>
                                      </p:cBhvr>
                                      <p:tavLst>
                                        <p:tav tm="0">
                                          <p:val>
                                            <p:fltVal val="0"/>
                                          </p:val>
                                        </p:tav>
                                        <p:tav tm="100000">
                                          <p:val>
                                            <p:strVal val="#ppt_h"/>
                                          </p:val>
                                        </p:tav>
                                      </p:tavLst>
                                    </p:anim>
                                    <p:animEffect transition="in" filter="fade">
                                      <p:cBhvr>
                                        <p:cTn id="9" dur="500"/>
                                        <p:tgtEl>
                                          <p:spTgt spid="80"/>
                                        </p:tgtEl>
                                      </p:cBhvr>
                                    </p:animEffect>
                                  </p:childTnLst>
                                </p:cTn>
                              </p:par>
                            </p:childTnLst>
                          </p:cTn>
                        </p:par>
                        <p:par>
                          <p:cTn id="10" fill="hold">
                            <p:stCondLst>
                              <p:cond delay="500"/>
                            </p:stCondLst>
                            <p:childTnLst>
                              <p:par>
                                <p:cTn id="11" presetID="31" presetClass="entr" presetSubtype="0" fill="hold" nodeType="afterEffect">
                                  <p:stCondLst>
                                    <p:cond delay="0"/>
                                  </p:stCondLst>
                                  <p:childTnLst>
                                    <p:set>
                                      <p:cBhvr>
                                        <p:cTn id="12" dur="1" fill="hold">
                                          <p:stCondLst>
                                            <p:cond delay="0"/>
                                          </p:stCondLst>
                                        </p:cTn>
                                        <p:tgtEl>
                                          <p:spTgt spid="30"/>
                                        </p:tgtEl>
                                        <p:attrNameLst>
                                          <p:attrName>style.visibility</p:attrName>
                                        </p:attrNameLst>
                                      </p:cBhvr>
                                      <p:to>
                                        <p:strVal val="visible"/>
                                      </p:to>
                                    </p:set>
                                    <p:anim calcmode="lin" valueType="num">
                                      <p:cBhvr>
                                        <p:cTn id="13" dur="1000" fill="hold"/>
                                        <p:tgtEl>
                                          <p:spTgt spid="30"/>
                                        </p:tgtEl>
                                        <p:attrNameLst>
                                          <p:attrName>ppt_w</p:attrName>
                                        </p:attrNameLst>
                                      </p:cBhvr>
                                      <p:tavLst>
                                        <p:tav tm="0">
                                          <p:val>
                                            <p:fltVal val="0"/>
                                          </p:val>
                                        </p:tav>
                                        <p:tav tm="100000">
                                          <p:val>
                                            <p:strVal val="#ppt_w"/>
                                          </p:val>
                                        </p:tav>
                                      </p:tavLst>
                                    </p:anim>
                                    <p:anim calcmode="lin" valueType="num">
                                      <p:cBhvr>
                                        <p:cTn id="14" dur="1000" fill="hold"/>
                                        <p:tgtEl>
                                          <p:spTgt spid="30"/>
                                        </p:tgtEl>
                                        <p:attrNameLst>
                                          <p:attrName>ppt_h</p:attrName>
                                        </p:attrNameLst>
                                      </p:cBhvr>
                                      <p:tavLst>
                                        <p:tav tm="0">
                                          <p:val>
                                            <p:fltVal val="0"/>
                                          </p:val>
                                        </p:tav>
                                        <p:tav tm="100000">
                                          <p:val>
                                            <p:strVal val="#ppt_h"/>
                                          </p:val>
                                        </p:tav>
                                      </p:tavLst>
                                    </p:anim>
                                    <p:anim calcmode="lin" valueType="num">
                                      <p:cBhvr>
                                        <p:cTn id="15" dur="1000" fill="hold"/>
                                        <p:tgtEl>
                                          <p:spTgt spid="30"/>
                                        </p:tgtEl>
                                        <p:attrNameLst>
                                          <p:attrName>style.rotation</p:attrName>
                                        </p:attrNameLst>
                                      </p:cBhvr>
                                      <p:tavLst>
                                        <p:tav tm="0">
                                          <p:val>
                                            <p:fltVal val="90"/>
                                          </p:val>
                                        </p:tav>
                                        <p:tav tm="100000">
                                          <p:val>
                                            <p:fltVal val="0"/>
                                          </p:val>
                                        </p:tav>
                                      </p:tavLst>
                                    </p:anim>
                                    <p:animEffect transition="in" filter="fade">
                                      <p:cBhvr>
                                        <p:cTn id="16" dur="1000"/>
                                        <p:tgtEl>
                                          <p:spTgt spid="30"/>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fade">
                                      <p:cBhvr>
                                        <p:cTn id="20" dur="1000"/>
                                        <p:tgtEl>
                                          <p:spTgt spid="19"/>
                                        </p:tgtEl>
                                      </p:cBhvr>
                                    </p:animEffect>
                                    <p:anim calcmode="lin" valueType="num">
                                      <p:cBhvr>
                                        <p:cTn id="21" dur="1000" fill="hold"/>
                                        <p:tgtEl>
                                          <p:spTgt spid="19"/>
                                        </p:tgtEl>
                                        <p:attrNameLst>
                                          <p:attrName>ppt_x</p:attrName>
                                        </p:attrNameLst>
                                      </p:cBhvr>
                                      <p:tavLst>
                                        <p:tav tm="0">
                                          <p:val>
                                            <p:strVal val="#ppt_x"/>
                                          </p:val>
                                        </p:tav>
                                        <p:tav tm="100000">
                                          <p:val>
                                            <p:strVal val="#ppt_x"/>
                                          </p:val>
                                        </p:tav>
                                      </p:tavLst>
                                    </p:anim>
                                    <p:anim calcmode="lin" valueType="num">
                                      <p:cBhvr>
                                        <p:cTn id="22" dur="1000" fill="hold"/>
                                        <p:tgtEl>
                                          <p:spTgt spid="1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31" presetClass="entr" presetSubtype="0" fill="hold" nodeType="afterEffect">
                                  <p:stCondLst>
                                    <p:cond delay="0"/>
                                  </p:stCondLst>
                                  <p:childTnLst>
                                    <p:set>
                                      <p:cBhvr>
                                        <p:cTn id="25" dur="1" fill="hold">
                                          <p:stCondLst>
                                            <p:cond delay="0"/>
                                          </p:stCondLst>
                                        </p:cTn>
                                        <p:tgtEl>
                                          <p:spTgt spid="20"/>
                                        </p:tgtEl>
                                        <p:attrNameLst>
                                          <p:attrName>style.visibility</p:attrName>
                                        </p:attrNameLst>
                                      </p:cBhvr>
                                      <p:to>
                                        <p:strVal val="visible"/>
                                      </p:to>
                                    </p:set>
                                    <p:anim calcmode="lin" valueType="num">
                                      <p:cBhvr>
                                        <p:cTn id="26" dur="1000" fill="hold"/>
                                        <p:tgtEl>
                                          <p:spTgt spid="20"/>
                                        </p:tgtEl>
                                        <p:attrNameLst>
                                          <p:attrName>ppt_w</p:attrName>
                                        </p:attrNameLst>
                                      </p:cBhvr>
                                      <p:tavLst>
                                        <p:tav tm="0">
                                          <p:val>
                                            <p:fltVal val="0"/>
                                          </p:val>
                                        </p:tav>
                                        <p:tav tm="100000">
                                          <p:val>
                                            <p:strVal val="#ppt_w"/>
                                          </p:val>
                                        </p:tav>
                                      </p:tavLst>
                                    </p:anim>
                                    <p:anim calcmode="lin" valueType="num">
                                      <p:cBhvr>
                                        <p:cTn id="27" dur="1000" fill="hold"/>
                                        <p:tgtEl>
                                          <p:spTgt spid="20"/>
                                        </p:tgtEl>
                                        <p:attrNameLst>
                                          <p:attrName>ppt_h</p:attrName>
                                        </p:attrNameLst>
                                      </p:cBhvr>
                                      <p:tavLst>
                                        <p:tav tm="0">
                                          <p:val>
                                            <p:fltVal val="0"/>
                                          </p:val>
                                        </p:tav>
                                        <p:tav tm="100000">
                                          <p:val>
                                            <p:strVal val="#ppt_h"/>
                                          </p:val>
                                        </p:tav>
                                      </p:tavLst>
                                    </p:anim>
                                    <p:anim calcmode="lin" valueType="num">
                                      <p:cBhvr>
                                        <p:cTn id="28" dur="1000" fill="hold"/>
                                        <p:tgtEl>
                                          <p:spTgt spid="20"/>
                                        </p:tgtEl>
                                        <p:attrNameLst>
                                          <p:attrName>style.rotation</p:attrName>
                                        </p:attrNameLst>
                                      </p:cBhvr>
                                      <p:tavLst>
                                        <p:tav tm="0">
                                          <p:val>
                                            <p:fltVal val="90"/>
                                          </p:val>
                                        </p:tav>
                                        <p:tav tm="100000">
                                          <p:val>
                                            <p:fltVal val="0"/>
                                          </p:val>
                                        </p:tav>
                                      </p:tavLst>
                                    </p:anim>
                                    <p:animEffect transition="in" filter="fade">
                                      <p:cBhvr>
                                        <p:cTn id="29" dur="1000"/>
                                        <p:tgtEl>
                                          <p:spTgt spid="20"/>
                                        </p:tgtEl>
                                      </p:cBhvr>
                                    </p:animEffect>
                                  </p:childTnLst>
                                </p:cTn>
                              </p:par>
                            </p:childTnLst>
                          </p:cTn>
                        </p:par>
                        <p:par>
                          <p:cTn id="30" fill="hold">
                            <p:stCondLst>
                              <p:cond delay="3500"/>
                            </p:stCondLst>
                            <p:childTnLst>
                              <p:par>
                                <p:cTn id="31" presetID="42" presetClass="entr" presetSubtype="0" fill="hold" nodeType="afterEffect">
                                  <p:stCondLst>
                                    <p:cond delay="0"/>
                                  </p:stCondLst>
                                  <p:childTnLst>
                                    <p:set>
                                      <p:cBhvr>
                                        <p:cTn id="32" dur="1" fill="hold">
                                          <p:stCondLst>
                                            <p:cond delay="0"/>
                                          </p:stCondLst>
                                        </p:cTn>
                                        <p:tgtEl>
                                          <p:spTgt spid="72"/>
                                        </p:tgtEl>
                                        <p:attrNameLst>
                                          <p:attrName>style.visibility</p:attrName>
                                        </p:attrNameLst>
                                      </p:cBhvr>
                                      <p:to>
                                        <p:strVal val="visible"/>
                                      </p:to>
                                    </p:set>
                                    <p:animEffect transition="in" filter="fade">
                                      <p:cBhvr>
                                        <p:cTn id="33" dur="1000"/>
                                        <p:tgtEl>
                                          <p:spTgt spid="72"/>
                                        </p:tgtEl>
                                      </p:cBhvr>
                                    </p:animEffect>
                                    <p:anim calcmode="lin" valueType="num">
                                      <p:cBhvr>
                                        <p:cTn id="34" dur="1000" fill="hold"/>
                                        <p:tgtEl>
                                          <p:spTgt spid="72"/>
                                        </p:tgtEl>
                                        <p:attrNameLst>
                                          <p:attrName>ppt_x</p:attrName>
                                        </p:attrNameLst>
                                      </p:cBhvr>
                                      <p:tavLst>
                                        <p:tav tm="0">
                                          <p:val>
                                            <p:strVal val="#ppt_x"/>
                                          </p:val>
                                        </p:tav>
                                        <p:tav tm="100000">
                                          <p:val>
                                            <p:strVal val="#ppt_x"/>
                                          </p:val>
                                        </p:tav>
                                      </p:tavLst>
                                    </p:anim>
                                    <p:anim calcmode="lin" valueType="num">
                                      <p:cBhvr>
                                        <p:cTn id="35" dur="1000" fill="hold"/>
                                        <p:tgtEl>
                                          <p:spTgt spid="72"/>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31" presetClass="entr" presetSubtype="0" fill="hold" nodeType="after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p:cTn id="39" dur="1000" fill="hold"/>
                                        <p:tgtEl>
                                          <p:spTgt spid="6"/>
                                        </p:tgtEl>
                                        <p:attrNameLst>
                                          <p:attrName>ppt_w</p:attrName>
                                        </p:attrNameLst>
                                      </p:cBhvr>
                                      <p:tavLst>
                                        <p:tav tm="0">
                                          <p:val>
                                            <p:fltVal val="0"/>
                                          </p:val>
                                        </p:tav>
                                        <p:tav tm="100000">
                                          <p:val>
                                            <p:strVal val="#ppt_w"/>
                                          </p:val>
                                        </p:tav>
                                      </p:tavLst>
                                    </p:anim>
                                    <p:anim calcmode="lin" valueType="num">
                                      <p:cBhvr>
                                        <p:cTn id="40" dur="1000" fill="hold"/>
                                        <p:tgtEl>
                                          <p:spTgt spid="6"/>
                                        </p:tgtEl>
                                        <p:attrNameLst>
                                          <p:attrName>ppt_h</p:attrName>
                                        </p:attrNameLst>
                                      </p:cBhvr>
                                      <p:tavLst>
                                        <p:tav tm="0">
                                          <p:val>
                                            <p:fltVal val="0"/>
                                          </p:val>
                                        </p:tav>
                                        <p:tav tm="100000">
                                          <p:val>
                                            <p:strVal val="#ppt_h"/>
                                          </p:val>
                                        </p:tav>
                                      </p:tavLst>
                                    </p:anim>
                                    <p:anim calcmode="lin" valueType="num">
                                      <p:cBhvr>
                                        <p:cTn id="41" dur="1000" fill="hold"/>
                                        <p:tgtEl>
                                          <p:spTgt spid="6"/>
                                        </p:tgtEl>
                                        <p:attrNameLst>
                                          <p:attrName>style.rotation</p:attrName>
                                        </p:attrNameLst>
                                      </p:cBhvr>
                                      <p:tavLst>
                                        <p:tav tm="0">
                                          <p:val>
                                            <p:fltVal val="90"/>
                                          </p:val>
                                        </p:tav>
                                        <p:tav tm="100000">
                                          <p:val>
                                            <p:fltVal val="0"/>
                                          </p:val>
                                        </p:tav>
                                      </p:tavLst>
                                    </p:anim>
                                    <p:animEffect transition="in" filter="fade">
                                      <p:cBhvr>
                                        <p:cTn id="42" dur="1000"/>
                                        <p:tgtEl>
                                          <p:spTgt spid="6"/>
                                        </p:tgtEl>
                                      </p:cBhvr>
                                    </p:animEffect>
                                  </p:childTnLst>
                                </p:cTn>
                              </p:par>
                            </p:childTnLst>
                          </p:cTn>
                        </p:par>
                        <p:par>
                          <p:cTn id="43" fill="hold">
                            <p:stCondLst>
                              <p:cond delay="5500"/>
                            </p:stCondLst>
                            <p:childTnLst>
                              <p:par>
                                <p:cTn id="44" presetID="42" presetClass="entr" presetSubtype="0" fill="hold" nodeType="afterEffect">
                                  <p:stCondLst>
                                    <p:cond delay="0"/>
                                  </p:stCondLst>
                                  <p:childTnLst>
                                    <p:set>
                                      <p:cBhvr>
                                        <p:cTn id="45" dur="1" fill="hold">
                                          <p:stCondLst>
                                            <p:cond delay="0"/>
                                          </p:stCondLst>
                                        </p:cTn>
                                        <p:tgtEl>
                                          <p:spTgt spid="64"/>
                                        </p:tgtEl>
                                        <p:attrNameLst>
                                          <p:attrName>style.visibility</p:attrName>
                                        </p:attrNameLst>
                                      </p:cBhvr>
                                      <p:to>
                                        <p:strVal val="visible"/>
                                      </p:to>
                                    </p:set>
                                    <p:animEffect transition="in" filter="fade">
                                      <p:cBhvr>
                                        <p:cTn id="46" dur="1000"/>
                                        <p:tgtEl>
                                          <p:spTgt spid="64"/>
                                        </p:tgtEl>
                                      </p:cBhvr>
                                    </p:animEffect>
                                    <p:anim calcmode="lin" valueType="num">
                                      <p:cBhvr>
                                        <p:cTn id="47" dur="1000" fill="hold"/>
                                        <p:tgtEl>
                                          <p:spTgt spid="64"/>
                                        </p:tgtEl>
                                        <p:attrNameLst>
                                          <p:attrName>ppt_x</p:attrName>
                                        </p:attrNameLst>
                                      </p:cBhvr>
                                      <p:tavLst>
                                        <p:tav tm="0">
                                          <p:val>
                                            <p:strVal val="#ppt_x"/>
                                          </p:val>
                                        </p:tav>
                                        <p:tav tm="100000">
                                          <p:val>
                                            <p:strVal val="#ppt_x"/>
                                          </p:val>
                                        </p:tav>
                                      </p:tavLst>
                                    </p:anim>
                                    <p:anim calcmode="lin" valueType="num">
                                      <p:cBhvr>
                                        <p:cTn id="48"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3036</TotalTime>
  <Words>1209</Words>
  <Application>Microsoft Office PowerPoint</Application>
  <PresentationFormat>Widescreen</PresentationFormat>
  <Paragraphs>47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611</cp:revision>
  <dcterms:created xsi:type="dcterms:W3CDTF">2015-12-31T02:20:12Z</dcterms:created>
  <dcterms:modified xsi:type="dcterms:W3CDTF">2016-09-18T18:55:13Z</dcterms:modified>
</cp:coreProperties>
</file>