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0C-49A5-8CAB-6A052244983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0C-49A5-8CAB-6A052244983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0C-49A5-8CAB-6A052244983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B0C-49A5-8CAB-6A052244983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B0C-49A5-8CAB-6A052244983C}"/>
              </c:ext>
            </c:extLst>
          </c:dPt>
          <c:dPt>
            <c:idx val="5"/>
            <c:bubble3D val="0"/>
            <c:extLst>
              <c:ext xmlns:c16="http://schemas.microsoft.com/office/drawing/2014/chart" uri="{C3380CC4-5D6E-409C-BE32-E72D297353CC}">
                <c16:uniqueId val="{0000000A-0B0C-49A5-8CAB-6A052244983C}"/>
              </c:ext>
            </c:extLst>
          </c:dPt>
          <c:dPt>
            <c:idx val="6"/>
            <c:bubble3D val="0"/>
            <c:extLst>
              <c:ext xmlns:c16="http://schemas.microsoft.com/office/drawing/2014/chart" uri="{C3380CC4-5D6E-409C-BE32-E72D297353CC}">
                <c16:uniqueId val="{0000000B-0B0C-49A5-8CAB-6A052244983C}"/>
              </c:ext>
            </c:extLst>
          </c:dPt>
          <c:dPt>
            <c:idx val="7"/>
            <c:bubble3D val="0"/>
            <c:extLst>
              <c:ext xmlns:c16="http://schemas.microsoft.com/office/drawing/2014/chart" uri="{C3380CC4-5D6E-409C-BE32-E72D297353CC}">
                <c16:uniqueId val="{0000000C-0B0C-49A5-8CAB-6A052244983C}"/>
              </c:ext>
            </c:extLst>
          </c:dPt>
          <c:dPt>
            <c:idx val="8"/>
            <c:bubble3D val="0"/>
            <c:extLst>
              <c:ext xmlns:c16="http://schemas.microsoft.com/office/drawing/2014/chart" uri="{C3380CC4-5D6E-409C-BE32-E72D297353CC}">
                <c16:uniqueId val="{0000000D-0B0C-49A5-8CAB-6A052244983C}"/>
              </c:ext>
            </c:extLst>
          </c:dPt>
          <c:dPt>
            <c:idx val="9"/>
            <c:bubble3D val="0"/>
            <c:extLst>
              <c:ext xmlns:c16="http://schemas.microsoft.com/office/drawing/2014/chart" uri="{C3380CC4-5D6E-409C-BE32-E72D297353CC}">
                <c16:uniqueId val="{0000000E-0B0C-49A5-8CAB-6A052244983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B0C-49A5-8CAB-6A052244983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C59-4E8A-83F4-B755840FC68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C59-4E8A-83F4-B755840FC68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C59-4E8A-83F4-B755840FC68C}"/>
              </c:ext>
            </c:extLst>
          </c:dPt>
          <c:dPt>
            <c:idx val="3"/>
            <c:bubble3D val="0"/>
            <c:extLst>
              <c:ext xmlns:c16="http://schemas.microsoft.com/office/drawing/2014/chart" uri="{C3380CC4-5D6E-409C-BE32-E72D297353CC}">
                <c16:uniqueId val="{00000006-AC59-4E8A-83F4-B755840FC68C}"/>
              </c:ext>
            </c:extLst>
          </c:dPt>
          <c:dPt>
            <c:idx val="4"/>
            <c:bubble3D val="0"/>
            <c:extLst>
              <c:ext xmlns:c16="http://schemas.microsoft.com/office/drawing/2014/chart" uri="{C3380CC4-5D6E-409C-BE32-E72D297353CC}">
                <c16:uniqueId val="{00000007-AC59-4E8A-83F4-B755840FC68C}"/>
              </c:ext>
            </c:extLst>
          </c:dPt>
          <c:dPt>
            <c:idx val="5"/>
            <c:bubble3D val="0"/>
            <c:extLst>
              <c:ext xmlns:c16="http://schemas.microsoft.com/office/drawing/2014/chart" uri="{C3380CC4-5D6E-409C-BE32-E72D297353CC}">
                <c16:uniqueId val="{00000008-AC59-4E8A-83F4-B755840FC68C}"/>
              </c:ext>
            </c:extLst>
          </c:dPt>
          <c:dPt>
            <c:idx val="6"/>
            <c:bubble3D val="0"/>
            <c:extLst>
              <c:ext xmlns:c16="http://schemas.microsoft.com/office/drawing/2014/chart" uri="{C3380CC4-5D6E-409C-BE32-E72D297353CC}">
                <c16:uniqueId val="{00000009-AC59-4E8A-83F4-B755840FC68C}"/>
              </c:ext>
            </c:extLst>
          </c:dPt>
          <c:dPt>
            <c:idx val="7"/>
            <c:bubble3D val="0"/>
            <c:extLst>
              <c:ext xmlns:c16="http://schemas.microsoft.com/office/drawing/2014/chart" uri="{C3380CC4-5D6E-409C-BE32-E72D297353CC}">
                <c16:uniqueId val="{0000000A-AC59-4E8A-83F4-B755840FC68C}"/>
              </c:ext>
            </c:extLst>
          </c:dPt>
          <c:dPt>
            <c:idx val="8"/>
            <c:bubble3D val="0"/>
            <c:extLst>
              <c:ext xmlns:c16="http://schemas.microsoft.com/office/drawing/2014/chart" uri="{C3380CC4-5D6E-409C-BE32-E72D297353CC}">
                <c16:uniqueId val="{0000000B-AC59-4E8A-83F4-B755840FC68C}"/>
              </c:ext>
            </c:extLst>
          </c:dPt>
          <c:dPt>
            <c:idx val="9"/>
            <c:bubble3D val="0"/>
            <c:extLst>
              <c:ext xmlns:c16="http://schemas.microsoft.com/office/drawing/2014/chart" uri="{C3380CC4-5D6E-409C-BE32-E72D297353CC}">
                <c16:uniqueId val="{0000000C-AC59-4E8A-83F4-B755840FC68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C59-4E8A-83F4-B755840FC68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BDC-4A1F-94F8-C38A7D23A4C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BDC-4A1F-94F8-C38A7D23A4C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BDC-4A1F-94F8-C38A7D23A4CF}"/>
              </c:ext>
            </c:extLst>
          </c:dPt>
          <c:dPt>
            <c:idx val="3"/>
            <c:bubble3D val="0"/>
            <c:extLst>
              <c:ext xmlns:c16="http://schemas.microsoft.com/office/drawing/2014/chart" uri="{C3380CC4-5D6E-409C-BE32-E72D297353CC}">
                <c16:uniqueId val="{00000006-DBDC-4A1F-94F8-C38A7D23A4CF}"/>
              </c:ext>
            </c:extLst>
          </c:dPt>
          <c:dPt>
            <c:idx val="4"/>
            <c:bubble3D val="0"/>
            <c:extLst>
              <c:ext xmlns:c16="http://schemas.microsoft.com/office/drawing/2014/chart" uri="{C3380CC4-5D6E-409C-BE32-E72D297353CC}">
                <c16:uniqueId val="{00000007-DBDC-4A1F-94F8-C38A7D23A4CF}"/>
              </c:ext>
            </c:extLst>
          </c:dPt>
          <c:dPt>
            <c:idx val="5"/>
            <c:bubble3D val="0"/>
            <c:extLst>
              <c:ext xmlns:c16="http://schemas.microsoft.com/office/drawing/2014/chart" uri="{C3380CC4-5D6E-409C-BE32-E72D297353CC}">
                <c16:uniqueId val="{00000008-DBDC-4A1F-94F8-C38A7D23A4CF}"/>
              </c:ext>
            </c:extLst>
          </c:dPt>
          <c:dPt>
            <c:idx val="6"/>
            <c:bubble3D val="0"/>
            <c:extLst>
              <c:ext xmlns:c16="http://schemas.microsoft.com/office/drawing/2014/chart" uri="{C3380CC4-5D6E-409C-BE32-E72D297353CC}">
                <c16:uniqueId val="{00000009-DBDC-4A1F-94F8-C38A7D23A4CF}"/>
              </c:ext>
            </c:extLst>
          </c:dPt>
          <c:dPt>
            <c:idx val="7"/>
            <c:bubble3D val="0"/>
            <c:extLst>
              <c:ext xmlns:c16="http://schemas.microsoft.com/office/drawing/2014/chart" uri="{C3380CC4-5D6E-409C-BE32-E72D297353CC}">
                <c16:uniqueId val="{0000000A-DBDC-4A1F-94F8-C38A7D23A4CF}"/>
              </c:ext>
            </c:extLst>
          </c:dPt>
          <c:dPt>
            <c:idx val="8"/>
            <c:bubble3D val="0"/>
            <c:extLst>
              <c:ext xmlns:c16="http://schemas.microsoft.com/office/drawing/2014/chart" uri="{C3380CC4-5D6E-409C-BE32-E72D297353CC}">
                <c16:uniqueId val="{0000000B-DBDC-4A1F-94F8-C38A7D23A4CF}"/>
              </c:ext>
            </c:extLst>
          </c:dPt>
          <c:dPt>
            <c:idx val="9"/>
            <c:bubble3D val="0"/>
            <c:extLst>
              <c:ext xmlns:c16="http://schemas.microsoft.com/office/drawing/2014/chart" uri="{C3380CC4-5D6E-409C-BE32-E72D297353CC}">
                <c16:uniqueId val="{0000000C-DBDC-4A1F-94F8-C38A7D23A4C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BDC-4A1F-94F8-C38A7D23A4C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47613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5906345" y="6244645"/>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5686455" y="5873178"/>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6060269" y="5912280"/>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6451186" y="5511486"/>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5982086" y="5557920"/>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6182431" y="5176677"/>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5410371" y="5215779"/>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6011405" y="4775883"/>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5486110" y="4480175"/>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4422589" y="5371263"/>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4481227" y="5170866"/>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4117187" y="5114656"/>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4517876" y="4950918"/>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5272832" y="5009571"/>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5226411" y="4704087"/>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4556968" y="4579450"/>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4002355" y="4655209"/>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6365672" y="4946954"/>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6690622" y="4575486"/>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6526925" y="4460624"/>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6241068" y="4604813"/>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5410371" y="4013397"/>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4901462" y="3882948"/>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4461681" y="4054019"/>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3965707" y="4188432"/>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4080538" y="3643449"/>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5886800" y="3869208"/>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7262336" y="4031714"/>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7721663" y="3992612"/>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8073488" y="3953510"/>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7623934" y="3821542"/>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7147504" y="3582043"/>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7357622" y="3440299"/>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7863370" y="3582043"/>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8139454" y="3716454"/>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8264059" y="3286334"/>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8007520" y="3085937"/>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8083261" y="2580058"/>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7728992" y="2685143"/>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7511545" y="2944193"/>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7101084" y="3085937"/>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6917841" y="2980852"/>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7176822" y="2819557"/>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5859925" y="3126273"/>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4556968" y="3215774"/>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5275993" y="2840342"/>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4911234" y="2834531"/>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5466565" y="2324686"/>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7623934" y="1988643"/>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7242791" y="1663608"/>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5581397" y="1141855"/>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5033396" y="1192253"/>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6060269" y="471001"/>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5387664" y="676597"/>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6776134" y="5787643"/>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6690622" y="4995831"/>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7042447" y="5271987"/>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6697951" y="4841867"/>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6346126" y="6198213"/>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5657136" y="6254421"/>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7291655" y="4364080"/>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5187320" y="4950918"/>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5206866" y="4904484"/>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5092033" y="5095105"/>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5969152" y="94957"/>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4796404" y="5791607"/>
            <a:ext cx="2442" cy="2445"/>
          </a:xfrm>
          <a:prstGeom prst="rect">
            <a:avLst/>
          </a:pr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70" name="TextBox 69"/>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SCANDINAVIA MAP</a:t>
            </a:r>
          </a:p>
          <a:p>
            <a:r>
              <a:rPr lang="en-US" dirty="0">
                <a:solidFill>
                  <a:schemeClr val="bg1">
                    <a:lumMod val="85000"/>
                  </a:schemeClr>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098C6758-F34B-4444-B280-37F006BBF9AB}"/>
              </a:ext>
            </a:extLst>
          </p:cNvPr>
          <p:cNvGrpSpPr/>
          <p:nvPr/>
        </p:nvGrpSpPr>
        <p:grpSpPr>
          <a:xfrm>
            <a:off x="3376584" y="2148596"/>
            <a:ext cx="3594912" cy="1375905"/>
            <a:chOff x="2243731" y="2891162"/>
            <a:chExt cx="3594912" cy="1375905"/>
          </a:xfrm>
        </p:grpSpPr>
        <p:grpSp>
          <p:nvGrpSpPr>
            <p:cNvPr id="97" name="Group 96">
              <a:extLst>
                <a:ext uri="{FF2B5EF4-FFF2-40B4-BE49-F238E27FC236}">
                  <a16:creationId xmlns:a16="http://schemas.microsoft.com/office/drawing/2014/main" id="{8B5EE81F-6080-4876-92D8-98CA91091C96}"/>
                </a:ext>
              </a:extLst>
            </p:cNvPr>
            <p:cNvGrpSpPr/>
            <p:nvPr/>
          </p:nvGrpSpPr>
          <p:grpSpPr>
            <a:xfrm>
              <a:off x="2243731" y="3192308"/>
              <a:ext cx="2743200" cy="508758"/>
              <a:chOff x="1066801" y="2238247"/>
              <a:chExt cx="2743200" cy="508758"/>
            </a:xfrm>
          </p:grpSpPr>
          <p:sp>
            <p:nvSpPr>
              <p:cNvPr id="105" name="Freeform: Shape 104">
                <a:extLst>
                  <a:ext uri="{FF2B5EF4-FFF2-40B4-BE49-F238E27FC236}">
                    <a16:creationId xmlns:a16="http://schemas.microsoft.com/office/drawing/2014/main" id="{0BC25210-8454-4781-A0CB-A257BD6E628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 Box 10">
                <a:extLst>
                  <a:ext uri="{FF2B5EF4-FFF2-40B4-BE49-F238E27FC236}">
                    <a16:creationId xmlns:a16="http://schemas.microsoft.com/office/drawing/2014/main" id="{605E2B6B-CA71-4A70-AD42-7C4CA666834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8" name="Group 97">
              <a:extLst>
                <a:ext uri="{FF2B5EF4-FFF2-40B4-BE49-F238E27FC236}">
                  <a16:creationId xmlns:a16="http://schemas.microsoft.com/office/drawing/2014/main" id="{3C40077A-F0EB-41F8-8FBA-DE0152449B5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9" name="Freeform: Shape 98">
                <a:extLst>
                  <a:ext uri="{FF2B5EF4-FFF2-40B4-BE49-F238E27FC236}">
                    <a16:creationId xmlns:a16="http://schemas.microsoft.com/office/drawing/2014/main" id="{A3DA400B-FDD3-4F45-A6F0-BBE2E4F96E7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8E6B199C-6157-4B21-9F94-E82CB03F2C1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aphic 26" descr="Hike">
                <a:extLst>
                  <a:ext uri="{FF2B5EF4-FFF2-40B4-BE49-F238E27FC236}">
                    <a16:creationId xmlns:a16="http://schemas.microsoft.com/office/drawing/2014/main" id="{BDBEF207-CABE-40BE-ABBD-3F6DB4DEC04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2" name="Freeform: Shape 101">
                  <a:extLst>
                    <a:ext uri="{FF2B5EF4-FFF2-40B4-BE49-F238E27FC236}">
                      <a16:creationId xmlns:a16="http://schemas.microsoft.com/office/drawing/2014/main" id="{1E6EB6A9-8B72-4D4C-A18A-B8F0572AF2B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4BAFBBC2-D4A9-4AF7-B2D1-4601649CAEC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F54B03FE-8736-4643-B345-2DF65C1500F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7" name="TextBox 106">
            <a:extLst>
              <a:ext uri="{FF2B5EF4-FFF2-40B4-BE49-F238E27FC236}">
                <a16:creationId xmlns:a16="http://schemas.microsoft.com/office/drawing/2014/main" id="{8D613369-2BFA-4923-BE54-0A99F91D8E64}"/>
              </a:ext>
            </a:extLst>
          </p:cNvPr>
          <p:cNvSpPr txBox="1"/>
          <p:nvPr/>
        </p:nvSpPr>
        <p:spPr>
          <a:xfrm>
            <a:off x="8300346" y="116774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CA66CDDC-689D-44AA-9064-F31767221B24}"/>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9" name="Group 108">
            <a:extLst>
              <a:ext uri="{FF2B5EF4-FFF2-40B4-BE49-F238E27FC236}">
                <a16:creationId xmlns:a16="http://schemas.microsoft.com/office/drawing/2014/main" id="{D30C878C-6E9F-4BF4-8368-37548E52B4BA}"/>
              </a:ext>
            </a:extLst>
          </p:cNvPr>
          <p:cNvGrpSpPr/>
          <p:nvPr/>
        </p:nvGrpSpPr>
        <p:grpSpPr>
          <a:xfrm>
            <a:off x="6409708" y="239191"/>
            <a:ext cx="3509383" cy="1375905"/>
            <a:chOff x="6025615" y="1230029"/>
            <a:chExt cx="3509383" cy="1375905"/>
          </a:xfrm>
        </p:grpSpPr>
        <p:grpSp>
          <p:nvGrpSpPr>
            <p:cNvPr id="110" name="Group 109">
              <a:extLst>
                <a:ext uri="{FF2B5EF4-FFF2-40B4-BE49-F238E27FC236}">
                  <a16:creationId xmlns:a16="http://schemas.microsoft.com/office/drawing/2014/main" id="{9463CF2F-2933-416F-B5A2-4B0724DFB2A0}"/>
                </a:ext>
              </a:extLst>
            </p:cNvPr>
            <p:cNvGrpSpPr/>
            <p:nvPr/>
          </p:nvGrpSpPr>
          <p:grpSpPr>
            <a:xfrm>
              <a:off x="6791798" y="1528954"/>
              <a:ext cx="2743200" cy="508758"/>
              <a:chOff x="7772400" y="675620"/>
              <a:chExt cx="2743200" cy="508758"/>
            </a:xfrm>
          </p:grpSpPr>
          <p:sp>
            <p:nvSpPr>
              <p:cNvPr id="115" name="Freeform: Shape 114">
                <a:extLst>
                  <a:ext uri="{FF2B5EF4-FFF2-40B4-BE49-F238E27FC236}">
                    <a16:creationId xmlns:a16="http://schemas.microsoft.com/office/drawing/2014/main" id="{30463CDD-DCF1-4ABC-87B6-7A23EA424AA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 Box 10">
                <a:extLst>
                  <a:ext uri="{FF2B5EF4-FFF2-40B4-BE49-F238E27FC236}">
                    <a16:creationId xmlns:a16="http://schemas.microsoft.com/office/drawing/2014/main" id="{071662CE-4D02-400B-AB3C-7B07FB040B1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1" name="Group 110">
              <a:extLst>
                <a:ext uri="{FF2B5EF4-FFF2-40B4-BE49-F238E27FC236}">
                  <a16:creationId xmlns:a16="http://schemas.microsoft.com/office/drawing/2014/main" id="{2F26B49C-A010-413E-AC39-9509ED3F307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2" name="Freeform: Shape 111">
                <a:extLst>
                  <a:ext uri="{FF2B5EF4-FFF2-40B4-BE49-F238E27FC236}">
                    <a16:creationId xmlns:a16="http://schemas.microsoft.com/office/drawing/2014/main" id="{E2C71A56-B691-4E75-83F8-5AD57B5651F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8E07E6F1-FCBB-4B44-AB7A-C6C39813127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4" name="Graphic 113" descr="Tent">
                <a:extLst>
                  <a:ext uri="{FF2B5EF4-FFF2-40B4-BE49-F238E27FC236}">
                    <a16:creationId xmlns:a16="http://schemas.microsoft.com/office/drawing/2014/main" id="{4149238A-4924-4529-9075-1F129EA9B4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7" name="Chart 116">
            <a:extLst>
              <a:ext uri="{FF2B5EF4-FFF2-40B4-BE49-F238E27FC236}">
                <a16:creationId xmlns:a16="http://schemas.microsoft.com/office/drawing/2014/main" id="{17C41493-66B0-44B3-8C78-BCBAD87B2B43}"/>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5" name="Chart 144">
            <a:extLst>
              <a:ext uri="{FF2B5EF4-FFF2-40B4-BE49-F238E27FC236}">
                <a16:creationId xmlns:a16="http://schemas.microsoft.com/office/drawing/2014/main" id="{53403520-ABE8-40F2-9418-F66C32265969}"/>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12" name="Group 211">
            <a:extLst>
              <a:ext uri="{FF2B5EF4-FFF2-40B4-BE49-F238E27FC236}">
                <a16:creationId xmlns:a16="http://schemas.microsoft.com/office/drawing/2014/main" id="{2FE30BC4-536A-419D-B748-0ED601620FBB}"/>
              </a:ext>
            </a:extLst>
          </p:cNvPr>
          <p:cNvGrpSpPr/>
          <p:nvPr/>
        </p:nvGrpSpPr>
        <p:grpSpPr>
          <a:xfrm>
            <a:off x="3391002" y="4163929"/>
            <a:ext cx="3594912" cy="1375905"/>
            <a:chOff x="2243731" y="2891162"/>
            <a:chExt cx="3594912" cy="1375905"/>
          </a:xfrm>
        </p:grpSpPr>
        <p:grpSp>
          <p:nvGrpSpPr>
            <p:cNvPr id="213" name="Group 212">
              <a:extLst>
                <a:ext uri="{FF2B5EF4-FFF2-40B4-BE49-F238E27FC236}">
                  <a16:creationId xmlns:a16="http://schemas.microsoft.com/office/drawing/2014/main" id="{68D6E22A-380B-4BD0-A863-44C4301E73A9}"/>
                </a:ext>
              </a:extLst>
            </p:cNvPr>
            <p:cNvGrpSpPr/>
            <p:nvPr/>
          </p:nvGrpSpPr>
          <p:grpSpPr>
            <a:xfrm>
              <a:off x="2243731" y="3192308"/>
              <a:ext cx="2743200" cy="508758"/>
              <a:chOff x="1066801" y="2238247"/>
              <a:chExt cx="2743200" cy="508758"/>
            </a:xfrm>
          </p:grpSpPr>
          <p:sp>
            <p:nvSpPr>
              <p:cNvPr id="221" name="Freeform: Shape 220">
                <a:extLst>
                  <a:ext uri="{FF2B5EF4-FFF2-40B4-BE49-F238E27FC236}">
                    <a16:creationId xmlns:a16="http://schemas.microsoft.com/office/drawing/2014/main" id="{CAC5DF44-FD65-4CE1-9E53-285647C43AB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2" name="Text Box 10">
                <a:extLst>
                  <a:ext uri="{FF2B5EF4-FFF2-40B4-BE49-F238E27FC236}">
                    <a16:creationId xmlns:a16="http://schemas.microsoft.com/office/drawing/2014/main" id="{22E02895-6B22-489C-ABA6-CCB556E986B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4" name="Group 213">
              <a:extLst>
                <a:ext uri="{FF2B5EF4-FFF2-40B4-BE49-F238E27FC236}">
                  <a16:creationId xmlns:a16="http://schemas.microsoft.com/office/drawing/2014/main" id="{E3327B7D-B3F4-46FF-A2B7-BB4A7A84601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8D973B9-516A-4478-AA04-F786B99FFE3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a:extLst>
                  <a:ext uri="{FF2B5EF4-FFF2-40B4-BE49-F238E27FC236}">
                    <a16:creationId xmlns:a16="http://schemas.microsoft.com/office/drawing/2014/main" id="{0D08C145-3074-412D-9880-94763D09AFD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7" name="Graphic 26" descr="Hike">
                <a:extLst>
                  <a:ext uri="{FF2B5EF4-FFF2-40B4-BE49-F238E27FC236}">
                    <a16:creationId xmlns:a16="http://schemas.microsoft.com/office/drawing/2014/main" id="{388BC3A2-5042-48FD-8486-EFFED838A713}"/>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8" name="Freeform: Shape 217">
                  <a:extLst>
                    <a:ext uri="{FF2B5EF4-FFF2-40B4-BE49-F238E27FC236}">
                      <a16:creationId xmlns:a16="http://schemas.microsoft.com/office/drawing/2014/main" id="{BB0A686A-AE46-486C-9B73-ACA91D755B1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0B2FC62F-CF6C-4D74-80BA-158FB6068CB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C1A0B6A-7094-435E-82AF-8366CFD8F1A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23" name="TextBox 222">
            <a:extLst>
              <a:ext uri="{FF2B5EF4-FFF2-40B4-BE49-F238E27FC236}">
                <a16:creationId xmlns:a16="http://schemas.microsoft.com/office/drawing/2014/main" id="{F23B6D2A-06DF-4550-81F8-5B8E425FCCBE}"/>
              </a:ext>
            </a:extLst>
          </p:cNvPr>
          <p:cNvSpPr txBox="1"/>
          <p:nvPr/>
        </p:nvSpPr>
        <p:spPr>
          <a:xfrm>
            <a:off x="7013128" y="4595030"/>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24" name="Chart 223">
            <a:extLst>
              <a:ext uri="{FF2B5EF4-FFF2-40B4-BE49-F238E27FC236}">
                <a16:creationId xmlns:a16="http://schemas.microsoft.com/office/drawing/2014/main" id="{70304263-6B0E-484C-81A7-5A57E0440738}"/>
              </a:ext>
            </a:extLst>
          </p:cNvPr>
          <p:cNvGraphicFramePr>
            <a:graphicFrameLocks noChangeAspect="1"/>
          </p:cNvGraphicFramePr>
          <p:nvPr>
            <p:extLst/>
          </p:nvPr>
        </p:nvGraphicFramePr>
        <p:xfrm>
          <a:off x="5700995" y="394616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8" name="Picture 117">
            <a:hlinkClick r:id="rId7"/>
            <a:extLst>
              <a:ext uri="{FF2B5EF4-FFF2-40B4-BE49-F238E27FC236}">
                <a16:creationId xmlns:a16="http://schemas.microsoft.com/office/drawing/2014/main" id="{6CA9E5E2-4E67-4F95-B79D-0F52BE2E8BA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921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2" presetClass="entr" presetSubtype="8" fill="hold" nodeType="afterEffect">
                                  <p:stCondLst>
                                    <p:cond delay="0"/>
                                  </p:stCondLst>
                                  <p:childTnLst>
                                    <p:set>
                                      <p:cBhvr>
                                        <p:cTn id="340" dur="1" fill="hold">
                                          <p:stCondLst>
                                            <p:cond delay="0"/>
                                          </p:stCondLst>
                                        </p:cTn>
                                        <p:tgtEl>
                                          <p:spTgt spid="96"/>
                                        </p:tgtEl>
                                        <p:attrNameLst>
                                          <p:attrName>style.visibility</p:attrName>
                                        </p:attrNameLst>
                                      </p:cBhvr>
                                      <p:to>
                                        <p:strVal val="visible"/>
                                      </p:to>
                                    </p:set>
                                    <p:anim calcmode="lin" valueType="num">
                                      <p:cBhvr additive="base">
                                        <p:cTn id="341" dur="500" fill="hold"/>
                                        <p:tgtEl>
                                          <p:spTgt spid="96"/>
                                        </p:tgtEl>
                                        <p:attrNameLst>
                                          <p:attrName>ppt_x</p:attrName>
                                        </p:attrNameLst>
                                      </p:cBhvr>
                                      <p:tavLst>
                                        <p:tav tm="0">
                                          <p:val>
                                            <p:strVal val="0-#ppt_w/2"/>
                                          </p:val>
                                        </p:tav>
                                        <p:tav tm="100000">
                                          <p:val>
                                            <p:strVal val="#ppt_x"/>
                                          </p:val>
                                        </p:tav>
                                      </p:tavLst>
                                    </p:anim>
                                    <p:anim calcmode="lin" valueType="num">
                                      <p:cBhvr additive="base">
                                        <p:cTn id="342" dur="500" fill="hold"/>
                                        <p:tgtEl>
                                          <p:spTgt spid="96"/>
                                        </p:tgtEl>
                                        <p:attrNameLst>
                                          <p:attrName>ppt_y</p:attrName>
                                        </p:attrNameLst>
                                      </p:cBhvr>
                                      <p:tavLst>
                                        <p:tav tm="0">
                                          <p:val>
                                            <p:strVal val="#ppt_y"/>
                                          </p:val>
                                        </p:tav>
                                        <p:tav tm="100000">
                                          <p:val>
                                            <p:strVal val="#ppt_y"/>
                                          </p:val>
                                        </p:tav>
                                      </p:tavLst>
                                    </p:anim>
                                  </p:childTnLst>
                                </p:cTn>
                              </p:par>
                            </p:childTnLst>
                          </p:cTn>
                        </p:par>
                        <p:par>
                          <p:cTn id="343" fill="hold">
                            <p:stCondLst>
                              <p:cond delay="7600"/>
                            </p:stCondLst>
                            <p:childTnLst>
                              <p:par>
                                <p:cTn id="344" presetID="42" presetClass="entr" presetSubtype="0" fill="hold" grpId="0" nodeType="afterEffect">
                                  <p:stCondLst>
                                    <p:cond delay="0"/>
                                  </p:stCondLst>
                                  <p:childTnLst>
                                    <p:set>
                                      <p:cBhvr>
                                        <p:cTn id="345" dur="1" fill="hold">
                                          <p:stCondLst>
                                            <p:cond delay="0"/>
                                          </p:stCondLst>
                                        </p:cTn>
                                        <p:tgtEl>
                                          <p:spTgt spid="108"/>
                                        </p:tgtEl>
                                        <p:attrNameLst>
                                          <p:attrName>style.visibility</p:attrName>
                                        </p:attrNameLst>
                                      </p:cBhvr>
                                      <p:to>
                                        <p:strVal val="visible"/>
                                      </p:to>
                                    </p:set>
                                    <p:animEffect transition="in" filter="fade">
                                      <p:cBhvr>
                                        <p:cTn id="346" dur="1000"/>
                                        <p:tgtEl>
                                          <p:spTgt spid="108"/>
                                        </p:tgtEl>
                                      </p:cBhvr>
                                    </p:animEffect>
                                    <p:anim calcmode="lin" valueType="num">
                                      <p:cBhvr>
                                        <p:cTn id="347" dur="1000" fill="hold"/>
                                        <p:tgtEl>
                                          <p:spTgt spid="108"/>
                                        </p:tgtEl>
                                        <p:attrNameLst>
                                          <p:attrName>ppt_x</p:attrName>
                                        </p:attrNameLst>
                                      </p:cBhvr>
                                      <p:tavLst>
                                        <p:tav tm="0">
                                          <p:val>
                                            <p:strVal val="#ppt_x"/>
                                          </p:val>
                                        </p:tav>
                                        <p:tav tm="100000">
                                          <p:val>
                                            <p:strVal val="#ppt_x"/>
                                          </p:val>
                                        </p:tav>
                                      </p:tavLst>
                                    </p:anim>
                                    <p:anim calcmode="lin" valueType="num">
                                      <p:cBhvr>
                                        <p:cTn id="348" dur="1000" fill="hold"/>
                                        <p:tgtEl>
                                          <p:spTgt spid="108"/>
                                        </p:tgtEl>
                                        <p:attrNameLst>
                                          <p:attrName>ppt_y</p:attrName>
                                        </p:attrNameLst>
                                      </p:cBhvr>
                                      <p:tavLst>
                                        <p:tav tm="0">
                                          <p:val>
                                            <p:strVal val="#ppt_y+.1"/>
                                          </p:val>
                                        </p:tav>
                                        <p:tav tm="100000">
                                          <p:val>
                                            <p:strVal val="#ppt_y"/>
                                          </p:val>
                                        </p:tav>
                                      </p:tavLst>
                                    </p:anim>
                                  </p:childTnLst>
                                </p:cTn>
                              </p:par>
                            </p:childTnLst>
                          </p:cTn>
                        </p:par>
                        <p:par>
                          <p:cTn id="349" fill="hold">
                            <p:stCondLst>
                              <p:cond delay="8600"/>
                            </p:stCondLst>
                            <p:childTnLst>
                              <p:par>
                                <p:cTn id="350" presetID="31" presetClass="entr" presetSubtype="0" fill="hold" grpId="0" nodeType="afterEffect">
                                  <p:stCondLst>
                                    <p:cond delay="0"/>
                                  </p:stCondLst>
                                  <p:childTnLst>
                                    <p:set>
                                      <p:cBhvr>
                                        <p:cTn id="351" dur="1" fill="hold">
                                          <p:stCondLst>
                                            <p:cond delay="0"/>
                                          </p:stCondLst>
                                        </p:cTn>
                                        <p:tgtEl>
                                          <p:spTgt spid="145"/>
                                        </p:tgtEl>
                                        <p:attrNameLst>
                                          <p:attrName>style.visibility</p:attrName>
                                        </p:attrNameLst>
                                      </p:cBhvr>
                                      <p:to>
                                        <p:strVal val="visible"/>
                                      </p:to>
                                    </p:set>
                                    <p:anim calcmode="lin" valueType="num">
                                      <p:cBhvr>
                                        <p:cTn id="352" dur="1000" fill="hold"/>
                                        <p:tgtEl>
                                          <p:spTgt spid="145"/>
                                        </p:tgtEl>
                                        <p:attrNameLst>
                                          <p:attrName>ppt_w</p:attrName>
                                        </p:attrNameLst>
                                      </p:cBhvr>
                                      <p:tavLst>
                                        <p:tav tm="0">
                                          <p:val>
                                            <p:fltVal val="0"/>
                                          </p:val>
                                        </p:tav>
                                        <p:tav tm="100000">
                                          <p:val>
                                            <p:strVal val="#ppt_w"/>
                                          </p:val>
                                        </p:tav>
                                      </p:tavLst>
                                    </p:anim>
                                    <p:anim calcmode="lin" valueType="num">
                                      <p:cBhvr>
                                        <p:cTn id="353" dur="1000" fill="hold"/>
                                        <p:tgtEl>
                                          <p:spTgt spid="145"/>
                                        </p:tgtEl>
                                        <p:attrNameLst>
                                          <p:attrName>ppt_h</p:attrName>
                                        </p:attrNameLst>
                                      </p:cBhvr>
                                      <p:tavLst>
                                        <p:tav tm="0">
                                          <p:val>
                                            <p:fltVal val="0"/>
                                          </p:val>
                                        </p:tav>
                                        <p:tav tm="100000">
                                          <p:val>
                                            <p:strVal val="#ppt_h"/>
                                          </p:val>
                                        </p:tav>
                                      </p:tavLst>
                                    </p:anim>
                                    <p:anim calcmode="lin" valueType="num">
                                      <p:cBhvr>
                                        <p:cTn id="354" dur="1000" fill="hold"/>
                                        <p:tgtEl>
                                          <p:spTgt spid="145"/>
                                        </p:tgtEl>
                                        <p:attrNameLst>
                                          <p:attrName>style.rotation</p:attrName>
                                        </p:attrNameLst>
                                      </p:cBhvr>
                                      <p:tavLst>
                                        <p:tav tm="0">
                                          <p:val>
                                            <p:fltVal val="90"/>
                                          </p:val>
                                        </p:tav>
                                        <p:tav tm="100000">
                                          <p:val>
                                            <p:fltVal val="0"/>
                                          </p:val>
                                        </p:tav>
                                      </p:tavLst>
                                    </p:anim>
                                    <p:animEffect transition="in" filter="fade">
                                      <p:cBhvr>
                                        <p:cTn id="355" dur="1000"/>
                                        <p:tgtEl>
                                          <p:spTgt spid="145"/>
                                        </p:tgtEl>
                                      </p:cBhvr>
                                    </p:animEffect>
                                  </p:childTnLst>
                                </p:cTn>
                              </p:par>
                            </p:childTnLst>
                          </p:cTn>
                        </p:par>
                        <p:par>
                          <p:cTn id="356" fill="hold">
                            <p:stCondLst>
                              <p:cond delay="9600"/>
                            </p:stCondLst>
                            <p:childTnLst>
                              <p:par>
                                <p:cTn id="357" presetID="2" presetClass="entr" presetSubtype="2" fill="hold" nodeType="afterEffect">
                                  <p:stCondLst>
                                    <p:cond delay="0"/>
                                  </p:stCondLst>
                                  <p:childTnLst>
                                    <p:set>
                                      <p:cBhvr>
                                        <p:cTn id="358" dur="1" fill="hold">
                                          <p:stCondLst>
                                            <p:cond delay="0"/>
                                          </p:stCondLst>
                                        </p:cTn>
                                        <p:tgtEl>
                                          <p:spTgt spid="109"/>
                                        </p:tgtEl>
                                        <p:attrNameLst>
                                          <p:attrName>style.visibility</p:attrName>
                                        </p:attrNameLst>
                                      </p:cBhvr>
                                      <p:to>
                                        <p:strVal val="visible"/>
                                      </p:to>
                                    </p:set>
                                    <p:anim calcmode="lin" valueType="num">
                                      <p:cBhvr additive="base">
                                        <p:cTn id="359" dur="500" fill="hold"/>
                                        <p:tgtEl>
                                          <p:spTgt spid="109"/>
                                        </p:tgtEl>
                                        <p:attrNameLst>
                                          <p:attrName>ppt_x</p:attrName>
                                        </p:attrNameLst>
                                      </p:cBhvr>
                                      <p:tavLst>
                                        <p:tav tm="0">
                                          <p:val>
                                            <p:strVal val="1+#ppt_w/2"/>
                                          </p:val>
                                        </p:tav>
                                        <p:tav tm="100000">
                                          <p:val>
                                            <p:strVal val="#ppt_x"/>
                                          </p:val>
                                        </p:tav>
                                      </p:tavLst>
                                    </p:anim>
                                    <p:anim calcmode="lin" valueType="num">
                                      <p:cBhvr additive="base">
                                        <p:cTn id="360" dur="500" fill="hold"/>
                                        <p:tgtEl>
                                          <p:spTgt spid="109"/>
                                        </p:tgtEl>
                                        <p:attrNameLst>
                                          <p:attrName>ppt_y</p:attrName>
                                        </p:attrNameLst>
                                      </p:cBhvr>
                                      <p:tavLst>
                                        <p:tav tm="0">
                                          <p:val>
                                            <p:strVal val="#ppt_y"/>
                                          </p:val>
                                        </p:tav>
                                        <p:tav tm="100000">
                                          <p:val>
                                            <p:strVal val="#ppt_y"/>
                                          </p:val>
                                        </p:tav>
                                      </p:tavLst>
                                    </p:anim>
                                  </p:childTnLst>
                                </p:cTn>
                              </p:par>
                            </p:childTnLst>
                          </p:cTn>
                        </p:par>
                        <p:par>
                          <p:cTn id="361" fill="hold">
                            <p:stCondLst>
                              <p:cond delay="10100"/>
                            </p:stCondLst>
                            <p:childTnLst>
                              <p:par>
                                <p:cTn id="362" presetID="42" presetClass="entr" presetSubtype="0" fill="hold" grpId="0" nodeType="afterEffect">
                                  <p:stCondLst>
                                    <p:cond delay="0"/>
                                  </p:stCondLst>
                                  <p:childTnLst>
                                    <p:set>
                                      <p:cBhvr>
                                        <p:cTn id="363" dur="1" fill="hold">
                                          <p:stCondLst>
                                            <p:cond delay="0"/>
                                          </p:stCondLst>
                                        </p:cTn>
                                        <p:tgtEl>
                                          <p:spTgt spid="107"/>
                                        </p:tgtEl>
                                        <p:attrNameLst>
                                          <p:attrName>style.visibility</p:attrName>
                                        </p:attrNameLst>
                                      </p:cBhvr>
                                      <p:to>
                                        <p:strVal val="visible"/>
                                      </p:to>
                                    </p:set>
                                    <p:animEffect transition="in" filter="fade">
                                      <p:cBhvr>
                                        <p:cTn id="364" dur="1000"/>
                                        <p:tgtEl>
                                          <p:spTgt spid="107"/>
                                        </p:tgtEl>
                                      </p:cBhvr>
                                    </p:animEffect>
                                    <p:anim calcmode="lin" valueType="num">
                                      <p:cBhvr>
                                        <p:cTn id="365" dur="1000" fill="hold"/>
                                        <p:tgtEl>
                                          <p:spTgt spid="107"/>
                                        </p:tgtEl>
                                        <p:attrNameLst>
                                          <p:attrName>ppt_x</p:attrName>
                                        </p:attrNameLst>
                                      </p:cBhvr>
                                      <p:tavLst>
                                        <p:tav tm="0">
                                          <p:val>
                                            <p:strVal val="#ppt_x"/>
                                          </p:val>
                                        </p:tav>
                                        <p:tav tm="100000">
                                          <p:val>
                                            <p:strVal val="#ppt_x"/>
                                          </p:val>
                                        </p:tav>
                                      </p:tavLst>
                                    </p:anim>
                                    <p:anim calcmode="lin" valueType="num">
                                      <p:cBhvr>
                                        <p:cTn id="366" dur="1000" fill="hold"/>
                                        <p:tgtEl>
                                          <p:spTgt spid="107"/>
                                        </p:tgtEl>
                                        <p:attrNameLst>
                                          <p:attrName>ppt_y</p:attrName>
                                        </p:attrNameLst>
                                      </p:cBhvr>
                                      <p:tavLst>
                                        <p:tav tm="0">
                                          <p:val>
                                            <p:strVal val="#ppt_y+.1"/>
                                          </p:val>
                                        </p:tav>
                                        <p:tav tm="100000">
                                          <p:val>
                                            <p:strVal val="#ppt_y"/>
                                          </p:val>
                                        </p:tav>
                                      </p:tavLst>
                                    </p:anim>
                                  </p:childTnLst>
                                </p:cTn>
                              </p:par>
                            </p:childTnLst>
                          </p:cTn>
                        </p:par>
                        <p:par>
                          <p:cTn id="367" fill="hold">
                            <p:stCondLst>
                              <p:cond delay="11100"/>
                            </p:stCondLst>
                            <p:childTnLst>
                              <p:par>
                                <p:cTn id="368" presetID="31" presetClass="entr" presetSubtype="0" fill="hold" grpId="0" nodeType="afterEffect">
                                  <p:stCondLst>
                                    <p:cond delay="0"/>
                                  </p:stCondLst>
                                  <p:childTnLst>
                                    <p:set>
                                      <p:cBhvr>
                                        <p:cTn id="369" dur="1" fill="hold">
                                          <p:stCondLst>
                                            <p:cond delay="0"/>
                                          </p:stCondLst>
                                        </p:cTn>
                                        <p:tgtEl>
                                          <p:spTgt spid="117"/>
                                        </p:tgtEl>
                                        <p:attrNameLst>
                                          <p:attrName>style.visibility</p:attrName>
                                        </p:attrNameLst>
                                      </p:cBhvr>
                                      <p:to>
                                        <p:strVal val="visible"/>
                                      </p:to>
                                    </p:set>
                                    <p:anim calcmode="lin" valueType="num">
                                      <p:cBhvr>
                                        <p:cTn id="370" dur="1000" fill="hold"/>
                                        <p:tgtEl>
                                          <p:spTgt spid="117"/>
                                        </p:tgtEl>
                                        <p:attrNameLst>
                                          <p:attrName>ppt_w</p:attrName>
                                        </p:attrNameLst>
                                      </p:cBhvr>
                                      <p:tavLst>
                                        <p:tav tm="0">
                                          <p:val>
                                            <p:fltVal val="0"/>
                                          </p:val>
                                        </p:tav>
                                        <p:tav tm="100000">
                                          <p:val>
                                            <p:strVal val="#ppt_w"/>
                                          </p:val>
                                        </p:tav>
                                      </p:tavLst>
                                    </p:anim>
                                    <p:anim calcmode="lin" valueType="num">
                                      <p:cBhvr>
                                        <p:cTn id="371" dur="1000" fill="hold"/>
                                        <p:tgtEl>
                                          <p:spTgt spid="117"/>
                                        </p:tgtEl>
                                        <p:attrNameLst>
                                          <p:attrName>ppt_h</p:attrName>
                                        </p:attrNameLst>
                                      </p:cBhvr>
                                      <p:tavLst>
                                        <p:tav tm="0">
                                          <p:val>
                                            <p:fltVal val="0"/>
                                          </p:val>
                                        </p:tav>
                                        <p:tav tm="100000">
                                          <p:val>
                                            <p:strVal val="#ppt_h"/>
                                          </p:val>
                                        </p:tav>
                                      </p:tavLst>
                                    </p:anim>
                                    <p:anim calcmode="lin" valueType="num">
                                      <p:cBhvr>
                                        <p:cTn id="372" dur="1000" fill="hold"/>
                                        <p:tgtEl>
                                          <p:spTgt spid="117"/>
                                        </p:tgtEl>
                                        <p:attrNameLst>
                                          <p:attrName>style.rotation</p:attrName>
                                        </p:attrNameLst>
                                      </p:cBhvr>
                                      <p:tavLst>
                                        <p:tav tm="0">
                                          <p:val>
                                            <p:fltVal val="90"/>
                                          </p:val>
                                        </p:tav>
                                        <p:tav tm="100000">
                                          <p:val>
                                            <p:fltVal val="0"/>
                                          </p:val>
                                        </p:tav>
                                      </p:tavLst>
                                    </p:anim>
                                    <p:animEffect transition="in" filter="fade">
                                      <p:cBhvr>
                                        <p:cTn id="373" dur="1000"/>
                                        <p:tgtEl>
                                          <p:spTgt spid="117"/>
                                        </p:tgtEl>
                                      </p:cBhvr>
                                    </p:animEffect>
                                  </p:childTnLst>
                                </p:cTn>
                              </p:par>
                            </p:childTnLst>
                          </p:cTn>
                        </p:par>
                        <p:par>
                          <p:cTn id="374" fill="hold">
                            <p:stCondLst>
                              <p:cond delay="12100"/>
                            </p:stCondLst>
                            <p:childTnLst>
                              <p:par>
                                <p:cTn id="375" presetID="2" presetClass="entr" presetSubtype="8" fill="hold" nodeType="afterEffect">
                                  <p:stCondLst>
                                    <p:cond delay="0"/>
                                  </p:stCondLst>
                                  <p:childTnLst>
                                    <p:set>
                                      <p:cBhvr>
                                        <p:cTn id="376" dur="1" fill="hold">
                                          <p:stCondLst>
                                            <p:cond delay="0"/>
                                          </p:stCondLst>
                                        </p:cTn>
                                        <p:tgtEl>
                                          <p:spTgt spid="212"/>
                                        </p:tgtEl>
                                        <p:attrNameLst>
                                          <p:attrName>style.visibility</p:attrName>
                                        </p:attrNameLst>
                                      </p:cBhvr>
                                      <p:to>
                                        <p:strVal val="visible"/>
                                      </p:to>
                                    </p:set>
                                    <p:anim calcmode="lin" valueType="num">
                                      <p:cBhvr additive="base">
                                        <p:cTn id="377" dur="500" fill="hold"/>
                                        <p:tgtEl>
                                          <p:spTgt spid="212"/>
                                        </p:tgtEl>
                                        <p:attrNameLst>
                                          <p:attrName>ppt_x</p:attrName>
                                        </p:attrNameLst>
                                      </p:cBhvr>
                                      <p:tavLst>
                                        <p:tav tm="0">
                                          <p:val>
                                            <p:strVal val="0-#ppt_w/2"/>
                                          </p:val>
                                        </p:tav>
                                        <p:tav tm="100000">
                                          <p:val>
                                            <p:strVal val="#ppt_x"/>
                                          </p:val>
                                        </p:tav>
                                      </p:tavLst>
                                    </p:anim>
                                    <p:anim calcmode="lin" valueType="num">
                                      <p:cBhvr additive="base">
                                        <p:cTn id="378" dur="500" fill="hold"/>
                                        <p:tgtEl>
                                          <p:spTgt spid="212"/>
                                        </p:tgtEl>
                                        <p:attrNameLst>
                                          <p:attrName>ppt_y</p:attrName>
                                        </p:attrNameLst>
                                      </p:cBhvr>
                                      <p:tavLst>
                                        <p:tav tm="0">
                                          <p:val>
                                            <p:strVal val="#ppt_y"/>
                                          </p:val>
                                        </p:tav>
                                        <p:tav tm="100000">
                                          <p:val>
                                            <p:strVal val="#ppt_y"/>
                                          </p:val>
                                        </p:tav>
                                      </p:tavLst>
                                    </p:anim>
                                  </p:childTnLst>
                                </p:cTn>
                              </p:par>
                            </p:childTnLst>
                          </p:cTn>
                        </p:par>
                        <p:par>
                          <p:cTn id="379" fill="hold">
                            <p:stCondLst>
                              <p:cond delay="12600"/>
                            </p:stCondLst>
                            <p:childTnLst>
                              <p:par>
                                <p:cTn id="380" presetID="42" presetClass="entr" presetSubtype="0" fill="hold" grpId="0" nodeType="afterEffect">
                                  <p:stCondLst>
                                    <p:cond delay="0"/>
                                  </p:stCondLst>
                                  <p:childTnLst>
                                    <p:set>
                                      <p:cBhvr>
                                        <p:cTn id="381" dur="1" fill="hold">
                                          <p:stCondLst>
                                            <p:cond delay="0"/>
                                          </p:stCondLst>
                                        </p:cTn>
                                        <p:tgtEl>
                                          <p:spTgt spid="223"/>
                                        </p:tgtEl>
                                        <p:attrNameLst>
                                          <p:attrName>style.visibility</p:attrName>
                                        </p:attrNameLst>
                                      </p:cBhvr>
                                      <p:to>
                                        <p:strVal val="visible"/>
                                      </p:to>
                                    </p:set>
                                    <p:animEffect transition="in" filter="fade">
                                      <p:cBhvr>
                                        <p:cTn id="382" dur="1000"/>
                                        <p:tgtEl>
                                          <p:spTgt spid="223"/>
                                        </p:tgtEl>
                                      </p:cBhvr>
                                    </p:animEffect>
                                    <p:anim calcmode="lin" valueType="num">
                                      <p:cBhvr>
                                        <p:cTn id="383" dur="1000" fill="hold"/>
                                        <p:tgtEl>
                                          <p:spTgt spid="223"/>
                                        </p:tgtEl>
                                        <p:attrNameLst>
                                          <p:attrName>ppt_x</p:attrName>
                                        </p:attrNameLst>
                                      </p:cBhvr>
                                      <p:tavLst>
                                        <p:tav tm="0">
                                          <p:val>
                                            <p:strVal val="#ppt_x"/>
                                          </p:val>
                                        </p:tav>
                                        <p:tav tm="100000">
                                          <p:val>
                                            <p:strVal val="#ppt_x"/>
                                          </p:val>
                                        </p:tav>
                                      </p:tavLst>
                                    </p:anim>
                                    <p:anim calcmode="lin" valueType="num">
                                      <p:cBhvr>
                                        <p:cTn id="384" dur="1000" fill="hold"/>
                                        <p:tgtEl>
                                          <p:spTgt spid="223"/>
                                        </p:tgtEl>
                                        <p:attrNameLst>
                                          <p:attrName>ppt_y</p:attrName>
                                        </p:attrNameLst>
                                      </p:cBhvr>
                                      <p:tavLst>
                                        <p:tav tm="0">
                                          <p:val>
                                            <p:strVal val="#ppt_y+.1"/>
                                          </p:val>
                                        </p:tav>
                                        <p:tav tm="100000">
                                          <p:val>
                                            <p:strVal val="#ppt_y"/>
                                          </p:val>
                                        </p:tav>
                                      </p:tavLst>
                                    </p:anim>
                                  </p:childTnLst>
                                </p:cTn>
                              </p:par>
                            </p:childTnLst>
                          </p:cTn>
                        </p:par>
                        <p:par>
                          <p:cTn id="385" fill="hold">
                            <p:stCondLst>
                              <p:cond delay="13600"/>
                            </p:stCondLst>
                            <p:childTnLst>
                              <p:par>
                                <p:cTn id="386" presetID="31" presetClass="entr" presetSubtype="0" fill="hold" grpId="0" nodeType="afterEffect">
                                  <p:stCondLst>
                                    <p:cond delay="0"/>
                                  </p:stCondLst>
                                  <p:childTnLst>
                                    <p:set>
                                      <p:cBhvr>
                                        <p:cTn id="387" dur="1" fill="hold">
                                          <p:stCondLst>
                                            <p:cond delay="0"/>
                                          </p:stCondLst>
                                        </p:cTn>
                                        <p:tgtEl>
                                          <p:spTgt spid="224"/>
                                        </p:tgtEl>
                                        <p:attrNameLst>
                                          <p:attrName>style.visibility</p:attrName>
                                        </p:attrNameLst>
                                      </p:cBhvr>
                                      <p:to>
                                        <p:strVal val="visible"/>
                                      </p:to>
                                    </p:set>
                                    <p:anim calcmode="lin" valueType="num">
                                      <p:cBhvr>
                                        <p:cTn id="388" dur="1000" fill="hold"/>
                                        <p:tgtEl>
                                          <p:spTgt spid="224"/>
                                        </p:tgtEl>
                                        <p:attrNameLst>
                                          <p:attrName>ppt_w</p:attrName>
                                        </p:attrNameLst>
                                      </p:cBhvr>
                                      <p:tavLst>
                                        <p:tav tm="0">
                                          <p:val>
                                            <p:fltVal val="0"/>
                                          </p:val>
                                        </p:tav>
                                        <p:tav tm="100000">
                                          <p:val>
                                            <p:strVal val="#ppt_w"/>
                                          </p:val>
                                        </p:tav>
                                      </p:tavLst>
                                    </p:anim>
                                    <p:anim calcmode="lin" valueType="num">
                                      <p:cBhvr>
                                        <p:cTn id="389" dur="1000" fill="hold"/>
                                        <p:tgtEl>
                                          <p:spTgt spid="224"/>
                                        </p:tgtEl>
                                        <p:attrNameLst>
                                          <p:attrName>ppt_h</p:attrName>
                                        </p:attrNameLst>
                                      </p:cBhvr>
                                      <p:tavLst>
                                        <p:tav tm="0">
                                          <p:val>
                                            <p:fltVal val="0"/>
                                          </p:val>
                                        </p:tav>
                                        <p:tav tm="100000">
                                          <p:val>
                                            <p:strVal val="#ppt_h"/>
                                          </p:val>
                                        </p:tav>
                                      </p:tavLst>
                                    </p:anim>
                                    <p:anim calcmode="lin" valueType="num">
                                      <p:cBhvr>
                                        <p:cTn id="390" dur="1000" fill="hold"/>
                                        <p:tgtEl>
                                          <p:spTgt spid="224"/>
                                        </p:tgtEl>
                                        <p:attrNameLst>
                                          <p:attrName>style.rotation</p:attrName>
                                        </p:attrNameLst>
                                      </p:cBhvr>
                                      <p:tavLst>
                                        <p:tav tm="0">
                                          <p:val>
                                            <p:fltVal val="90"/>
                                          </p:val>
                                        </p:tav>
                                        <p:tav tm="100000">
                                          <p:val>
                                            <p:fltVal val="0"/>
                                          </p:val>
                                        </p:tav>
                                      </p:tavLst>
                                    </p:anim>
                                    <p:animEffect transition="in" filter="fade">
                                      <p:cBhvr>
                                        <p:cTn id="391" dur="10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70" grpId="0"/>
      <p:bldP spid="107" grpId="0"/>
      <p:bldP spid="108" grpId="0"/>
      <p:bldGraphic spid="117" grpId="0">
        <p:bldAsOne/>
      </p:bldGraphic>
      <p:bldGraphic spid="145" grpId="0">
        <p:bldAsOne/>
      </p:bldGraphic>
      <p:bldP spid="223" grpId="0"/>
      <p:bldGraphic spid="22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2019-06-23T17:47:56Z</dcterms:modified>
</cp:coreProperties>
</file>